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4457" y="37697"/>
            <a:ext cx="8791575" cy="13136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 REKAYASA WEB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jfw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262" y="3387144"/>
            <a:ext cx="5589431" cy="33227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Nama KELOMPOK: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Agung</a:t>
            </a:r>
            <a:r>
              <a:rPr lang="en-US" dirty="0" smtClean="0"/>
              <a:t> </a:t>
            </a:r>
            <a:r>
              <a:rPr lang="en-US" dirty="0" err="1" smtClean="0"/>
              <a:t>Saputro</a:t>
            </a:r>
            <a:r>
              <a:rPr lang="en-US" dirty="0" smtClean="0"/>
              <a:t> (KETUA)1111511505	</a:t>
            </a:r>
          </a:p>
          <a:p>
            <a:pPr marL="457200" indent="-457200">
              <a:buAutoNum type="arabicPeriod"/>
            </a:pPr>
            <a:r>
              <a:rPr lang="en-US" dirty="0" smtClean="0"/>
              <a:t>JANSEN                           1512510247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Rara</a:t>
            </a:r>
            <a:r>
              <a:rPr lang="en-US" dirty="0" smtClean="0"/>
              <a:t> </a:t>
            </a:r>
            <a:r>
              <a:rPr lang="en-US" dirty="0" err="1" smtClean="0"/>
              <a:t>budiman</a:t>
            </a:r>
            <a:r>
              <a:rPr lang="en-US" dirty="0"/>
              <a:t> </a:t>
            </a:r>
            <a:r>
              <a:rPr lang="en-US" dirty="0" smtClean="0"/>
              <a:t>               1111510424	</a:t>
            </a:r>
          </a:p>
          <a:p>
            <a:pPr marL="457200" indent="-457200">
              <a:buAutoNum type="arabicPeriod"/>
            </a:pPr>
            <a:r>
              <a:rPr lang="en-US" dirty="0" smtClean="0"/>
              <a:t>Ratri </a:t>
            </a:r>
            <a:r>
              <a:rPr lang="en-US" dirty="0" err="1" smtClean="0"/>
              <a:t>alfiani</a:t>
            </a:r>
            <a:r>
              <a:rPr lang="en-US" dirty="0"/>
              <a:t>	</a:t>
            </a:r>
            <a:r>
              <a:rPr lang="en-US" dirty="0" smtClean="0"/>
              <a:t>                   1312503228</a:t>
            </a:r>
          </a:p>
          <a:p>
            <a:pPr marL="457200" indent="-457200">
              <a:buAutoNum type="arabicPeriod"/>
            </a:pPr>
            <a:r>
              <a:rPr lang="en-US" dirty="0" smtClean="0"/>
              <a:t>OKTANATO                       1612510675</a:t>
            </a:r>
          </a:p>
          <a:p>
            <a:r>
              <a:rPr lang="en-US" dirty="0" smtClean="0"/>
              <a:t>GIAVIKANTARA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35" y="1351343"/>
            <a:ext cx="2035801" cy="20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590" y="579549"/>
            <a:ext cx="3622855" cy="60530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034862"/>
            <a:ext cx="8791575" cy="3222938"/>
          </a:xfrm>
        </p:spPr>
        <p:txBody>
          <a:bodyPr>
            <a:normAutofit/>
          </a:bodyPr>
          <a:lstStyle/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puji</a:t>
            </a:r>
            <a:r>
              <a:rPr lang="en-US" dirty="0"/>
              <a:t> kami </a:t>
            </a:r>
            <a:r>
              <a:rPr lang="en-US" dirty="0" err="1"/>
              <a:t>panjatkan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SWT,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kenikmatan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umatnya</a:t>
            </a:r>
            <a:r>
              <a:rPr lang="en-US" dirty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ide we application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kewaiban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web.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 kami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kesempurnaan</a:t>
            </a:r>
            <a:r>
              <a:rPr lang="en-US" dirty="0"/>
              <a:t>  kami </a:t>
            </a: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maaf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7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455" y="244699"/>
            <a:ext cx="8791575" cy="1249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Jakarta fashion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609859"/>
            <a:ext cx="8791575" cy="36479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2008, Jakarta Fashion Week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mode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Asia Tenggara. Acara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platform universal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mode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mode </a:t>
            </a:r>
            <a:r>
              <a:rPr lang="en-US" dirty="0" err="1"/>
              <a:t>terkini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mode yang paling </a:t>
            </a:r>
            <a:r>
              <a:rPr lang="en-US" dirty="0" err="1"/>
              <a:t>berpengaruh</a:t>
            </a:r>
            <a:r>
              <a:rPr lang="en-US" dirty="0"/>
              <a:t> di Asia Tenggara, Jakarta Fashion Week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mengantarkan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mode Indonesia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mode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Jakarta Fashion Week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para </a:t>
            </a:r>
            <a:r>
              <a:rPr lang="en-US" dirty="0" err="1"/>
              <a:t>profesional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 mode,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jurnalis</a:t>
            </a:r>
            <a:r>
              <a:rPr lang="en-US" dirty="0"/>
              <a:t>, buyer, </a:t>
            </a:r>
            <a:r>
              <a:rPr lang="en-US" dirty="0" err="1"/>
              <a:t>fotografer</a:t>
            </a:r>
            <a:r>
              <a:rPr lang="en-US" dirty="0"/>
              <a:t>, stylist, </a:t>
            </a:r>
            <a:r>
              <a:rPr lang="en-US" dirty="0" err="1"/>
              <a:t>bahkan</a:t>
            </a:r>
            <a:r>
              <a:rPr lang="en-US" dirty="0"/>
              <a:t> model-model </a:t>
            </a:r>
            <a:r>
              <a:rPr lang="en-US" dirty="0" err="1"/>
              <a:t>internasional</a:t>
            </a:r>
            <a:r>
              <a:rPr lang="en-US" dirty="0"/>
              <a:t> yang </a:t>
            </a:r>
            <a:r>
              <a:rPr lang="en-US" dirty="0" err="1"/>
              <a:t>menjadikan</a:t>
            </a:r>
            <a:r>
              <a:rPr lang="en-US" dirty="0"/>
              <a:t> acara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.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Jakarta Fashion Week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digelar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22-28 </a:t>
            </a:r>
            <a:r>
              <a:rPr lang="en-US" dirty="0" err="1"/>
              <a:t>Oktober</a:t>
            </a:r>
            <a:r>
              <a:rPr lang="en-US" dirty="0"/>
              <a:t> 2016.</a:t>
            </a:r>
          </a:p>
        </p:txBody>
      </p:sp>
    </p:spTree>
    <p:extLst>
      <p:ext uri="{BB962C8B-B14F-4D97-AF65-F5344CB8AC3E}">
        <p14:creationId xmlns:p14="http://schemas.microsoft.com/office/powerpoint/2010/main" val="111372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731" y="180303"/>
            <a:ext cx="8791575" cy="114622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ide </a:t>
            </a:r>
            <a:r>
              <a:rPr lang="en-US" dirty="0" err="1" smtClean="0"/>
              <a:t>membuat</a:t>
            </a:r>
            <a:r>
              <a:rPr lang="en-US" dirty="0" smtClean="0"/>
              <a:t> WEB APPLICATION </a:t>
            </a:r>
            <a:r>
              <a:rPr lang="en-US" dirty="0" err="1" smtClean="0"/>
              <a:t>jfw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306" y="1469129"/>
            <a:ext cx="8791575" cy="3808458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web application </a:t>
            </a:r>
            <a:r>
              <a:rPr lang="en-US" dirty="0" err="1" smtClean="0"/>
              <a:t>jfw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via </a:t>
            </a:r>
            <a:r>
              <a:rPr lang="en-US" dirty="0" smtClean="0"/>
              <a:t>online. </a:t>
            </a:r>
            <a:r>
              <a:rPr lang="en-US" dirty="0" err="1" smtClean="0"/>
              <a:t>Semoga</a:t>
            </a:r>
            <a:r>
              <a:rPr lang="en-US" dirty="0" smtClean="0"/>
              <a:t> application web kami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via online </a:t>
            </a:r>
            <a:r>
              <a:rPr lang="en-US" dirty="0" smtClean="0"/>
              <a:t>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/>
              <a:t> WEB </a:t>
            </a:r>
            <a:r>
              <a:rPr lang="en-US" dirty="0" smtClean="0"/>
              <a:t>APPLICATION </a:t>
            </a:r>
            <a:r>
              <a:rPr lang="en-US" dirty="0" err="1" smtClean="0"/>
              <a:t>jfw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7" y="2249488"/>
            <a:ext cx="6299451" cy="3541712"/>
          </a:xfrm>
        </p:spPr>
      </p:pic>
    </p:spTree>
    <p:extLst>
      <p:ext uri="{BB962C8B-B14F-4D97-AF65-F5344CB8AC3E}">
        <p14:creationId xmlns:p14="http://schemas.microsoft.com/office/powerpoint/2010/main" val="30916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71614"/>
            <a:ext cx="8791575" cy="1079924"/>
          </a:xfrm>
        </p:spPr>
        <p:txBody>
          <a:bodyPr/>
          <a:lstStyle/>
          <a:p>
            <a:pPr algn="ctr"/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5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231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Tahoma</vt:lpstr>
      <vt:lpstr>Trebuchet MS</vt:lpstr>
      <vt:lpstr>Tw Cen MT</vt:lpstr>
      <vt:lpstr>Wingdings</vt:lpstr>
      <vt:lpstr>Circuit</vt:lpstr>
      <vt:lpstr>TUGAS REKAYASA WEB WEB APPLICATION jfw.</vt:lpstr>
      <vt:lpstr>pendahuluan</vt:lpstr>
      <vt:lpstr>Pengertian Jakarta fashion week</vt:lpstr>
      <vt:lpstr>tujuan ide membuat WEB APPLICATION jfw</vt:lpstr>
      <vt:lpstr>Referensi dalam pembuatan WEB APPLICATION jfw</vt:lpstr>
      <vt:lpstr>Sekian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WEB WEB APPLICATION jfw.</dc:title>
  <dc:creator>Ratri Alfiani</dc:creator>
  <cp:lastModifiedBy>Ratri Alfiani</cp:lastModifiedBy>
  <cp:revision>6</cp:revision>
  <dcterms:created xsi:type="dcterms:W3CDTF">2016-10-02T11:58:26Z</dcterms:created>
  <dcterms:modified xsi:type="dcterms:W3CDTF">2016-10-03T23:36:21Z</dcterms:modified>
</cp:coreProperties>
</file>