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>
      <p:cViewPr varScale="1">
        <p:scale>
          <a:sx n="106" d="100"/>
          <a:sy n="106" d="100"/>
        </p:scale>
        <p:origin x="18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/>
              <a:t>UE19CS204 – Web Technologies</a:t>
            </a:r>
            <a:br>
              <a:rPr lang="en-US" sz="3200" dirty="0"/>
            </a:br>
            <a:r>
              <a:rPr lang="en-US" sz="3200" dirty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038600"/>
            <a:ext cx="70866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Section - </a:t>
            </a:r>
            <a:r>
              <a:rPr lang="en-US" sz="2800" dirty="0">
                <a:solidFill>
                  <a:schemeClr val="tx1"/>
                </a:solidFill>
              </a:rPr>
              <a:t>F</a:t>
            </a:r>
          </a:p>
          <a:p>
            <a:r>
              <a:rPr lang="en-US" sz="2800" dirty="0"/>
              <a:t>Team Member Names – Team member SRNs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Ratna</a:t>
            </a:r>
            <a:r>
              <a:rPr lang="en-US" sz="2800" dirty="0">
                <a:solidFill>
                  <a:schemeClr val="tx1"/>
                </a:solidFill>
              </a:rPr>
              <a:t> Bojja – PES1UG19CS381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Prakruti</a:t>
            </a:r>
            <a:r>
              <a:rPr lang="en-US" sz="2800" dirty="0">
                <a:solidFill>
                  <a:schemeClr val="tx1"/>
                </a:solidFill>
              </a:rPr>
              <a:t> P – PES1UG19CS338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Pratiksha</a:t>
            </a:r>
            <a:r>
              <a:rPr lang="en-US" sz="2800" dirty="0">
                <a:solidFill>
                  <a:schemeClr val="tx1"/>
                </a:solidFill>
              </a:rPr>
              <a:t> D Nayak – PES1UG19CS349</a:t>
            </a:r>
          </a:p>
          <a:p>
            <a:endParaRPr lang="en-GB" sz="2800" dirty="0"/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8" y="0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685800" y="6172200"/>
            <a:ext cx="7772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Link </a:t>
            </a:r>
            <a:r>
              <a:rPr lang="en-US" sz="2800" dirty="0">
                <a:solidFill>
                  <a:schemeClr val="tx1">
                    <a:tint val="75000"/>
                  </a:schemeClr>
                </a:solidFill>
              </a:rPr>
              <a:t>- https://</a:t>
            </a:r>
            <a:r>
              <a:rPr lang="en-US" sz="2800" dirty="0" err="1">
                <a:solidFill>
                  <a:schemeClr val="tx1">
                    <a:tint val="75000"/>
                  </a:schemeClr>
                </a:solidFill>
              </a:rPr>
              <a:t>github.com</a:t>
            </a:r>
            <a:r>
              <a:rPr lang="en-US" sz="2800" dirty="0">
                <a:solidFill>
                  <a:schemeClr val="tx1">
                    <a:tint val="75000"/>
                  </a:schemeClr>
                </a:solidFill>
              </a:rPr>
              <a:t>/Rats20/Web-Application 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Title – Lend &amp; Borrow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(for engineering students)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Generally, libraries in universities have a limited number of hardcopies of textbooks. So, this website is created to provide a facility for engineering students to either lend or borrow books.</a:t>
            </a:r>
          </a:p>
          <a:p>
            <a:r>
              <a:rPr lang="en-GB" sz="2800" b="1" dirty="0"/>
              <a:t>Front-end</a:t>
            </a:r>
            <a:r>
              <a:rPr lang="en-GB" sz="2800" dirty="0"/>
              <a:t> (Using React </a:t>
            </a:r>
            <a:r>
              <a:rPr lang="en-GB" sz="2800" dirty="0" err="1"/>
              <a:t>js</a:t>
            </a:r>
            <a:r>
              <a:rPr lang="en-GB" sz="2800" dirty="0"/>
              <a:t>) –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/>
              <a:t>The UI of the website is completely designed using react components and CSS styling.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/>
              <a:t>The major components include header, login, categories, books, search, menu and lend form.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/>
              <a:t>The navigation between components is done using the  React Router( which includes router, route, switch).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/>
              <a:t>The client-side utilises the fetch API to “get” the data from the database and “post” the data to the database.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/>
              <a:t>All the components are rendered into a div with id=“root” in </a:t>
            </a:r>
            <a:r>
              <a:rPr lang="en-GB" sz="2000" dirty="0" err="1"/>
              <a:t>index.html</a:t>
            </a:r>
            <a:r>
              <a:rPr lang="en-GB" sz="2000" dirty="0"/>
              <a:t> file (present in the public folder).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1905000" cy="106362"/>
          </a:xfrm>
        </p:spPr>
        <p:txBody>
          <a:bodyPr>
            <a:normAutofit fontScale="90000"/>
          </a:bodyPr>
          <a:lstStyle/>
          <a:p>
            <a:r>
              <a:rPr lang="en-US" dirty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GB" sz="2800" b="1" dirty="0"/>
              <a:t>Database </a:t>
            </a:r>
            <a:r>
              <a:rPr lang="en-GB" sz="2800" dirty="0"/>
              <a:t>(Using </a:t>
            </a:r>
            <a:r>
              <a:rPr lang="en-GB" sz="2800" dirty="0" err="1"/>
              <a:t>mongodb</a:t>
            </a:r>
            <a:r>
              <a:rPr lang="en-GB" sz="2800" dirty="0"/>
              <a:t>) –</a:t>
            </a:r>
            <a:r>
              <a:rPr lang="en-GB" sz="2400" dirty="0"/>
              <a:t> there are 2 databases created for our project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/>
              <a:t>Login database – which includes 3 main fields – name, username and password.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/>
              <a:t>Books database – which includes the information about the branches, semesters, course names. The fields present in a particular </a:t>
            </a:r>
            <a:r>
              <a:rPr lang="en-GB" sz="2000" dirty="0" err="1"/>
              <a:t>branch_sem</a:t>
            </a:r>
            <a:r>
              <a:rPr lang="en-GB" sz="2000" dirty="0"/>
              <a:t> collection are – textbook name, owner name, availability, contact info and course name.</a:t>
            </a:r>
          </a:p>
          <a:p>
            <a:r>
              <a:rPr lang="en-GB" sz="2800" b="1" dirty="0"/>
              <a:t>Backend</a:t>
            </a:r>
            <a:r>
              <a:rPr lang="en-GB" sz="2800" dirty="0"/>
              <a:t> (Using node </a:t>
            </a:r>
            <a:r>
              <a:rPr lang="en-GB" sz="2800" dirty="0" err="1"/>
              <a:t>js</a:t>
            </a:r>
            <a:r>
              <a:rPr lang="en-GB" sz="2800" dirty="0"/>
              <a:t> and express </a:t>
            </a:r>
            <a:r>
              <a:rPr lang="en-GB" sz="2800" dirty="0" err="1"/>
              <a:t>js</a:t>
            </a:r>
            <a:r>
              <a:rPr lang="en-GB" sz="2800" dirty="0"/>
              <a:t>) </a:t>
            </a:r>
            <a:r>
              <a:rPr lang="en-GB" sz="2400" dirty="0"/>
              <a:t>– there are 2 major files used for the server-side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 err="1"/>
              <a:t>Router.js</a:t>
            </a:r>
            <a:r>
              <a:rPr lang="en-GB" sz="2000" dirty="0"/>
              <a:t> – comprises of the express middleware i.e., handling the routes, and the “get” and “post” requests and responses (sent by the “fetch API” from the client-side).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 err="1"/>
              <a:t>Server.js</a:t>
            </a:r>
            <a:r>
              <a:rPr lang="en-GB" sz="2000" dirty="0"/>
              <a:t> - all the major module imports are included here (along with the router module). The server listens to the specified port </a:t>
            </a:r>
            <a:r>
              <a:rPr lang="en-GB" sz="2000" b="1" dirty="0"/>
              <a:t>8080</a:t>
            </a:r>
            <a:r>
              <a:rPr lang="en-GB" sz="200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3302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MERN technologies.</a:t>
            </a:r>
          </a:p>
          <a:p>
            <a:r>
              <a:rPr lang="en-GB" dirty="0"/>
              <a:t>Basic modules used – node-fetch, body-parser, </a:t>
            </a:r>
            <a:r>
              <a:rPr lang="en-GB" dirty="0" err="1"/>
              <a:t>cors</a:t>
            </a:r>
            <a:r>
              <a:rPr lang="en-GB" dirty="0"/>
              <a:t>(Cross Origin Resource Sharing), express router and </a:t>
            </a:r>
            <a:r>
              <a:rPr lang="en-GB" dirty="0" err="1"/>
              <a:t>mongodb</a:t>
            </a:r>
            <a:r>
              <a:rPr lang="en-GB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Ratna</a:t>
            </a:r>
            <a:r>
              <a:rPr lang="en-US" dirty="0"/>
              <a:t> Bojja –  worked on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Entire front-end of the project.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Navigation to different components (using React router and express middleware).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Connectivity to the Books(main) database and retrieving the data.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Login functionality (which includes the front-end, Login database and the server-side(backend)).</a:t>
            </a:r>
          </a:p>
          <a:p>
            <a:r>
              <a:rPr lang="en-GB" dirty="0" err="1"/>
              <a:t>Pratiksha</a:t>
            </a:r>
            <a:r>
              <a:rPr lang="en-GB" dirty="0"/>
              <a:t> D Nayak – worked on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Books database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Lend functionality</a:t>
            </a:r>
          </a:p>
          <a:p>
            <a:r>
              <a:rPr lang="en-GB" dirty="0" err="1"/>
              <a:t>Prakruti</a:t>
            </a:r>
            <a:r>
              <a:rPr lang="en-GB" dirty="0"/>
              <a:t> P – worked on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Books Database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Search functionality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463</Words>
  <Application>Microsoft Macintosh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 New</vt:lpstr>
      <vt:lpstr>Office Theme</vt:lpstr>
      <vt:lpstr>UE19CS204 – Web Technologies Mini Project</vt:lpstr>
      <vt:lpstr>Abstract</vt:lpstr>
      <vt:lpstr>Abstract</vt:lpstr>
      <vt:lpstr>Technologies Used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Microsoft Office User</cp:lastModifiedBy>
  <cp:revision>12</cp:revision>
  <dcterms:created xsi:type="dcterms:W3CDTF">2020-11-18T05:59:33Z</dcterms:created>
  <dcterms:modified xsi:type="dcterms:W3CDTF">2020-12-09T01:20:36Z</dcterms:modified>
</cp:coreProperties>
</file>