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6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19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7608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87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1683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42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450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50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0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1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57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6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9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2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7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Campus </a:t>
            </a:r>
            <a:r>
              <a:rPr dirty="0" err="1"/>
              <a:t>Teremfoglaló</a:t>
            </a:r>
            <a:r>
              <a:rPr dirty="0"/>
              <a:t> </a:t>
            </a:r>
            <a:r>
              <a:rPr dirty="0" err="1"/>
              <a:t>Rendszer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Épület</a:t>
            </a:r>
            <a:r>
              <a:rPr dirty="0"/>
              <a:t> </a:t>
            </a:r>
            <a:r>
              <a:rPr dirty="0" err="1"/>
              <a:t>térkép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690320" y="1963030"/>
            <a:ext cx="2313003" cy="30931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ern="1300" dirty="0"/>
              <a:t>Az </a:t>
            </a:r>
            <a:r>
              <a:rPr kern="1300" dirty="0" err="1"/>
              <a:t>interaktív</a:t>
            </a:r>
            <a:r>
              <a:rPr kern="1300" dirty="0"/>
              <a:t> </a:t>
            </a:r>
            <a:r>
              <a:rPr kern="1300" dirty="0" err="1"/>
              <a:t>térkép</a:t>
            </a:r>
            <a:r>
              <a:rPr kern="1300" dirty="0"/>
              <a:t> </a:t>
            </a:r>
            <a:endParaRPr lang="hu-HU" kern="13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T</a:t>
            </a:r>
            <a:r>
              <a:rPr kern="1300" dirty="0" err="1"/>
              <a:t>ermek</a:t>
            </a:r>
            <a:r>
              <a:rPr lang="hu-HU" kern="1300" dirty="0"/>
              <a:t> vizuális kiválasztása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Lista nézetben választható helységek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kern="1300" dirty="0"/>
              <a:t>Emelet változtatása a legördülő listából</a:t>
            </a:r>
            <a:endParaRPr kern="1300" dirty="0"/>
          </a:p>
        </p:txBody>
      </p:sp>
      <p:pic>
        <p:nvPicPr>
          <p:cNvPr id="8" name="Kép 7" descr="A képen diagram, szöveg, sor, Téglalap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E9FFE3AB-F247-51AE-5459-8CD4EDA7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20" y="1595120"/>
            <a:ext cx="6230463" cy="4133232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felület</a:t>
            </a:r>
            <a:endParaRPr dirty="0"/>
          </a:p>
        </p:txBody>
      </p:sp>
      <p:pic>
        <p:nvPicPr>
          <p:cNvPr id="3" name="Picture 2" descr="553050395_716409280710594_1078373915646062042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1908"/>
            <a:ext cx="6171604" cy="40941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9599" y="5161280"/>
            <a:ext cx="5104346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dirty="0"/>
              <a:t>A </a:t>
            </a:r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űrlapon</a:t>
            </a:r>
            <a:r>
              <a:rPr dirty="0"/>
              <a:t> a </a:t>
            </a:r>
            <a:r>
              <a:rPr dirty="0" err="1"/>
              <a:t>felhasználó</a:t>
            </a:r>
            <a:r>
              <a:rPr dirty="0"/>
              <a:t> </a:t>
            </a:r>
            <a:r>
              <a:rPr dirty="0" err="1"/>
              <a:t>kiválaszthatja</a:t>
            </a:r>
            <a:r>
              <a:rPr dirty="0"/>
              <a:t> 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 </a:t>
            </a:r>
            <a:r>
              <a:rPr dirty="0" err="1"/>
              <a:t>tanárt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z </a:t>
            </a:r>
            <a:r>
              <a:rPr dirty="0" err="1"/>
              <a:t>esemény</a:t>
            </a:r>
            <a:r>
              <a:rPr dirty="0"/>
              <a:t> </a:t>
            </a:r>
            <a:r>
              <a:rPr dirty="0" err="1"/>
              <a:t>nevét</a:t>
            </a: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</a:t>
            </a:r>
            <a:r>
              <a:rPr dirty="0"/>
              <a:t> </a:t>
            </a:r>
            <a:r>
              <a:rPr dirty="0" err="1"/>
              <a:t>kezdő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záró</a:t>
            </a:r>
            <a:r>
              <a:rPr dirty="0"/>
              <a:t> </a:t>
            </a:r>
            <a:r>
              <a:rPr dirty="0" err="1"/>
              <a:t>időpontokat</a:t>
            </a:r>
            <a:r>
              <a:rPr dirty="0"/>
              <a:t>.</a:t>
            </a:r>
          </a:p>
        </p:txBody>
      </p: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Adatbázis felépítése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0"/>
            <a:ext cx="632262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</a:t>
            </a:r>
            <a:r>
              <a:rPr dirty="0" err="1"/>
              <a:t>Foglalás</a:t>
            </a:r>
            <a:r>
              <a:rPr dirty="0"/>
              <a:t> </a:t>
            </a:r>
            <a:r>
              <a:rPr dirty="0" err="1"/>
              <a:t>tábla</a:t>
            </a:r>
            <a:r>
              <a:rPr dirty="0"/>
              <a:t> </a:t>
            </a:r>
            <a:r>
              <a:rPr dirty="0" err="1"/>
              <a:t>kapcsolja</a:t>
            </a:r>
            <a:r>
              <a:rPr dirty="0"/>
              <a:t> </a:t>
            </a:r>
            <a:r>
              <a:rPr dirty="0" err="1"/>
              <a:t>össze</a:t>
            </a:r>
            <a:r>
              <a:rPr dirty="0"/>
              <a:t> a </a:t>
            </a:r>
            <a:r>
              <a:rPr dirty="0" err="1"/>
              <a:t>tanárokat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a </a:t>
            </a:r>
            <a:r>
              <a:rPr dirty="0" err="1"/>
              <a:t>termeket</a:t>
            </a:r>
            <a:r>
              <a:rPr dirty="0"/>
              <a:t>,</a:t>
            </a:r>
            <a:br>
              <a:rPr lang="hu-HU" dirty="0"/>
            </a:br>
            <a:r>
              <a:rPr dirty="0"/>
              <a:t>a </a:t>
            </a:r>
            <a:r>
              <a:rPr dirty="0" err="1"/>
              <a:t>foglalások</a:t>
            </a:r>
            <a:r>
              <a:rPr dirty="0"/>
              <a:t> </a:t>
            </a:r>
            <a:r>
              <a:rPr dirty="0" err="1"/>
              <a:t>időpontjának</a:t>
            </a:r>
            <a:r>
              <a:rPr dirty="0"/>
              <a:t> </a:t>
            </a:r>
            <a:r>
              <a:rPr dirty="0" err="1"/>
              <a:t>és</a:t>
            </a:r>
            <a:r>
              <a:rPr dirty="0"/>
              <a:t> </a:t>
            </a:r>
            <a:r>
              <a:rPr dirty="0" err="1"/>
              <a:t>eseményének</a:t>
            </a:r>
            <a:r>
              <a:rPr dirty="0"/>
              <a:t> </a:t>
            </a:r>
            <a:r>
              <a:rPr dirty="0" err="1"/>
              <a:t>rögzítésével</a:t>
            </a:r>
            <a:r>
              <a:rPr dirty="0"/>
              <a:t>.</a:t>
            </a:r>
          </a:p>
        </p:txBody>
      </p:sp>
      <p:pic>
        <p:nvPicPr>
          <p:cNvPr id="6" name="Kép 5" descr="A képen szöveg, diagram, vázlat, sor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1EE2B239-F47D-90B8-F01D-161C80CA1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76" y="1446839"/>
            <a:ext cx="7047683" cy="3964321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4A47756-C801-DD8A-E4FA-B5D2FE03E6E8}"/>
              </a:ext>
            </a:extLst>
          </p:cNvPr>
          <p:cNvSpPr txBox="1"/>
          <p:nvPr/>
        </p:nvSpPr>
        <p:spPr>
          <a:xfrm>
            <a:off x="7274559" y="1859280"/>
            <a:ext cx="176448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hu-HU" dirty="0"/>
              <a:t>Az adatbázis 3 fő táblából áll: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Tanár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Terem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Foglalás</a:t>
            </a:r>
            <a:br>
              <a:rPr lang="hu-HU" dirty="0"/>
            </a:br>
            <a:endParaRPr lang="hu-HU"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Összegzés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Campus </a:t>
            </a:r>
            <a:r>
              <a:rPr dirty="0" err="1"/>
              <a:t>Teremfoglaló</a:t>
            </a:r>
            <a:r>
              <a:rPr dirty="0"/>
              <a:t> </a:t>
            </a:r>
            <a:r>
              <a:rPr dirty="0" err="1"/>
              <a:t>rendszer</a:t>
            </a:r>
            <a:r>
              <a:rPr dirty="0"/>
              <a:t> </a:t>
            </a:r>
            <a:r>
              <a:rPr dirty="0" err="1"/>
              <a:t>célja</a:t>
            </a:r>
            <a:r>
              <a:rPr dirty="0"/>
              <a:t>, </a:t>
            </a:r>
            <a:r>
              <a:rPr dirty="0" err="1"/>
              <a:t>hogy</a:t>
            </a:r>
            <a:r>
              <a:rPr dirty="0"/>
              <a:t> </a:t>
            </a:r>
            <a:r>
              <a:rPr dirty="0" err="1"/>
              <a:t>egyszerűen</a:t>
            </a:r>
            <a:r>
              <a:rPr dirty="0"/>
              <a:t> </a:t>
            </a:r>
            <a:r>
              <a:rPr dirty="0" err="1"/>
              <a:t>kezelhető</a:t>
            </a:r>
            <a:r>
              <a:rPr dirty="0"/>
              <a:t>, </a:t>
            </a:r>
            <a:r>
              <a:rPr dirty="0" err="1"/>
              <a:t>vizuálisan</a:t>
            </a:r>
            <a:r>
              <a:rPr dirty="0"/>
              <a:t> is </a:t>
            </a:r>
            <a:r>
              <a:rPr dirty="0" err="1"/>
              <a:t>áttekinthető</a:t>
            </a:r>
            <a:r>
              <a:rPr dirty="0"/>
              <a:t> </a:t>
            </a:r>
            <a:r>
              <a:rPr dirty="0" err="1"/>
              <a:t>módon</a:t>
            </a:r>
            <a:r>
              <a:rPr dirty="0"/>
              <a:t> </a:t>
            </a:r>
            <a:r>
              <a:rPr dirty="0" err="1"/>
              <a:t>biztosítson</a:t>
            </a:r>
            <a:r>
              <a:rPr dirty="0"/>
              <a:t> </a:t>
            </a:r>
            <a:r>
              <a:rPr dirty="0" err="1"/>
              <a:t>teremfoglalási</a:t>
            </a:r>
            <a:r>
              <a:rPr dirty="0"/>
              <a:t> </a:t>
            </a:r>
            <a:r>
              <a:rPr dirty="0" err="1"/>
              <a:t>lehetőséget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Interaktív</a:t>
            </a:r>
            <a:r>
              <a:rPr dirty="0"/>
              <a:t> </a:t>
            </a:r>
            <a:r>
              <a:rPr dirty="0" err="1"/>
              <a:t>épülettérkép</a:t>
            </a:r>
            <a:endParaRPr dirty="0"/>
          </a:p>
          <a:p>
            <a:r>
              <a:rPr dirty="0" err="1"/>
              <a:t>Többszintes</a:t>
            </a:r>
            <a:r>
              <a:rPr dirty="0"/>
              <a:t> </a:t>
            </a:r>
            <a:r>
              <a:rPr dirty="0" err="1"/>
              <a:t>kezelési</a:t>
            </a:r>
            <a:r>
              <a:rPr dirty="0"/>
              <a:t> </a:t>
            </a:r>
            <a:r>
              <a:rPr dirty="0" err="1"/>
              <a:t>lehetőség</a:t>
            </a:r>
            <a:endParaRPr dirty="0"/>
          </a:p>
          <a:p>
            <a:r>
              <a:rPr dirty="0" err="1"/>
              <a:t>Egyszerű</a:t>
            </a:r>
            <a:r>
              <a:rPr dirty="0"/>
              <a:t> </a:t>
            </a:r>
            <a:r>
              <a:rPr dirty="0" err="1"/>
              <a:t>foglalási</a:t>
            </a:r>
            <a:r>
              <a:rPr dirty="0"/>
              <a:t> </a:t>
            </a:r>
            <a:r>
              <a:rPr dirty="0" err="1"/>
              <a:t>űrlap</a:t>
            </a:r>
            <a:endParaRPr dirty="0"/>
          </a:p>
          <a:p>
            <a:r>
              <a:rPr dirty="0" err="1"/>
              <a:t>Adatbázis</a:t>
            </a:r>
            <a:r>
              <a:rPr dirty="0"/>
              <a:t> </a:t>
            </a:r>
            <a:r>
              <a:rPr dirty="0" err="1"/>
              <a:t>alapú</a:t>
            </a:r>
            <a:r>
              <a:rPr dirty="0"/>
              <a:t> </a:t>
            </a:r>
            <a:r>
              <a:rPr dirty="0" err="1"/>
              <a:t>működés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Dimenzió">
  <a:themeElements>
    <a:clrScheme name="Dimenzió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Dimenzió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imenzió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TM02900688[[fn=Dimenzió]]</Template>
  <TotalTime>59</TotalTime>
  <Words>103</Words>
  <Application>Microsoft Office PowerPoint</Application>
  <PresentationFormat>On-screen Show (4:3)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Dimenzió</vt:lpstr>
      <vt:lpstr>Campus Teremfoglaló Rendszer</vt:lpstr>
      <vt:lpstr>Épület térkép</vt:lpstr>
      <vt:lpstr>Foglalási felület</vt:lpstr>
      <vt:lpstr>Adatbázis felépítése</vt:lpstr>
      <vt:lpstr>Összegzés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student</cp:lastModifiedBy>
  <cp:revision>5</cp:revision>
  <dcterms:created xsi:type="dcterms:W3CDTF">2013-01-27T09:14:16Z</dcterms:created>
  <dcterms:modified xsi:type="dcterms:W3CDTF">2025-10-16T08:11:03Z</dcterms:modified>
  <cp:category/>
</cp:coreProperties>
</file>