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5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colorful wave of paint&#10;&#10;Description automatically generated with medium confidence">
            <a:extLst>
              <a:ext uri="{FF2B5EF4-FFF2-40B4-BE49-F238E27FC236}">
                <a16:creationId xmlns:a16="http://schemas.microsoft.com/office/drawing/2014/main" id="{1DF68539-8300-7199-BBF9-8285102C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2" r="773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16BB6-19CB-0424-4AA4-E280FAEC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Line following – Obstacle avoidance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828E-D09E-16A9-F1ED-C7F86E245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AMIT diploma graduation project (Group D75-ONLINE)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720B-5AEE-ACF5-C796-21EE11A6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389F-8E45-E243-E4B7-DCB9744F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the ATmega32A microcontroller.</a:t>
            </a:r>
          </a:p>
          <a:p>
            <a:r>
              <a:rPr lang="en-US" dirty="0"/>
              <a:t>Line following using the TCRT5000 sensor modules (3x) by reading the reflection and taking the digital voltage output values.</a:t>
            </a:r>
          </a:p>
          <a:p>
            <a:r>
              <a:rPr lang="en-US" dirty="0"/>
              <a:t>Obstacle detection and avoidance using the ultrasonic sensor HC-SR04, which is positioned above a servo motor axis that scans left &amp; right to determine if there is no obstacle right or left to continue moving then go back and follow the line.</a:t>
            </a:r>
          </a:p>
          <a:p>
            <a:r>
              <a:rPr lang="en-US" dirty="0"/>
              <a:t>All of this is built on a Robot car chassis (4WD) utilizing 2x L293D H-bridge motor ICs.</a:t>
            </a:r>
          </a:p>
          <a:p>
            <a:r>
              <a:rPr lang="en-US" dirty="0"/>
              <a:t>LCD display shows the current direction taken and warns if an obstacle is detected.</a:t>
            </a:r>
          </a:p>
        </p:txBody>
      </p:sp>
    </p:spTree>
    <p:extLst>
      <p:ext uri="{BB962C8B-B14F-4D97-AF65-F5344CB8AC3E}">
        <p14:creationId xmlns:p14="http://schemas.microsoft.com/office/powerpoint/2010/main" val="327909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E3DE81-FD9D-5E57-F346-30AF508A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Proteus Simulation: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76D42524-78D4-6DEF-08A2-6B86DD6E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7" y="684384"/>
            <a:ext cx="8233852" cy="54892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17519-4A11-768B-3D6D-79C432D63B3E}"/>
              </a:ext>
            </a:extLst>
          </p:cNvPr>
          <p:cNvSpPr txBox="1"/>
          <p:nvPr/>
        </p:nvSpPr>
        <p:spPr>
          <a:xfrm>
            <a:off x="8719126" y="3246120"/>
            <a:ext cx="281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circuit is fully simulated using proteus software.</a:t>
            </a:r>
          </a:p>
        </p:txBody>
      </p:sp>
    </p:spTree>
    <p:extLst>
      <p:ext uri="{BB962C8B-B14F-4D97-AF65-F5344CB8AC3E}">
        <p14:creationId xmlns:p14="http://schemas.microsoft.com/office/powerpoint/2010/main" val="67719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568-103C-07BB-FED3-E76134C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connections and Schematic:</a:t>
            </a:r>
          </a:p>
        </p:txBody>
      </p:sp>
      <p:pic>
        <p:nvPicPr>
          <p:cNvPr id="6" name="Content Placeholder 5" descr="A diagram of a computer chip">
            <a:extLst>
              <a:ext uri="{FF2B5EF4-FFF2-40B4-BE49-F238E27FC236}">
                <a16:creationId xmlns:a16="http://schemas.microsoft.com/office/drawing/2014/main" id="{0BD36CB0-9800-61AD-B55A-0C3D4D19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5" y="1330512"/>
            <a:ext cx="6594475" cy="45668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02C0-79C4-CBED-BB54-4059D8C0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I’ve made an exact connections schematic/diagram showing the components/ICs required so the project is easy for everyone to follow along if they so wish.</a:t>
            </a:r>
          </a:p>
          <a:p>
            <a:r>
              <a:rPr lang="en-US" dirty="0"/>
              <a:t>Using Ki-CAD software.</a:t>
            </a:r>
          </a:p>
        </p:txBody>
      </p:sp>
    </p:spTree>
    <p:extLst>
      <p:ext uri="{BB962C8B-B14F-4D97-AF65-F5344CB8AC3E}">
        <p14:creationId xmlns:p14="http://schemas.microsoft.com/office/powerpoint/2010/main" val="11739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6FBB-5D58-75FB-70E2-A7C2B3C0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designed and ready for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8D58-26C5-8E71-D191-837556C14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3D Model of PCB:</a:t>
            </a:r>
          </a:p>
        </p:txBody>
      </p:sp>
      <p:pic>
        <p:nvPicPr>
          <p:cNvPr id="8" name="Content Placeholder 7" descr="A computer generated green circuit board&#10;&#10;Description automatically generated">
            <a:extLst>
              <a:ext uri="{FF2B5EF4-FFF2-40B4-BE49-F238E27FC236}">
                <a16:creationId xmlns:a16="http://schemas.microsoft.com/office/drawing/2014/main" id="{77CD6149-76D2-5A33-EB0B-D94796509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63" y="3007729"/>
            <a:ext cx="5211762" cy="318886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4D83A-1D29-D6AC-F0A7-79680E104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PCB design in Ki-CAD:</a:t>
            </a:r>
          </a:p>
        </p:txBody>
      </p:sp>
      <p:pic>
        <p:nvPicPr>
          <p:cNvPr id="10" name="Content Placeholder 9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32A6904F-ED8E-1A51-34B6-0CCB098918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389" y="3006725"/>
            <a:ext cx="4977071" cy="3190875"/>
          </a:xfrm>
        </p:spPr>
      </p:pic>
    </p:spTree>
    <p:extLst>
      <p:ext uri="{BB962C8B-B14F-4D97-AF65-F5344CB8AC3E}">
        <p14:creationId xmlns:p14="http://schemas.microsoft.com/office/powerpoint/2010/main" val="23063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9289-2D9D-141E-07B0-F2F07959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Needed: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67D5-4975-B472-B53F-FBBF9CB0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D4AE2-434D-3094-CA8A-2F7126B40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1x ATmega32A MCU</a:t>
            </a:r>
          </a:p>
          <a:p>
            <a:r>
              <a:rPr lang="en-US" dirty="0"/>
              <a:t>2x 22pF Ceramic capacitor</a:t>
            </a:r>
          </a:p>
          <a:p>
            <a:r>
              <a:rPr lang="en-US" dirty="0"/>
              <a:t>1x 16MHZ crystal</a:t>
            </a:r>
          </a:p>
          <a:p>
            <a:r>
              <a:rPr lang="en-US" dirty="0"/>
              <a:t>2x L293D Motor driver ICs</a:t>
            </a:r>
          </a:p>
          <a:p>
            <a:r>
              <a:rPr lang="en-US" dirty="0"/>
              <a:t>2x LM7805 5v regulators</a:t>
            </a:r>
          </a:p>
          <a:p>
            <a:r>
              <a:rPr lang="en-US" dirty="0"/>
              <a:t>1x Robot car chassis with 4 motors</a:t>
            </a:r>
          </a:p>
          <a:p>
            <a:r>
              <a:rPr lang="en-US" dirty="0"/>
              <a:t>1x Ultrasonic sensor (HC-SR04)</a:t>
            </a:r>
          </a:p>
          <a:p>
            <a:r>
              <a:rPr lang="en-US" dirty="0"/>
              <a:t>1x Servo (SG-90)</a:t>
            </a:r>
          </a:p>
          <a:p>
            <a:r>
              <a:rPr lang="en-US" dirty="0"/>
              <a:t>3x TCRT5000 </a:t>
            </a:r>
            <a:r>
              <a:rPr lang="en-US"/>
              <a:t>sensor modules</a:t>
            </a:r>
          </a:p>
        </p:txBody>
      </p:sp>
    </p:spTree>
    <p:extLst>
      <p:ext uri="{BB962C8B-B14F-4D97-AF65-F5344CB8AC3E}">
        <p14:creationId xmlns:p14="http://schemas.microsoft.com/office/powerpoint/2010/main" val="3191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ectronics protoboard">
            <a:extLst>
              <a:ext uri="{FF2B5EF4-FFF2-40B4-BE49-F238E27FC236}">
                <a16:creationId xmlns:a16="http://schemas.microsoft.com/office/drawing/2014/main" id="{12BA9A5E-DCB2-FD40-CC31-5446923C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6" r="43360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FDA0E2-7687-15A2-B62A-3C70A590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2A48-4154-CD0B-433C-59149F34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MCU constantly reads the ultrasonic sensor’s distance and depending on the received response, the MCU activated one of two functions.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1) Moving normally forward: The MCU checks the digital state of pins connected to the three TCRT sensors and depending on them, there are conditions that activate accordingly to follow the line.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2) Obstacle Avoidance mode: Which when activated displays a warning on screen with a Buzzer sounding off as an alarm to warn the surrounding, when the obstacle is no longer present, then the Vehicle goes back to Line following mode.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98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9"/>
      </a:accent1>
      <a:accent2>
        <a:srgbClr val="D517C6"/>
      </a:accent2>
      <a:accent3>
        <a:srgbClr val="A629E7"/>
      </a:accent3>
      <a:accent4>
        <a:srgbClr val="542AD8"/>
      </a:accent4>
      <a:accent5>
        <a:srgbClr val="294AE7"/>
      </a:accent5>
      <a:accent6>
        <a:srgbClr val="1787D5"/>
      </a:accent6>
      <a:hlink>
        <a:srgbClr val="3F40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</TotalTime>
  <Words>340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Line following – Obstacle avoidance Robot</vt:lpstr>
      <vt:lpstr>Project description:</vt:lpstr>
      <vt:lpstr>Proteus Simulation:</vt:lpstr>
      <vt:lpstr>Project connections and Schematic:</vt:lpstr>
      <vt:lpstr>PCB designed and ready for printing</vt:lpstr>
      <vt:lpstr>Components Needed:</vt:lpstr>
      <vt:lpstr>How it works: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eng.2021001</dc:creator>
  <cp:lastModifiedBy>eng.2021001</cp:lastModifiedBy>
  <cp:revision>13</cp:revision>
  <dcterms:created xsi:type="dcterms:W3CDTF">2024-12-02T13:08:35Z</dcterms:created>
  <dcterms:modified xsi:type="dcterms:W3CDTF">2024-12-02T18:07:13Z</dcterms:modified>
</cp:coreProperties>
</file>