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54"/>
  </p:notesMasterIdLst>
  <p:sldIdLst>
    <p:sldId id="256" r:id="rId3"/>
    <p:sldId id="257" r:id="rId4"/>
    <p:sldId id="258" r:id="rId5"/>
    <p:sldId id="259" r:id="rId6"/>
    <p:sldId id="260" r:id="rId7"/>
    <p:sldId id="261" r:id="rId8"/>
    <p:sldId id="263" r:id="rId9"/>
    <p:sldId id="264" r:id="rId10"/>
    <p:sldId id="265" r:id="rId11"/>
    <p:sldId id="267" r:id="rId12"/>
    <p:sldId id="268" r:id="rId13"/>
    <p:sldId id="269" r:id="rId14"/>
    <p:sldId id="270" r:id="rId15"/>
    <p:sldId id="271" r:id="rId16"/>
    <p:sldId id="274" r:id="rId17"/>
    <p:sldId id="275" r:id="rId18"/>
    <p:sldId id="277" r:id="rId19"/>
    <p:sldId id="279" r:id="rId20"/>
    <p:sldId id="280" r:id="rId21"/>
    <p:sldId id="283" r:id="rId22"/>
    <p:sldId id="284" r:id="rId23"/>
    <p:sldId id="285" r:id="rId24"/>
    <p:sldId id="286" r:id="rId25"/>
    <p:sldId id="287" r:id="rId26"/>
    <p:sldId id="288" r:id="rId27"/>
    <p:sldId id="289" r:id="rId28"/>
    <p:sldId id="290" r:id="rId29"/>
    <p:sldId id="291" r:id="rId30"/>
    <p:sldId id="292" r:id="rId31"/>
    <p:sldId id="294" r:id="rId32"/>
    <p:sldId id="295" r:id="rId33"/>
    <p:sldId id="296" r:id="rId34"/>
    <p:sldId id="297" r:id="rId35"/>
    <p:sldId id="298" r:id="rId36"/>
    <p:sldId id="299" r:id="rId37"/>
    <p:sldId id="300" r:id="rId38"/>
    <p:sldId id="301" r:id="rId39"/>
    <p:sldId id="302" r:id="rId40"/>
    <p:sldId id="303" r:id="rId41"/>
    <p:sldId id="304" r:id="rId42"/>
    <p:sldId id="305" r:id="rId43"/>
    <p:sldId id="306" r:id="rId44"/>
    <p:sldId id="307" r:id="rId45"/>
    <p:sldId id="317" r:id="rId46"/>
    <p:sldId id="318" r:id="rId47"/>
    <p:sldId id="308" r:id="rId48"/>
    <p:sldId id="310" r:id="rId49"/>
    <p:sldId id="311" r:id="rId50"/>
    <p:sldId id="312" r:id="rId51"/>
    <p:sldId id="313" r:id="rId52"/>
    <p:sldId id="316" r:id="rId5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8" roundtripDataSignature="AMtx7mjO0vQKZk8NWs9CikiIq+Sstqb8J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8" d="100"/>
          <a:sy n="108" d="100"/>
        </p:scale>
        <p:origin x="1704" y="10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68" Type="http://customschemas.google.com/relationships/presentationmetadata" Target="metadata"/><Relationship Id="rId7" Type="http://schemas.openxmlformats.org/officeDocument/2006/relationships/slide" Target="slides/slide5.xml"/><Relationship Id="rId71"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69"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notesMaster" Target="notesMasters/notesMaster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1" name="Google Shape;8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9" name="Google Shape;19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4" name="Google Shape;21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9" name="Google Shape;249;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0" name="Google Shape;280;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0" name="Google Shape;29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2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4" name="Google Shape;314;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8"/>
        <p:cNvGrpSpPr/>
        <p:nvPr/>
      </p:nvGrpSpPr>
      <p:grpSpPr>
        <a:xfrm>
          <a:off x="0" y="0"/>
          <a:ext cx="0" cy="0"/>
          <a:chOff x="0" y="0"/>
          <a:chExt cx="0" cy="0"/>
        </a:xfrm>
      </p:grpSpPr>
      <p:sp>
        <p:nvSpPr>
          <p:cNvPr id="329" name="Google Shape;329;p2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0" name="Google Shape;330;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40" name="Google Shape;340;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1" name="Google Shape;371;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9"/>
        <p:cNvGrpSpPr/>
        <p:nvPr/>
      </p:nvGrpSpPr>
      <p:grpSpPr>
        <a:xfrm>
          <a:off x="0" y="0"/>
          <a:ext cx="0" cy="0"/>
          <a:chOff x="0" y="0"/>
          <a:chExt cx="0" cy="0"/>
        </a:xfrm>
      </p:grpSpPr>
      <p:sp>
        <p:nvSpPr>
          <p:cNvPr id="380" name="Google Shape;380;p2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1" name="Google Shape;381;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p3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0" name="Google Shape;420;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2"/>
        <p:cNvGrpSpPr/>
        <p:nvPr/>
      </p:nvGrpSpPr>
      <p:grpSpPr>
        <a:xfrm>
          <a:off x="0" y="0"/>
          <a:ext cx="0" cy="0"/>
          <a:chOff x="0" y="0"/>
          <a:chExt cx="0" cy="0"/>
        </a:xfrm>
      </p:grpSpPr>
      <p:sp>
        <p:nvSpPr>
          <p:cNvPr id="433" name="Google Shape;433;p3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4" name="Google Shape;43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9" name="Google Shape;449;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3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3" name="Google Shape;463;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3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3" name="Google Shape;473;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p3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8" name="Google Shape;488;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7" name="Google Shape;10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p3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7" name="Google Shape;517;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5"/>
        <p:cNvGrpSpPr/>
        <p:nvPr/>
      </p:nvGrpSpPr>
      <p:grpSpPr>
        <a:xfrm>
          <a:off x="0" y="0"/>
          <a:ext cx="0" cy="0"/>
          <a:chOff x="0" y="0"/>
          <a:chExt cx="0" cy="0"/>
        </a:xfrm>
      </p:grpSpPr>
      <p:sp>
        <p:nvSpPr>
          <p:cNvPr id="526" name="Google Shape;526;p4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7" name="Google Shape;527;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0"/>
        <p:cNvGrpSpPr/>
        <p:nvPr/>
      </p:nvGrpSpPr>
      <p:grpSpPr>
        <a:xfrm>
          <a:off x="0" y="0"/>
          <a:ext cx="0" cy="0"/>
          <a:chOff x="0" y="0"/>
          <a:chExt cx="0" cy="0"/>
        </a:xfrm>
      </p:grpSpPr>
      <p:sp>
        <p:nvSpPr>
          <p:cNvPr id="541" name="Google Shape;541;p4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42" name="Google Shape;542;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0"/>
        <p:cNvGrpSpPr/>
        <p:nvPr/>
      </p:nvGrpSpPr>
      <p:grpSpPr>
        <a:xfrm>
          <a:off x="0" y="0"/>
          <a:ext cx="0" cy="0"/>
          <a:chOff x="0" y="0"/>
          <a:chExt cx="0" cy="0"/>
        </a:xfrm>
      </p:grpSpPr>
      <p:sp>
        <p:nvSpPr>
          <p:cNvPr id="551" name="Google Shape;551;p4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52" name="Google Shape;552;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7" name="Google Shape;56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7" name="Google Shape;577;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87" name="Google Shape;587;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p4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4" name="Google Shape;594;p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2"/>
        <p:cNvGrpSpPr/>
        <p:nvPr/>
      </p:nvGrpSpPr>
      <p:grpSpPr>
        <a:xfrm>
          <a:off x="0" y="0"/>
          <a:ext cx="0" cy="0"/>
          <a:chOff x="0" y="0"/>
          <a:chExt cx="0" cy="0"/>
        </a:xfrm>
      </p:grpSpPr>
      <p:sp>
        <p:nvSpPr>
          <p:cNvPr id="603" name="Google Shape;603;p4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04" name="Google Shape;604;p4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2"/>
        <p:cNvGrpSpPr/>
        <p:nvPr/>
      </p:nvGrpSpPr>
      <p:grpSpPr>
        <a:xfrm>
          <a:off x="0" y="0"/>
          <a:ext cx="0" cy="0"/>
          <a:chOff x="0" y="0"/>
          <a:chExt cx="0" cy="0"/>
        </a:xfrm>
      </p:grpSpPr>
      <p:sp>
        <p:nvSpPr>
          <p:cNvPr id="613" name="Google Shape;613;p4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14" name="Google Shape;614;p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8" name="Google Shape;118;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4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24" name="Google Shape;624;p4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9"/>
        <p:cNvGrpSpPr/>
        <p:nvPr/>
      </p:nvGrpSpPr>
      <p:grpSpPr>
        <a:xfrm>
          <a:off x="0" y="0"/>
          <a:ext cx="0" cy="0"/>
          <a:chOff x="0" y="0"/>
          <a:chExt cx="0" cy="0"/>
        </a:xfrm>
      </p:grpSpPr>
      <p:sp>
        <p:nvSpPr>
          <p:cNvPr id="630" name="Google Shape;630;p5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31" name="Google Shape;631;p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9"/>
        <p:cNvGrpSpPr/>
        <p:nvPr/>
      </p:nvGrpSpPr>
      <p:grpSpPr>
        <a:xfrm>
          <a:off x="0" y="0"/>
          <a:ext cx="0" cy="0"/>
          <a:chOff x="0" y="0"/>
          <a:chExt cx="0" cy="0"/>
        </a:xfrm>
      </p:grpSpPr>
      <p:sp>
        <p:nvSpPr>
          <p:cNvPr id="640" name="Google Shape;640;p5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41" name="Google Shape;641;p5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4"/>
        <p:cNvGrpSpPr/>
        <p:nvPr/>
      </p:nvGrpSpPr>
      <p:grpSpPr>
        <a:xfrm>
          <a:off x="0" y="0"/>
          <a:ext cx="0" cy="0"/>
          <a:chOff x="0" y="0"/>
          <a:chExt cx="0" cy="0"/>
        </a:xfrm>
      </p:grpSpPr>
      <p:sp>
        <p:nvSpPr>
          <p:cNvPr id="655" name="Google Shape;655;p5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56" name="Google Shape;656;p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p5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70" name="Google Shape;670;p5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6"/>
        <p:cNvGrpSpPr/>
        <p:nvPr/>
      </p:nvGrpSpPr>
      <p:grpSpPr>
        <a:xfrm>
          <a:off x="0" y="0"/>
          <a:ext cx="0" cy="0"/>
          <a:chOff x="0" y="0"/>
          <a:chExt cx="0" cy="0"/>
        </a:xfrm>
      </p:grpSpPr>
      <p:sp>
        <p:nvSpPr>
          <p:cNvPr id="687" name="Google Shape;687;p5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88" name="Google Shape;688;p5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3"/>
        <p:cNvGrpSpPr/>
        <p:nvPr/>
      </p:nvGrpSpPr>
      <p:grpSpPr>
        <a:xfrm>
          <a:off x="0" y="0"/>
          <a:ext cx="0" cy="0"/>
          <a:chOff x="0" y="0"/>
          <a:chExt cx="0" cy="0"/>
        </a:xfrm>
      </p:grpSpPr>
      <p:sp>
        <p:nvSpPr>
          <p:cNvPr id="694" name="Google Shape;694;p5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695" name="Google Shape;695;p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5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05" name="Google Shape;705;p5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3"/>
        <p:cNvGrpSpPr/>
        <p:nvPr/>
      </p:nvGrpSpPr>
      <p:grpSpPr>
        <a:xfrm>
          <a:off x="0" y="0"/>
          <a:ext cx="0" cy="0"/>
          <a:chOff x="0" y="0"/>
          <a:chExt cx="0" cy="0"/>
        </a:xfrm>
      </p:grpSpPr>
      <p:sp>
        <p:nvSpPr>
          <p:cNvPr id="714" name="Google Shape;714;p5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15" name="Google Shape;715;p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6"/>
        <p:cNvGrpSpPr/>
        <p:nvPr/>
      </p:nvGrpSpPr>
      <p:grpSpPr>
        <a:xfrm>
          <a:off x="0" y="0"/>
          <a:ext cx="0" cy="0"/>
          <a:chOff x="0" y="0"/>
          <a:chExt cx="0" cy="0"/>
        </a:xfrm>
      </p:grpSpPr>
      <p:sp>
        <p:nvSpPr>
          <p:cNvPr id="737" name="Google Shape;737;p6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38" name="Google Shape;738;p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8" name="Google Shape;128;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4" name="Google Shape;154;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Content" type="objOnly">
  <p:cSld name="OBJECT_ONLY">
    <p:spTree>
      <p:nvGrpSpPr>
        <p:cNvPr id="1" name="Shape 11"/>
        <p:cNvGrpSpPr/>
        <p:nvPr/>
      </p:nvGrpSpPr>
      <p:grpSpPr>
        <a:xfrm>
          <a:off x="0" y="0"/>
          <a:ext cx="0" cy="0"/>
          <a:chOff x="0" y="0"/>
          <a:chExt cx="0" cy="0"/>
        </a:xfrm>
      </p:grpSpPr>
      <p:sp>
        <p:nvSpPr>
          <p:cNvPr id="12" name="Google Shape;12;p63"/>
          <p:cNvSpPr txBox="1">
            <a:spLocks noGrp="1"/>
          </p:cNvSpPr>
          <p:nvPr>
            <p:ph type="body" idx="1"/>
          </p:nvPr>
        </p:nvSpPr>
        <p:spPr>
          <a:xfrm>
            <a:off x="628650" y="365125"/>
            <a:ext cx="7886700" cy="58118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3" name="Google Shape;13;p6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8"/>
        <p:cNvGrpSpPr/>
        <p:nvPr/>
      </p:nvGrpSpPr>
      <p:grpSpPr>
        <a:xfrm>
          <a:off x="0" y="0"/>
          <a:ext cx="0" cy="0"/>
          <a:chOff x="0" y="0"/>
          <a:chExt cx="0" cy="0"/>
        </a:xfrm>
      </p:grpSpPr>
      <p:sp>
        <p:nvSpPr>
          <p:cNvPr id="49" name="Google Shape;49;p72"/>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0" name="Google Shape;50;p72"/>
          <p:cNvSpPr txBox="1">
            <a:spLocks noGrp="1"/>
          </p:cNvSpPr>
          <p:nvPr>
            <p:ph type="body" idx="1"/>
          </p:nvPr>
        </p:nvSpPr>
        <p:spPr>
          <a:xfrm>
            <a:off x="62865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1" name="Google Shape;51;p72"/>
          <p:cNvSpPr txBox="1">
            <a:spLocks noGrp="1"/>
          </p:cNvSpPr>
          <p:nvPr>
            <p:ph type="body" idx="2"/>
          </p:nvPr>
        </p:nvSpPr>
        <p:spPr>
          <a:xfrm>
            <a:off x="4648200" y="1825625"/>
            <a:ext cx="386715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52" name="Google Shape;52;p7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3"/>
        <p:cNvGrpSpPr/>
        <p:nvPr/>
      </p:nvGrpSpPr>
      <p:grpSpPr>
        <a:xfrm>
          <a:off x="0" y="0"/>
          <a:ext cx="0" cy="0"/>
          <a:chOff x="0" y="0"/>
          <a:chExt cx="0" cy="0"/>
        </a:xfrm>
      </p:grpSpPr>
      <p:sp>
        <p:nvSpPr>
          <p:cNvPr id="54" name="Google Shape;54;p7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60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55" name="Google Shape;55;p7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480"/>
              </a:spcBef>
              <a:spcAft>
                <a:spcPts val="0"/>
              </a:spcAft>
              <a:buClr>
                <a:schemeClr val="folHlink"/>
              </a:buClr>
              <a:buSzPts val="1440"/>
              <a:buFont typeface="Noto Sans Symbols"/>
              <a:buNone/>
              <a:defRPr sz="2400">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0"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0"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0"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0" i="0" u="none" strike="noStrike" cap="none">
                <a:solidFill>
                  <a:schemeClr val="dk1"/>
                </a:solidFill>
                <a:latin typeface="Tahoma"/>
                <a:ea typeface="Tahoma"/>
                <a:cs typeface="Tahoma"/>
                <a:sym typeface="Tahoma"/>
              </a:defRPr>
            </a:lvl9pPr>
          </a:lstStyle>
          <a:p>
            <a:endParaRPr/>
          </a:p>
        </p:txBody>
      </p:sp>
      <p:sp>
        <p:nvSpPr>
          <p:cNvPr id="56" name="Google Shape;56;p73"/>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73"/>
        <p:cNvGrpSpPr/>
        <p:nvPr/>
      </p:nvGrpSpPr>
      <p:grpSpPr>
        <a:xfrm>
          <a:off x="0" y="0"/>
          <a:ext cx="0" cy="0"/>
          <a:chOff x="0" y="0"/>
          <a:chExt cx="0" cy="0"/>
        </a:xfrm>
      </p:grpSpPr>
      <p:sp>
        <p:nvSpPr>
          <p:cNvPr id="74" name="Google Shape;74;p75"/>
          <p:cNvSpPr txBox="1">
            <a:spLocks noGrp="1"/>
          </p:cNvSpPr>
          <p:nvPr>
            <p:ph type="ctrTitle"/>
          </p:nvPr>
        </p:nvSpPr>
        <p:spPr>
          <a:xfrm>
            <a:off x="990600" y="1676400"/>
            <a:ext cx="7772400" cy="1462088"/>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75" name="Google Shape;75;p75"/>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marR="0" lvl="0" algn="ctr" rtl="0">
              <a:spcBef>
                <a:spcPts val="640"/>
              </a:spcBef>
              <a:spcAft>
                <a:spcPts val="0"/>
              </a:spcAft>
              <a:buClr>
                <a:schemeClr val="folHlink"/>
              </a:buClr>
              <a:buSzPts val="1920"/>
              <a:buFont typeface="Noto Sans Symbols"/>
              <a:buNone/>
              <a:defRPr sz="3200" b="0" i="0" u="none" strike="noStrike" cap="none">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76" name="Google Shape;76;p75"/>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75"/>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75"/>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
        <p:cNvGrpSpPr/>
        <p:nvPr/>
      </p:nvGrpSpPr>
      <p:grpSpPr>
        <a:xfrm>
          <a:off x="0" y="0"/>
          <a:ext cx="0" cy="0"/>
          <a:chOff x="0" y="0"/>
          <a:chExt cx="0" cy="0"/>
        </a:xfrm>
      </p:grpSpPr>
      <p:sp>
        <p:nvSpPr>
          <p:cNvPr id="15" name="Google Shape;15;p64"/>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65"/>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18" name="Google Shape;18;p65"/>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b="0" i="0" u="none" strike="noStrike" cap="none">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19" name="Google Shape;19;p65"/>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0"/>
        <p:cNvGrpSpPr/>
        <p:nvPr/>
      </p:nvGrpSpPr>
      <p:grpSpPr>
        <a:xfrm>
          <a:off x="0" y="0"/>
          <a:ext cx="0" cy="0"/>
          <a:chOff x="0" y="0"/>
          <a:chExt cx="0" cy="0"/>
        </a:xfrm>
      </p:grpSpPr>
      <p:sp>
        <p:nvSpPr>
          <p:cNvPr id="21" name="Google Shape;21;p66"/>
          <p:cNvSpPr txBox="1">
            <a:spLocks noGrp="1"/>
          </p:cNvSpPr>
          <p:nvPr>
            <p:ph type="title"/>
          </p:nvPr>
        </p:nvSpPr>
        <p:spPr>
          <a:xfrm rot="5400000">
            <a:off x="4623593" y="2285206"/>
            <a:ext cx="5811838" cy="1971675"/>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2" name="Google Shape;22;p66"/>
          <p:cNvSpPr txBox="1">
            <a:spLocks noGrp="1"/>
          </p:cNvSpPr>
          <p:nvPr>
            <p:ph type="body" idx="1"/>
          </p:nvPr>
        </p:nvSpPr>
        <p:spPr>
          <a:xfrm rot="5400000">
            <a:off x="604044" y="389732"/>
            <a:ext cx="5811838" cy="5762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3" name="Google Shape;23;p66"/>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24"/>
        <p:cNvGrpSpPr/>
        <p:nvPr/>
      </p:nvGrpSpPr>
      <p:grpSpPr>
        <a:xfrm>
          <a:off x="0" y="0"/>
          <a:ext cx="0" cy="0"/>
          <a:chOff x="0" y="0"/>
          <a:chExt cx="0" cy="0"/>
        </a:xfrm>
      </p:grpSpPr>
      <p:sp>
        <p:nvSpPr>
          <p:cNvPr id="25" name="Google Shape;25;p67"/>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26" name="Google Shape;26;p67"/>
          <p:cNvSpPr txBox="1">
            <a:spLocks noGrp="1"/>
          </p:cNvSpPr>
          <p:nvPr>
            <p:ph type="body" idx="1"/>
          </p:nvPr>
        </p:nvSpPr>
        <p:spPr>
          <a:xfrm rot="5400000">
            <a:off x="2396331" y="57944"/>
            <a:ext cx="4351338" cy="7886700"/>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27" name="Google Shape;27;p67"/>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28"/>
        <p:cNvGrpSpPr/>
        <p:nvPr/>
      </p:nvGrpSpPr>
      <p:grpSpPr>
        <a:xfrm>
          <a:off x="0" y="0"/>
          <a:ext cx="0" cy="0"/>
          <a:chOff x="0" y="0"/>
          <a:chExt cx="0" cy="0"/>
        </a:xfrm>
      </p:grpSpPr>
      <p:sp>
        <p:nvSpPr>
          <p:cNvPr id="29" name="Google Shape;29;p68"/>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0" name="Google Shape;30;p68"/>
          <p:cNvSpPr>
            <a:spLocks noGrp="1"/>
          </p:cNvSpPr>
          <p:nvPr>
            <p:ph type="pic" idx="2"/>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R="0" lvl="0" algn="l" rtl="0">
              <a:spcBef>
                <a:spcPts val="640"/>
              </a:spcBef>
              <a:spcAft>
                <a:spcPts val="0"/>
              </a:spcAft>
              <a:buClr>
                <a:schemeClr val="folHlink"/>
              </a:buClr>
              <a:buSzPts val="1920"/>
              <a:buFont typeface="Noto Sans Symbols"/>
              <a:buNone/>
              <a:defRPr sz="3200">
                <a:solidFill>
                  <a:schemeClr val="dk1"/>
                </a:solidFill>
                <a:latin typeface="Tahoma"/>
                <a:ea typeface="Tahoma"/>
                <a:cs typeface="Tahoma"/>
                <a:sym typeface="Tahoma"/>
              </a:defRPr>
            </a:lvl1pPr>
            <a:lvl2pPr marR="0" lvl="1" algn="l" rtl="0">
              <a:spcBef>
                <a:spcPts val="560"/>
              </a:spcBef>
              <a:spcAft>
                <a:spcPts val="0"/>
              </a:spcAft>
              <a:buClr>
                <a:schemeClr val="hlink"/>
              </a:buClr>
              <a:buSzPts val="1540"/>
              <a:buFont typeface="Noto Sans Symbols"/>
              <a:buNone/>
              <a:defRPr sz="2800" b="0" i="0" u="none" strike="noStrike" cap="none">
                <a:solidFill>
                  <a:schemeClr val="dk1"/>
                </a:solidFill>
                <a:latin typeface="Tahoma"/>
                <a:ea typeface="Tahoma"/>
                <a:cs typeface="Tahoma"/>
                <a:sym typeface="Tahoma"/>
              </a:defRPr>
            </a:lvl2pPr>
            <a:lvl3pPr marR="0" lvl="2" algn="l" rtl="0">
              <a:spcBef>
                <a:spcPts val="480"/>
              </a:spcBef>
              <a:spcAft>
                <a:spcPts val="0"/>
              </a:spcAft>
              <a:buClr>
                <a:schemeClr val="folHlink"/>
              </a:buClr>
              <a:buSzPts val="1200"/>
              <a:buFont typeface="Noto Sans Symbols"/>
              <a:buNone/>
              <a:defRPr sz="2400" b="0" i="0" u="none" strike="noStrike" cap="none">
                <a:solidFill>
                  <a:schemeClr val="dk1"/>
                </a:solidFill>
                <a:latin typeface="Tahoma"/>
                <a:ea typeface="Tahoma"/>
                <a:cs typeface="Tahoma"/>
                <a:sym typeface="Tahoma"/>
              </a:defRPr>
            </a:lvl3pPr>
            <a:lvl4pPr marR="0" lvl="3" algn="l" rtl="0">
              <a:spcBef>
                <a:spcPts val="400"/>
              </a:spcBef>
              <a:spcAft>
                <a:spcPts val="0"/>
              </a:spcAft>
              <a:buClr>
                <a:schemeClr val="accent2"/>
              </a:buClr>
              <a:buSzPts val="1100"/>
              <a:buFont typeface="Noto Sans Symbols"/>
              <a:buNone/>
              <a:defRPr sz="2000" b="0" i="0" u="none" strike="noStrike" cap="none">
                <a:solidFill>
                  <a:schemeClr val="dk1"/>
                </a:solidFill>
                <a:latin typeface="Tahoma"/>
                <a:ea typeface="Tahoma"/>
                <a:cs typeface="Tahoma"/>
                <a:sym typeface="Tahoma"/>
              </a:defRPr>
            </a:lvl4pPr>
            <a:lvl5pPr marR="0" lvl="4" algn="l" rtl="0">
              <a:spcBef>
                <a:spcPts val="400"/>
              </a:spcBef>
              <a:spcAft>
                <a:spcPts val="0"/>
              </a:spcAft>
              <a:buClr>
                <a:schemeClr val="accent1"/>
              </a:buClr>
              <a:buSzPts val="1000"/>
              <a:buFont typeface="Noto Sans Symbols"/>
              <a:buNone/>
              <a:defRPr sz="2000" b="0" i="0" u="none" strike="noStrike" cap="none">
                <a:solidFill>
                  <a:schemeClr val="dk1"/>
                </a:solidFill>
                <a:latin typeface="Tahoma"/>
                <a:ea typeface="Tahoma"/>
                <a:cs typeface="Tahoma"/>
                <a:sym typeface="Tahoma"/>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ahoma"/>
                <a:ea typeface="Tahoma"/>
                <a:cs typeface="Tahoma"/>
                <a:sym typeface="Tahoma"/>
              </a:defRPr>
            </a:lvl9pPr>
          </a:lstStyle>
          <a:p>
            <a:endParaRPr/>
          </a:p>
        </p:txBody>
      </p:sp>
      <p:sp>
        <p:nvSpPr>
          <p:cNvPr id="31" name="Google Shape;31;p68"/>
          <p:cNvSpPr txBox="1">
            <a:spLocks noGrp="1"/>
          </p:cNvSpPr>
          <p:nvPr>
            <p:ph type="body" idx="1"/>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2" name="Google Shape;32;p68"/>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3"/>
        <p:cNvGrpSpPr/>
        <p:nvPr/>
      </p:nvGrpSpPr>
      <p:grpSpPr>
        <a:xfrm>
          <a:off x="0" y="0"/>
          <a:ext cx="0" cy="0"/>
          <a:chOff x="0" y="0"/>
          <a:chExt cx="0" cy="0"/>
        </a:xfrm>
      </p:grpSpPr>
      <p:sp>
        <p:nvSpPr>
          <p:cNvPr id="34" name="Google Shape;34;p69"/>
          <p:cNvSpPr txBox="1">
            <a:spLocks noGrp="1"/>
          </p:cNvSpPr>
          <p:nvPr>
            <p:ph type="title"/>
          </p:nvPr>
        </p:nvSpPr>
        <p:spPr>
          <a:xfrm>
            <a:off x="630238" y="457200"/>
            <a:ext cx="2949575" cy="1600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32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35" name="Google Shape;35;p69"/>
          <p:cNvSpPr txBox="1">
            <a:spLocks noGrp="1"/>
          </p:cNvSpPr>
          <p:nvPr>
            <p:ph type="body" idx="1"/>
          </p:nvPr>
        </p:nvSpPr>
        <p:spPr>
          <a:xfrm>
            <a:off x="3887788" y="987425"/>
            <a:ext cx="4629150" cy="4873625"/>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6pPr>
            <a:lvl7pPr marL="3200400" marR="0" lvl="6"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7pPr>
            <a:lvl8pPr marL="3657600" marR="0" lvl="7"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8pPr>
            <a:lvl9pPr marL="4114800" marR="0" lvl="8"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ahoma"/>
                <a:ea typeface="Tahoma"/>
                <a:cs typeface="Tahoma"/>
                <a:sym typeface="Tahoma"/>
              </a:defRPr>
            </a:lvl9pPr>
          </a:lstStyle>
          <a:p>
            <a:endParaRPr/>
          </a:p>
        </p:txBody>
      </p:sp>
      <p:sp>
        <p:nvSpPr>
          <p:cNvPr id="36" name="Google Shape;36;p69"/>
          <p:cNvSpPr txBox="1">
            <a:spLocks noGrp="1"/>
          </p:cNvSpPr>
          <p:nvPr>
            <p:ph type="body" idx="2"/>
          </p:nvPr>
        </p:nvSpPr>
        <p:spPr>
          <a:xfrm>
            <a:off x="630238" y="2057400"/>
            <a:ext cx="2949575" cy="3811588"/>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320"/>
              </a:spcBef>
              <a:spcAft>
                <a:spcPts val="0"/>
              </a:spcAft>
              <a:buClr>
                <a:schemeClr val="folHlink"/>
              </a:buClr>
              <a:buSzPts val="960"/>
              <a:buFont typeface="Noto Sans Symbols"/>
              <a:buNone/>
              <a:defRPr sz="1600">
                <a:solidFill>
                  <a:schemeClr val="dk1"/>
                </a:solidFill>
                <a:latin typeface="Tahoma"/>
                <a:ea typeface="Tahoma"/>
                <a:cs typeface="Tahoma"/>
                <a:sym typeface="Tahoma"/>
              </a:defRPr>
            </a:lvl1pPr>
            <a:lvl2pPr marL="914400" marR="0" lvl="1" indent="-228600" algn="l" rtl="0">
              <a:spcBef>
                <a:spcPts val="280"/>
              </a:spcBef>
              <a:spcAft>
                <a:spcPts val="0"/>
              </a:spcAft>
              <a:buClr>
                <a:schemeClr val="hlink"/>
              </a:buClr>
              <a:buSzPts val="770"/>
              <a:buFont typeface="Noto Sans Symbols"/>
              <a:buNone/>
              <a:defRPr sz="1400" b="0" i="0" u="none" strike="noStrike" cap="none">
                <a:solidFill>
                  <a:schemeClr val="dk1"/>
                </a:solidFill>
                <a:latin typeface="Tahoma"/>
                <a:ea typeface="Tahoma"/>
                <a:cs typeface="Tahoma"/>
                <a:sym typeface="Tahoma"/>
              </a:defRPr>
            </a:lvl2pPr>
            <a:lvl3pPr marL="1371600" marR="0" lvl="2" indent="-228600" algn="l" rtl="0">
              <a:spcBef>
                <a:spcPts val="240"/>
              </a:spcBef>
              <a:spcAft>
                <a:spcPts val="0"/>
              </a:spcAft>
              <a:buClr>
                <a:schemeClr val="folHlink"/>
              </a:buClr>
              <a:buSzPts val="600"/>
              <a:buFont typeface="Noto Sans Symbols"/>
              <a:buNone/>
              <a:defRPr sz="1200" b="0" i="0" u="none" strike="noStrike" cap="none">
                <a:solidFill>
                  <a:schemeClr val="dk1"/>
                </a:solidFill>
                <a:latin typeface="Tahoma"/>
                <a:ea typeface="Tahoma"/>
                <a:cs typeface="Tahoma"/>
                <a:sym typeface="Tahoma"/>
              </a:defRPr>
            </a:lvl3pPr>
            <a:lvl4pPr marL="1828800" marR="0" lvl="3" indent="-228600" algn="l" rtl="0">
              <a:spcBef>
                <a:spcPts val="200"/>
              </a:spcBef>
              <a:spcAft>
                <a:spcPts val="0"/>
              </a:spcAft>
              <a:buClr>
                <a:schemeClr val="accent2"/>
              </a:buClr>
              <a:buSzPts val="550"/>
              <a:buFont typeface="Noto Sans Symbols"/>
              <a:buNone/>
              <a:defRPr sz="1000" b="0" i="0" u="none" strike="noStrike" cap="none">
                <a:solidFill>
                  <a:schemeClr val="dk1"/>
                </a:solidFill>
                <a:latin typeface="Tahoma"/>
                <a:ea typeface="Tahoma"/>
                <a:cs typeface="Tahoma"/>
                <a:sym typeface="Tahoma"/>
              </a:defRPr>
            </a:lvl4pPr>
            <a:lvl5pPr marL="2286000" marR="0" lvl="4" indent="-228600" algn="l" rtl="0">
              <a:spcBef>
                <a:spcPts val="200"/>
              </a:spcBef>
              <a:spcAft>
                <a:spcPts val="0"/>
              </a:spcAft>
              <a:buClr>
                <a:schemeClr val="accent1"/>
              </a:buClr>
              <a:buSzPts val="500"/>
              <a:buFont typeface="Noto Sans Symbols"/>
              <a:buNone/>
              <a:defRPr sz="1000" b="0"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000"/>
              <a:buFont typeface="Arial"/>
              <a:buNone/>
              <a:defRPr sz="1000" b="0" i="0" u="none" strike="noStrike" cap="none">
                <a:solidFill>
                  <a:schemeClr val="dk1"/>
                </a:solidFill>
                <a:latin typeface="Tahoma"/>
                <a:ea typeface="Tahoma"/>
                <a:cs typeface="Tahoma"/>
                <a:sym typeface="Tahoma"/>
              </a:defRPr>
            </a:lvl9pPr>
          </a:lstStyle>
          <a:p>
            <a:endParaRPr/>
          </a:p>
        </p:txBody>
      </p:sp>
      <p:sp>
        <p:nvSpPr>
          <p:cNvPr id="37" name="Google Shape;37;p69"/>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70"/>
          <p:cNvSpPr txBox="1">
            <a:spLocks noGrp="1"/>
          </p:cNvSpPr>
          <p:nvPr>
            <p:ph type="title"/>
          </p:nvPr>
        </p:nvSpPr>
        <p:spPr>
          <a:xfrm>
            <a:off x="628650"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0" name="Google Shape;40;p70"/>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1"/>
        <p:cNvGrpSpPr/>
        <p:nvPr/>
      </p:nvGrpSpPr>
      <p:grpSpPr>
        <a:xfrm>
          <a:off x="0" y="0"/>
          <a:ext cx="0" cy="0"/>
          <a:chOff x="0" y="0"/>
          <a:chExt cx="0" cy="0"/>
        </a:xfrm>
      </p:grpSpPr>
      <p:sp>
        <p:nvSpPr>
          <p:cNvPr id="42" name="Google Shape;42;p7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4400" b="0" i="0" u="none" strike="noStrike" cap="none">
                <a:solidFill>
                  <a:schemeClr val="dk2"/>
                </a:solidFill>
                <a:latin typeface="Tahoma"/>
                <a:ea typeface="Tahoma"/>
                <a:cs typeface="Tahoma"/>
                <a:sym typeface="Tahoma"/>
              </a:defRPr>
            </a:lvl1pPr>
            <a:lvl2pPr marR="0" lvl="1" algn="l" rtl="0">
              <a:spcBef>
                <a:spcPts val="0"/>
              </a:spcBef>
              <a:spcAft>
                <a:spcPts val="0"/>
              </a:spcAft>
              <a:buSzPts val="1400"/>
              <a:buNone/>
              <a:defRPr sz="4400" b="0" i="0" u="none" strike="noStrike" cap="none">
                <a:solidFill>
                  <a:schemeClr val="dk2"/>
                </a:solidFill>
                <a:latin typeface="Tahoma"/>
                <a:ea typeface="Tahoma"/>
                <a:cs typeface="Tahoma"/>
                <a:sym typeface="Tahoma"/>
              </a:defRPr>
            </a:lvl2pPr>
            <a:lvl3pPr marR="0" lvl="2" algn="l" rtl="0">
              <a:spcBef>
                <a:spcPts val="0"/>
              </a:spcBef>
              <a:spcAft>
                <a:spcPts val="0"/>
              </a:spcAft>
              <a:buSzPts val="1400"/>
              <a:buNone/>
              <a:defRPr sz="4400" b="0" i="0" u="none" strike="noStrike" cap="none">
                <a:solidFill>
                  <a:schemeClr val="dk2"/>
                </a:solidFill>
                <a:latin typeface="Tahoma"/>
                <a:ea typeface="Tahoma"/>
                <a:cs typeface="Tahoma"/>
                <a:sym typeface="Tahoma"/>
              </a:defRPr>
            </a:lvl3pPr>
            <a:lvl4pPr marR="0" lvl="3" algn="l" rtl="0">
              <a:spcBef>
                <a:spcPts val="0"/>
              </a:spcBef>
              <a:spcAft>
                <a:spcPts val="0"/>
              </a:spcAft>
              <a:buSzPts val="1400"/>
              <a:buNone/>
              <a:defRPr sz="4400" b="0" i="0" u="none" strike="noStrike" cap="none">
                <a:solidFill>
                  <a:schemeClr val="dk2"/>
                </a:solidFill>
                <a:latin typeface="Tahoma"/>
                <a:ea typeface="Tahoma"/>
                <a:cs typeface="Tahoma"/>
                <a:sym typeface="Tahoma"/>
              </a:defRPr>
            </a:lvl4pPr>
            <a:lvl5pPr marR="0" lvl="4" algn="l" rtl="0">
              <a:spcBef>
                <a:spcPts val="0"/>
              </a:spcBef>
              <a:spcAft>
                <a:spcPts val="0"/>
              </a:spcAft>
              <a:buSzPts val="1400"/>
              <a:buNone/>
              <a:defRPr sz="4400" b="0" i="0" u="none" strike="noStrike" cap="none">
                <a:solidFill>
                  <a:schemeClr val="dk2"/>
                </a:solidFill>
                <a:latin typeface="Tahoma"/>
                <a:ea typeface="Tahoma"/>
                <a:cs typeface="Tahoma"/>
                <a:sym typeface="Tahoma"/>
              </a:defRPr>
            </a:lvl5pPr>
            <a:lvl6pPr marR="0" lvl="5" algn="l" rtl="0">
              <a:spcBef>
                <a:spcPts val="0"/>
              </a:spcBef>
              <a:spcAft>
                <a:spcPts val="0"/>
              </a:spcAft>
              <a:buSzPts val="1400"/>
              <a:buNone/>
              <a:defRPr sz="4400" b="0" i="0" u="none" strike="noStrike" cap="none">
                <a:solidFill>
                  <a:schemeClr val="dk2"/>
                </a:solidFill>
                <a:latin typeface="Tahoma"/>
                <a:ea typeface="Tahoma"/>
                <a:cs typeface="Tahoma"/>
                <a:sym typeface="Tahoma"/>
              </a:defRPr>
            </a:lvl6pPr>
            <a:lvl7pPr marR="0" lvl="6" algn="l" rtl="0">
              <a:spcBef>
                <a:spcPts val="0"/>
              </a:spcBef>
              <a:spcAft>
                <a:spcPts val="0"/>
              </a:spcAft>
              <a:buSzPts val="1400"/>
              <a:buNone/>
              <a:defRPr sz="4400" b="0" i="0" u="none" strike="noStrike" cap="none">
                <a:solidFill>
                  <a:schemeClr val="dk2"/>
                </a:solidFill>
                <a:latin typeface="Tahoma"/>
                <a:ea typeface="Tahoma"/>
                <a:cs typeface="Tahoma"/>
                <a:sym typeface="Tahoma"/>
              </a:defRPr>
            </a:lvl7pPr>
            <a:lvl8pPr marR="0" lvl="7" algn="l" rtl="0">
              <a:spcBef>
                <a:spcPts val="0"/>
              </a:spcBef>
              <a:spcAft>
                <a:spcPts val="0"/>
              </a:spcAft>
              <a:buSzPts val="1400"/>
              <a:buNone/>
              <a:defRPr sz="4400" b="0" i="0" u="none" strike="noStrike" cap="none">
                <a:solidFill>
                  <a:schemeClr val="dk2"/>
                </a:solidFill>
                <a:latin typeface="Tahoma"/>
                <a:ea typeface="Tahoma"/>
                <a:cs typeface="Tahoma"/>
                <a:sym typeface="Tahoma"/>
              </a:defRPr>
            </a:lvl8pPr>
            <a:lvl9pPr marR="0" lvl="8" algn="l" rtl="0">
              <a:spcBef>
                <a:spcPts val="0"/>
              </a:spcBef>
              <a:spcAft>
                <a:spcPts val="0"/>
              </a:spcAft>
              <a:buSzPts val="1400"/>
              <a:buNone/>
              <a:defRPr sz="4400" b="0" i="0" u="none" strike="noStrike" cap="none">
                <a:solidFill>
                  <a:schemeClr val="dk2"/>
                </a:solidFill>
                <a:latin typeface="Tahoma"/>
                <a:ea typeface="Tahoma"/>
                <a:cs typeface="Tahoma"/>
                <a:sym typeface="Tahoma"/>
              </a:defRPr>
            </a:lvl9pPr>
          </a:lstStyle>
          <a:p>
            <a:endParaRPr/>
          </a:p>
        </p:txBody>
      </p:sp>
      <p:sp>
        <p:nvSpPr>
          <p:cNvPr id="43" name="Google Shape;43;p7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4" name="Google Shape;44;p7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5" name="Google Shape;45;p7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marR="0" lvl="0" indent="-228600" algn="l" rtl="0">
              <a:spcBef>
                <a:spcPts val="480"/>
              </a:spcBef>
              <a:spcAft>
                <a:spcPts val="0"/>
              </a:spcAft>
              <a:buClr>
                <a:schemeClr val="folHlink"/>
              </a:buClr>
              <a:buSzPts val="1440"/>
              <a:buFont typeface="Noto Sans Symbols"/>
              <a:buNone/>
              <a:defRPr sz="2400" b="1">
                <a:solidFill>
                  <a:schemeClr val="dk1"/>
                </a:solidFill>
                <a:latin typeface="Tahoma"/>
                <a:ea typeface="Tahoma"/>
                <a:cs typeface="Tahoma"/>
                <a:sym typeface="Tahoma"/>
              </a:defRPr>
            </a:lvl1pPr>
            <a:lvl2pPr marL="914400" marR="0" lvl="1" indent="-228600" algn="l" rtl="0">
              <a:spcBef>
                <a:spcPts val="400"/>
              </a:spcBef>
              <a:spcAft>
                <a:spcPts val="0"/>
              </a:spcAft>
              <a:buClr>
                <a:schemeClr val="hlink"/>
              </a:buClr>
              <a:buSzPts val="1100"/>
              <a:buFont typeface="Noto Sans Symbols"/>
              <a:buNone/>
              <a:defRPr sz="2000" b="1" i="0" u="none" strike="noStrike" cap="none">
                <a:solidFill>
                  <a:schemeClr val="dk1"/>
                </a:solidFill>
                <a:latin typeface="Tahoma"/>
                <a:ea typeface="Tahoma"/>
                <a:cs typeface="Tahoma"/>
                <a:sym typeface="Tahoma"/>
              </a:defRPr>
            </a:lvl2pPr>
            <a:lvl3pPr marL="1371600" marR="0" lvl="2" indent="-228600" algn="l" rtl="0">
              <a:spcBef>
                <a:spcPts val="360"/>
              </a:spcBef>
              <a:spcAft>
                <a:spcPts val="0"/>
              </a:spcAft>
              <a:buClr>
                <a:schemeClr val="folHlink"/>
              </a:buClr>
              <a:buSzPts val="900"/>
              <a:buFont typeface="Noto Sans Symbols"/>
              <a:buNone/>
              <a:defRPr sz="1800" b="1" i="0" u="none" strike="noStrike" cap="none">
                <a:solidFill>
                  <a:schemeClr val="dk1"/>
                </a:solidFill>
                <a:latin typeface="Tahoma"/>
                <a:ea typeface="Tahoma"/>
                <a:cs typeface="Tahoma"/>
                <a:sym typeface="Tahoma"/>
              </a:defRPr>
            </a:lvl3pPr>
            <a:lvl4pPr marL="1828800" marR="0" lvl="3" indent="-228600" algn="l" rtl="0">
              <a:spcBef>
                <a:spcPts val="320"/>
              </a:spcBef>
              <a:spcAft>
                <a:spcPts val="0"/>
              </a:spcAft>
              <a:buClr>
                <a:schemeClr val="accent2"/>
              </a:buClr>
              <a:buSzPts val="880"/>
              <a:buFont typeface="Noto Sans Symbols"/>
              <a:buNone/>
              <a:defRPr sz="1600" b="1" i="0" u="none" strike="noStrike" cap="none">
                <a:solidFill>
                  <a:schemeClr val="dk1"/>
                </a:solidFill>
                <a:latin typeface="Tahoma"/>
                <a:ea typeface="Tahoma"/>
                <a:cs typeface="Tahoma"/>
                <a:sym typeface="Tahoma"/>
              </a:defRPr>
            </a:lvl4pPr>
            <a:lvl5pPr marL="2286000" marR="0" lvl="4" indent="-228600" algn="l" rtl="0">
              <a:spcBef>
                <a:spcPts val="320"/>
              </a:spcBef>
              <a:spcAft>
                <a:spcPts val="0"/>
              </a:spcAft>
              <a:buClr>
                <a:schemeClr val="accent1"/>
              </a:buClr>
              <a:buSzPts val="800"/>
              <a:buFont typeface="Noto Sans Symbols"/>
              <a:buNone/>
              <a:defRPr sz="1600" b="1" i="0" u="none" strike="noStrike" cap="none">
                <a:solidFill>
                  <a:schemeClr val="dk1"/>
                </a:solidFill>
                <a:latin typeface="Tahoma"/>
                <a:ea typeface="Tahoma"/>
                <a:cs typeface="Tahoma"/>
                <a:sym typeface="Tahoma"/>
              </a:defRPr>
            </a:lvl5pPr>
            <a:lvl6pPr marL="2743200" marR="0" lvl="5"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6pPr>
            <a:lvl7pPr marL="3200400" marR="0" lvl="6"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7pPr>
            <a:lvl8pPr marL="3657600" marR="0" lvl="7"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8pPr>
            <a:lvl9pPr marL="4114800" marR="0" lvl="8" indent="-228600" algn="l" rtl="0">
              <a:lnSpc>
                <a:spcPct val="90000"/>
              </a:lnSpc>
              <a:spcBef>
                <a:spcPts val="500"/>
              </a:spcBef>
              <a:spcAft>
                <a:spcPts val="0"/>
              </a:spcAft>
              <a:buClr>
                <a:schemeClr val="dk1"/>
              </a:buClr>
              <a:buSzPts val="1600"/>
              <a:buFont typeface="Arial"/>
              <a:buNone/>
              <a:defRPr sz="1600" b="1" i="0" u="none" strike="noStrike" cap="none">
                <a:solidFill>
                  <a:schemeClr val="dk1"/>
                </a:solidFill>
                <a:latin typeface="Tahoma"/>
                <a:ea typeface="Tahoma"/>
                <a:cs typeface="Tahoma"/>
                <a:sym typeface="Tahoma"/>
              </a:defRPr>
            </a:lvl9pPr>
          </a:lstStyle>
          <a:p>
            <a:endParaRPr/>
          </a:p>
        </p:txBody>
      </p:sp>
      <p:sp>
        <p:nvSpPr>
          <p:cNvPr id="46" name="Google Shape;46;p7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marR="0" lvl="0" indent="-350520" algn="l" rtl="0">
              <a:spcBef>
                <a:spcPts val="640"/>
              </a:spcBef>
              <a:spcAft>
                <a:spcPts val="0"/>
              </a:spcAft>
              <a:buClr>
                <a:schemeClr val="folHlink"/>
              </a:buClr>
              <a:buSzPts val="1920"/>
              <a:buFont typeface="Noto Sans Symbols"/>
              <a:buChar char="■"/>
              <a:defRPr sz="3200">
                <a:solidFill>
                  <a:schemeClr val="dk1"/>
                </a:solidFill>
                <a:latin typeface="Tahoma"/>
                <a:ea typeface="Tahoma"/>
                <a:cs typeface="Tahoma"/>
                <a:sym typeface="Tahoma"/>
              </a:defRPr>
            </a:lvl1pPr>
            <a:lvl2pPr marL="914400" marR="0" lvl="1" indent="-326390" algn="l" rtl="0">
              <a:spcBef>
                <a:spcPts val="560"/>
              </a:spcBef>
              <a:spcAft>
                <a:spcPts val="0"/>
              </a:spcAft>
              <a:buClr>
                <a:schemeClr val="hlink"/>
              </a:buClr>
              <a:buSzPts val="1540"/>
              <a:buFont typeface="Noto Sans Symbols"/>
              <a:buChar char="■"/>
              <a:defRPr sz="2800" b="0" i="0" u="none" strike="noStrike" cap="none">
                <a:solidFill>
                  <a:schemeClr val="dk1"/>
                </a:solidFill>
                <a:latin typeface="Tahoma"/>
                <a:ea typeface="Tahoma"/>
                <a:cs typeface="Tahoma"/>
                <a:sym typeface="Tahoma"/>
              </a:defRPr>
            </a:lvl2pPr>
            <a:lvl3pPr marL="1371600" marR="0" lvl="2" indent="-304800" algn="l" rtl="0">
              <a:spcBef>
                <a:spcPts val="480"/>
              </a:spcBef>
              <a:spcAft>
                <a:spcPts val="0"/>
              </a:spcAft>
              <a:buClr>
                <a:schemeClr val="folHlink"/>
              </a:buClr>
              <a:buSzPts val="1200"/>
              <a:buFont typeface="Noto Sans Symbols"/>
              <a:buChar char="■"/>
              <a:defRPr sz="2400" b="0" i="0" u="none" strike="noStrike" cap="none">
                <a:solidFill>
                  <a:schemeClr val="dk1"/>
                </a:solidFill>
                <a:latin typeface="Tahoma"/>
                <a:ea typeface="Tahoma"/>
                <a:cs typeface="Tahoma"/>
                <a:sym typeface="Tahoma"/>
              </a:defRPr>
            </a:lvl3pPr>
            <a:lvl4pPr marL="1828800" marR="0" lvl="3" indent="-298450" algn="l" rtl="0">
              <a:spcBef>
                <a:spcPts val="400"/>
              </a:spcBef>
              <a:spcAft>
                <a:spcPts val="0"/>
              </a:spcAft>
              <a:buClr>
                <a:schemeClr val="accent2"/>
              </a:buClr>
              <a:buSzPts val="1100"/>
              <a:buFont typeface="Noto Sans Symbols"/>
              <a:buChar char="■"/>
              <a:defRPr sz="2000" b="0" i="0" u="none" strike="noStrike" cap="none">
                <a:solidFill>
                  <a:schemeClr val="dk1"/>
                </a:solidFill>
                <a:latin typeface="Tahoma"/>
                <a:ea typeface="Tahoma"/>
                <a:cs typeface="Tahoma"/>
                <a:sym typeface="Tahoma"/>
              </a:defRPr>
            </a:lvl4pPr>
            <a:lvl5pPr marL="2286000" marR="0" lvl="4" indent="-292100" algn="l" rtl="0">
              <a:spcBef>
                <a:spcPts val="400"/>
              </a:spcBef>
              <a:spcAft>
                <a:spcPts val="0"/>
              </a:spcAft>
              <a:buClr>
                <a:schemeClr val="accent1"/>
              </a:buClr>
              <a:buSzPts val="1000"/>
              <a:buFont typeface="Noto Sans Symbols"/>
              <a:buChar char="■"/>
              <a:defRPr sz="2000" b="0" i="0" u="none" strike="noStrike" cap="none">
                <a:solidFill>
                  <a:schemeClr val="dk1"/>
                </a:solidFill>
                <a:latin typeface="Tahoma"/>
                <a:ea typeface="Tahoma"/>
                <a:cs typeface="Tahoma"/>
                <a:sym typeface="Tahoma"/>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ahoma"/>
                <a:ea typeface="Tahoma"/>
                <a:cs typeface="Tahoma"/>
                <a:sym typeface="Tahoma"/>
              </a:defRPr>
            </a:lvl9pPr>
          </a:lstStyle>
          <a:p>
            <a:endParaRPr/>
          </a:p>
        </p:txBody>
      </p:sp>
      <p:sp>
        <p:nvSpPr>
          <p:cNvPr id="47" name="Google Shape;47;p71"/>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1pPr>
            <a:lvl2pPr marL="0" marR="0" lvl="1"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2pPr>
            <a:lvl3pPr marL="0" marR="0" lvl="2"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3pPr>
            <a:lvl4pPr marL="0" marR="0" lvl="3"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4pPr>
            <a:lvl5pPr marL="0" marR="0" lvl="4"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5pPr>
            <a:lvl6pPr marL="0" marR="0" lvl="5"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6pPr>
            <a:lvl7pPr marL="0" marR="0" lvl="6"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7pPr>
            <a:lvl8pPr marL="0" marR="0" lvl="7"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8pPr>
            <a:lvl9pPr marL="0" marR="0" lvl="8" indent="0" algn="l">
              <a:lnSpc>
                <a:spcPct val="100000"/>
              </a:lnSpc>
              <a:spcBef>
                <a:spcPts val="0"/>
              </a:spcBef>
              <a:spcAft>
                <a:spcPts val="0"/>
              </a:spcAft>
              <a:buClr>
                <a:schemeClr val="lt2"/>
              </a:buClr>
              <a:buSzPts val="2000"/>
              <a:buFont typeface="Arial"/>
              <a:buNone/>
              <a:defRPr sz="2000" b="1" i="0" u="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2"/>
          <p:cNvSpPr txBox="1">
            <a:spLocks noGrp="1"/>
          </p:cNvSpPr>
          <p:nvPr>
            <p:ph type="sldNum" idx="12"/>
          </p:nvPr>
        </p:nvSpPr>
        <p:spPr>
          <a:xfrm>
            <a:off x="0" y="6400800"/>
            <a:ext cx="1905000" cy="457200"/>
          </a:xfrm>
          <a:prstGeom prst="rect">
            <a:avLst/>
          </a:prstGeom>
          <a:noFill/>
          <a:ln>
            <a:noFill/>
          </a:ln>
        </p:spPr>
        <p:txBody>
          <a:bodyPr spcFirstLastPara="1" wrap="square" lIns="91425" tIns="45700" rIns="91425" bIns="45700" anchor="b" anchorCtr="0">
            <a:noAutofit/>
          </a:bodyPr>
          <a:lstStyle>
            <a:lvl1pPr marL="0" marR="0" lvl="0"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1pPr>
            <a:lvl2pPr marL="0" marR="0" lvl="1"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2pPr>
            <a:lvl3pPr marL="0" marR="0" lvl="2"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3pPr>
            <a:lvl4pPr marL="0" marR="0" lvl="3"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4pPr>
            <a:lvl5pPr marL="0" marR="0" lvl="4"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5pPr>
            <a:lvl6pPr marL="0" marR="0" lvl="5"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6pPr>
            <a:lvl7pPr marL="0" marR="0" lvl="6"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7pPr>
            <a:lvl8pPr marL="0" marR="0" lvl="7"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8pPr>
            <a:lvl9pPr marL="0" marR="0" lvl="8" indent="0" algn="l" rtl="0">
              <a:lnSpc>
                <a:spcPct val="100000"/>
              </a:lnSpc>
              <a:spcBef>
                <a:spcPts val="0"/>
              </a:spcBef>
              <a:spcAft>
                <a:spcPts val="0"/>
              </a:spcAft>
              <a:buClr>
                <a:schemeClr val="lt2"/>
              </a:buClr>
              <a:buSzPts val="2000"/>
              <a:buFont typeface="Arial"/>
              <a:buNone/>
              <a:defRPr sz="2000" b="1" i="0" u="none" strike="noStrike" cap="none">
                <a:solidFill>
                  <a:schemeClr val="lt2"/>
                </a:solidFill>
                <a:latin typeface="Arial"/>
                <a:ea typeface="Arial"/>
                <a:cs typeface="Arial"/>
                <a:sym typeface="Arial"/>
              </a:defRPr>
            </a:lvl9pPr>
          </a:lstStyle>
          <a:p>
            <a:pPr marL="0" lvl="0" indent="0" algn="l" rtl="0">
              <a:spcBef>
                <a:spcPts val="0"/>
              </a:spcBef>
              <a:spcAft>
                <a:spcPts val="0"/>
              </a:spcAft>
              <a:buNone/>
            </a:pPr>
            <a:r>
              <a:rPr lang="en-US"/>
              <a:t>6.</a:t>
            </a:r>
            <a:fld id="{00000000-1234-1234-1234-123412341234}" type="slidenum">
              <a:rPr lang="en-US"/>
              <a:t>‹#›</a:t>
            </a:fld>
            <a:endParaRPr sz="1400" b="0">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7"/>
        <p:cNvGrpSpPr/>
        <p:nvPr/>
      </p:nvGrpSpPr>
      <p:grpSpPr>
        <a:xfrm>
          <a:off x="0" y="0"/>
          <a:ext cx="0" cy="0"/>
          <a:chOff x="0" y="0"/>
          <a:chExt cx="0" cy="0"/>
        </a:xfrm>
      </p:grpSpPr>
      <p:grpSp>
        <p:nvGrpSpPr>
          <p:cNvPr id="58" name="Google Shape;58;p74"/>
          <p:cNvGrpSpPr/>
          <p:nvPr/>
        </p:nvGrpSpPr>
        <p:grpSpPr>
          <a:xfrm>
            <a:off x="0" y="2438400"/>
            <a:ext cx="9009062" cy="1052512"/>
            <a:chOff x="0" y="1536"/>
            <a:chExt cx="5675" cy="663"/>
          </a:xfrm>
        </p:grpSpPr>
        <p:grpSp>
          <p:nvGrpSpPr>
            <p:cNvPr id="59" name="Google Shape;59;p74"/>
            <p:cNvGrpSpPr/>
            <p:nvPr/>
          </p:nvGrpSpPr>
          <p:grpSpPr>
            <a:xfrm>
              <a:off x="183" y="1604"/>
              <a:ext cx="448" cy="299"/>
              <a:chOff x="720" y="336"/>
              <a:chExt cx="624" cy="432"/>
            </a:xfrm>
          </p:grpSpPr>
          <p:sp>
            <p:nvSpPr>
              <p:cNvPr id="60" name="Google Shape;60;p74"/>
              <p:cNvSpPr txBox="1"/>
              <p:nvPr/>
            </p:nvSpPr>
            <p:spPr>
              <a:xfrm>
                <a:off x="720" y="336"/>
                <a:ext cx="384" cy="43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1" name="Google Shape;61;p74"/>
              <p:cNvSpPr txBox="1"/>
              <p:nvPr/>
            </p:nvSpPr>
            <p:spPr>
              <a:xfrm>
                <a:off x="1056" y="336"/>
                <a:ext cx="288" cy="43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grpSp>
          <p:nvGrpSpPr>
            <p:cNvPr id="62" name="Google Shape;62;p74"/>
            <p:cNvGrpSpPr/>
            <p:nvPr/>
          </p:nvGrpSpPr>
          <p:grpSpPr>
            <a:xfrm>
              <a:off x="261" y="1870"/>
              <a:ext cx="465" cy="299"/>
              <a:chOff x="912" y="2640"/>
              <a:chExt cx="672" cy="432"/>
            </a:xfrm>
          </p:grpSpPr>
          <p:sp>
            <p:nvSpPr>
              <p:cNvPr id="63" name="Google Shape;63;p74"/>
              <p:cNvSpPr txBox="1"/>
              <p:nvPr/>
            </p:nvSpPr>
            <p:spPr>
              <a:xfrm>
                <a:off x="912" y="2640"/>
                <a:ext cx="384" cy="43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 name="Google Shape;64;p74"/>
              <p:cNvSpPr txBox="1"/>
              <p:nvPr/>
            </p:nvSpPr>
            <p:spPr>
              <a:xfrm>
                <a:off x="1249" y="2640"/>
                <a:ext cx="335" cy="43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sp>
          <p:nvSpPr>
            <p:cNvPr id="65" name="Google Shape;65;p74"/>
            <p:cNvSpPr txBox="1"/>
            <p:nvPr/>
          </p:nvSpPr>
          <p:spPr>
            <a:xfrm>
              <a:off x="0" y="1824"/>
              <a:ext cx="353" cy="266"/>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 name="Google Shape;66;p74"/>
            <p:cNvSpPr txBox="1"/>
            <p:nvPr/>
          </p:nvSpPr>
          <p:spPr>
            <a:xfrm>
              <a:off x="400" y="1536"/>
              <a:ext cx="20" cy="663"/>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7" name="Google Shape;67;p74"/>
            <p:cNvSpPr txBox="1"/>
            <p:nvPr/>
          </p:nvSpPr>
          <p:spPr>
            <a:xfrm rot="10800000" flipH="1">
              <a:off x="199" y="2054"/>
              <a:ext cx="5476" cy="35"/>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grpSp>
      <p:sp>
        <p:nvSpPr>
          <p:cNvPr id="68" name="Google Shape;68;p74"/>
          <p:cNvSpPr txBox="1"/>
          <p:nvPr/>
        </p:nvSpPr>
        <p:spPr>
          <a:xfrm>
            <a:off x="0" y="6553200"/>
            <a:ext cx="2209800" cy="304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1400"/>
              <a:buFont typeface="Arial"/>
              <a:buNone/>
            </a:pPr>
            <a:r>
              <a:rPr lang="en-US" sz="1400" b="0" i="0" u="none">
                <a:solidFill>
                  <a:schemeClr val="dk1"/>
                </a:solidFill>
                <a:latin typeface="Arial"/>
                <a:ea typeface="Arial"/>
                <a:cs typeface="Arial"/>
                <a:sym typeface="Arial"/>
              </a:rPr>
              <a:t>McGraw-Hill</a:t>
            </a:r>
            <a:endParaRPr/>
          </a:p>
        </p:txBody>
      </p:sp>
      <p:sp>
        <p:nvSpPr>
          <p:cNvPr id="69" name="Google Shape;69;p74"/>
          <p:cNvSpPr txBox="1"/>
          <p:nvPr/>
        </p:nvSpPr>
        <p:spPr>
          <a:xfrm>
            <a:off x="4572000" y="6553200"/>
            <a:ext cx="4572000" cy="304800"/>
          </a:xfrm>
          <a:prstGeom prst="rect">
            <a:avLst/>
          </a:prstGeom>
          <a:noFill/>
          <a:ln>
            <a:noFill/>
          </a:ln>
        </p:spPr>
        <p:txBody>
          <a:bodyPr spcFirstLastPara="1" wrap="square" lIns="91425" tIns="45700" rIns="91425" bIns="45700" anchor="t" anchorCtr="0">
            <a:spAutoFit/>
          </a:bodyPr>
          <a:lstStyle/>
          <a:p>
            <a:pPr marL="0" marR="0" lvl="0" indent="-88900" algn="r" rtl="0">
              <a:lnSpc>
                <a:spcPct val="100000"/>
              </a:lnSpc>
              <a:spcBef>
                <a:spcPts val="0"/>
              </a:spcBef>
              <a:spcAft>
                <a:spcPts val="0"/>
              </a:spcAft>
              <a:buClr>
                <a:schemeClr val="dk1"/>
              </a:buClr>
              <a:buSzPts val="1400"/>
              <a:buFont typeface="Arial"/>
              <a:buChar char="©"/>
            </a:pPr>
            <a:r>
              <a:rPr lang="en-US" sz="1400" b="0" i="0" u="none">
                <a:solidFill>
                  <a:schemeClr val="dk1"/>
                </a:solidFill>
                <a:latin typeface="Arial"/>
                <a:ea typeface="Arial"/>
                <a:cs typeface="Arial"/>
                <a:sym typeface="Arial"/>
              </a:rPr>
              <a:t>The McGraw-Hill Companies, Inc., 2000</a:t>
            </a:r>
            <a:endParaRPr/>
          </a:p>
        </p:txBody>
      </p:sp>
      <p:sp>
        <p:nvSpPr>
          <p:cNvPr id="70" name="Google Shape;70;p74"/>
          <p:cNvSpPr txBox="1">
            <a:spLocks noGrp="1"/>
          </p:cNvSpPr>
          <p:nvPr>
            <p:ph type="dt" idx="10"/>
          </p:nvPr>
        </p:nvSpPr>
        <p:spPr>
          <a:xfrm>
            <a:off x="9906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1" name="Google Shape;71;p74"/>
          <p:cNvSpPr txBox="1">
            <a:spLocks noGrp="1"/>
          </p:cNvSpPr>
          <p:nvPr>
            <p:ph type="ftr" idx="11"/>
          </p:nvPr>
        </p:nvSpPr>
        <p:spPr>
          <a:xfrm>
            <a:off x="34290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3200" b="1"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3200" b="1" i="0" u="none" strike="noStrike" cap="none">
                <a:solidFill>
                  <a:schemeClr val="dk1"/>
                </a:solidFill>
                <a:latin typeface="Arial"/>
                <a:ea typeface="Arial"/>
                <a:cs typeface="Arial"/>
                <a:sym typeface="Arial"/>
              </a:defRPr>
            </a:lvl9pPr>
          </a:lstStyle>
          <a:p>
            <a:endParaRPr/>
          </a:p>
        </p:txBody>
      </p:sp>
      <p:sp>
        <p:nvSpPr>
          <p:cNvPr id="72" name="Google Shape;72;p74"/>
          <p:cNvSpPr txBox="1">
            <a:spLocks noGrp="1"/>
          </p:cNvSpPr>
          <p:nvPr>
            <p:ph type="sldNum" idx="12"/>
          </p:nvPr>
        </p:nvSpPr>
        <p:spPr>
          <a:xfrm>
            <a:off x="68580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1pPr>
            <a:lvl2pPr marL="0" marR="0" lvl="1"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2pPr>
            <a:lvl3pPr marL="0" marR="0" lvl="2"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3pPr>
            <a:lvl4pPr marL="0" marR="0" lvl="3"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4pPr>
            <a:lvl5pPr marL="0" marR="0" lvl="4"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5pPr>
            <a:lvl6pPr marL="0" marR="0" lvl="5"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6pPr>
            <a:lvl7pPr marL="0" marR="0" lvl="6"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7pPr>
            <a:lvl8pPr marL="0" marR="0" lvl="7"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8pPr>
            <a:lvl9pPr marL="0" marR="0" lvl="8" indent="0" algn="r" rtl="0">
              <a:lnSpc>
                <a:spcPct val="100000"/>
              </a:lnSpc>
              <a:spcBef>
                <a:spcPts val="0"/>
              </a:spcBef>
              <a:spcAft>
                <a:spcPts val="0"/>
              </a:spcAft>
              <a:buClr>
                <a:schemeClr val="lt2"/>
              </a:buClr>
              <a:buSzPts val="1400"/>
              <a:buFont typeface="Tahoma"/>
              <a:buNone/>
              <a:defRPr sz="1400" b="0" i="0" u="none">
                <a:solidFill>
                  <a:schemeClr val="lt2"/>
                </a:solidFill>
                <a:latin typeface="Tahoma"/>
                <a:ea typeface="Tahoma"/>
                <a:cs typeface="Tahoma"/>
                <a:sym typeface="Tahoma"/>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strike="noStrike" cap="none">
                <a:solidFill>
                  <a:schemeClr val="lt2"/>
                </a:solidFill>
                <a:latin typeface="Arial"/>
                <a:ea typeface="Arial"/>
                <a:cs typeface="Arial"/>
                <a:sym typeface="Arial"/>
              </a:rPr>
              <a:t>6.</a:t>
            </a:r>
            <a:fld id="{00000000-1234-1234-1234-123412341234}" type="slidenum">
              <a:rPr lang="en-US" sz="2000" b="1" i="0" u="none" strike="noStrike" cap="none">
                <a:solidFill>
                  <a:schemeClr val="lt2"/>
                </a:solidFill>
                <a:latin typeface="Arial"/>
                <a:ea typeface="Arial"/>
                <a:cs typeface="Arial"/>
                <a:sym typeface="Arial"/>
              </a:rPr>
              <a:t>1</a:t>
            </a:fld>
            <a:endParaRPr/>
          </a:p>
        </p:txBody>
      </p:sp>
      <p:pic>
        <p:nvPicPr>
          <p:cNvPr id="84" name="Google Shape;84;p1" descr="Forouzan4e07_banner"/>
          <p:cNvPicPr preferRelativeResize="0">
            <a:picLocks noGrp="1"/>
          </p:cNvPicPr>
          <p:nvPr>
            <p:ph type="body" idx="1"/>
          </p:nvPr>
        </p:nvPicPr>
        <p:blipFill rotWithShape="1">
          <a:blip r:embed="rId3">
            <a:alphaModFix/>
          </a:blip>
          <a:srcRect/>
          <a:stretch/>
        </p:blipFill>
        <p:spPr>
          <a:xfrm>
            <a:off x="0" y="0"/>
            <a:ext cx="9144000" cy="1096962"/>
          </a:xfrm>
          <a:prstGeom prst="rect">
            <a:avLst/>
          </a:prstGeom>
          <a:noFill/>
          <a:ln>
            <a:noFill/>
          </a:ln>
        </p:spPr>
      </p:pic>
      <p:sp>
        <p:nvSpPr>
          <p:cNvPr id="85" name="Google Shape;85;p1"/>
          <p:cNvSpPr txBox="1"/>
          <p:nvPr/>
        </p:nvSpPr>
        <p:spPr>
          <a:xfrm>
            <a:off x="1143000" y="2514600"/>
            <a:ext cx="6858000" cy="30765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2"/>
              </a:buClr>
              <a:buSzPts val="4400"/>
              <a:buFont typeface="Arial"/>
              <a:buNone/>
            </a:pPr>
            <a:r>
              <a:rPr lang="en-US" sz="4400" b="1" i="0" u="none" strike="noStrike" cap="none">
                <a:solidFill>
                  <a:schemeClr val="dk2"/>
                </a:solidFill>
                <a:latin typeface="Arial"/>
                <a:ea typeface="Arial"/>
                <a:cs typeface="Arial"/>
                <a:sym typeface="Arial"/>
              </a:rPr>
              <a:t>Chapter 6</a:t>
            </a:r>
            <a:endParaRPr/>
          </a:p>
          <a:p>
            <a:pPr marL="0" marR="0" lvl="0" indent="0" algn="ctr" rtl="0">
              <a:lnSpc>
                <a:spcPct val="100000"/>
              </a:lnSpc>
              <a:spcBef>
                <a:spcPts val="0"/>
              </a:spcBef>
              <a:spcAft>
                <a:spcPts val="0"/>
              </a:spcAft>
              <a:buClr>
                <a:schemeClr val="dk1"/>
              </a:buClr>
              <a:buSzPts val="2000"/>
              <a:buFont typeface="Arial"/>
              <a:buNone/>
            </a:pPr>
            <a:endParaRPr sz="2000" b="1" i="0" u="none" strike="noStrike" cap="none">
              <a:solidFill>
                <a:schemeClr val="dk2"/>
              </a:solidFill>
              <a:latin typeface="Arial"/>
              <a:ea typeface="Arial"/>
              <a:cs typeface="Arial"/>
              <a:sym typeface="Arial"/>
            </a:endParaRPr>
          </a:p>
          <a:p>
            <a:pPr marL="0" marR="0" lvl="0" indent="0" algn="ctr" rtl="0">
              <a:lnSpc>
                <a:spcPct val="100000"/>
              </a:lnSpc>
              <a:spcBef>
                <a:spcPts val="0"/>
              </a:spcBef>
              <a:spcAft>
                <a:spcPts val="0"/>
              </a:spcAft>
              <a:buClr>
                <a:schemeClr val="dk1"/>
              </a:buClr>
              <a:buSzPts val="4400"/>
              <a:buFont typeface="Arial"/>
              <a:buNone/>
            </a:pPr>
            <a:r>
              <a:rPr lang="en-US" sz="4400" b="1" i="0" u="none" strike="noStrike" cap="none">
                <a:solidFill>
                  <a:schemeClr val="dk1"/>
                </a:solidFill>
                <a:latin typeface="Arial"/>
                <a:ea typeface="Arial"/>
                <a:cs typeface="Arial"/>
                <a:sym typeface="Arial"/>
              </a:rPr>
              <a:t>Bandwidth Utilization:</a:t>
            </a:r>
            <a:endParaRPr/>
          </a:p>
          <a:p>
            <a:pPr marL="0" marR="0" lvl="0" indent="0" algn="ctr" rtl="0">
              <a:lnSpc>
                <a:spcPct val="100000"/>
              </a:lnSpc>
              <a:spcBef>
                <a:spcPts val="0"/>
              </a:spcBef>
              <a:spcAft>
                <a:spcPts val="0"/>
              </a:spcAft>
              <a:buClr>
                <a:schemeClr val="dk1"/>
              </a:buClr>
              <a:buSzPts val="4400"/>
              <a:buFont typeface="Arial"/>
              <a:buNone/>
            </a:pPr>
            <a:r>
              <a:rPr lang="en-US" sz="4400" b="1" i="0" u="none" strike="noStrike" cap="none">
                <a:solidFill>
                  <a:schemeClr val="dk1"/>
                </a:solidFill>
                <a:latin typeface="Arial"/>
                <a:ea typeface="Arial"/>
                <a:cs typeface="Arial"/>
                <a:sym typeface="Arial"/>
              </a:rPr>
              <a:t>Multiplexing and Spreading</a:t>
            </a:r>
            <a:endParaRPr/>
          </a:p>
        </p:txBody>
      </p:sp>
      <p:sp>
        <p:nvSpPr>
          <p:cNvPr id="86" name="Google Shape;86;p1"/>
          <p:cNvSpPr txBox="1"/>
          <p:nvPr/>
        </p:nvSpPr>
        <p:spPr>
          <a:xfrm>
            <a:off x="0" y="6507162"/>
            <a:ext cx="9144000" cy="274637"/>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1200"/>
              <a:buFont typeface="Times New Roman"/>
              <a:buNone/>
            </a:pPr>
            <a:r>
              <a:rPr lang="en-US" sz="1200" b="0" i="0" u="none" strike="noStrike" cap="none">
                <a:solidFill>
                  <a:schemeClr val="dk1"/>
                </a:solidFill>
                <a:latin typeface="Times New Roman"/>
                <a:ea typeface="Times New Roman"/>
                <a:cs typeface="Times New Roman"/>
                <a:sym typeface="Times New Roman"/>
              </a:rPr>
              <a:t>Copyright © The McGraw-Hill Companies, Inc. Permission required for reproduction or display.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1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10</a:t>
            </a:fld>
            <a:endParaRPr/>
          </a:p>
        </p:txBody>
      </p:sp>
      <p:sp>
        <p:nvSpPr>
          <p:cNvPr id="202" name="Google Shape;202;p1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3" name="Google Shape;203;p1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4" name="Google Shape;204;p1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5" name="Google Shape;205;p1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6" name="Google Shape;206;p1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7" name="Google Shape;207;p1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8" name="Google Shape;208;p1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09" name="Google Shape;209;p12"/>
          <p:cNvSpPr txBox="1"/>
          <p:nvPr/>
        </p:nvSpPr>
        <p:spPr>
          <a:xfrm>
            <a:off x="228600" y="914400"/>
            <a:ext cx="86868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Assume that a voice channel occupies a bandwidth of 4 kHz. We need to combine three voice channels into a link with a bandwidth of 12 kHz, from 20 to 32 kHz. Show the configuration, using the frequency domain. Assume there are no guard bands.</a:t>
            </a:r>
            <a:endParaRPr/>
          </a:p>
        </p:txBody>
      </p:sp>
      <p:sp>
        <p:nvSpPr>
          <p:cNvPr id="210" name="Google Shape;210;p12"/>
          <p:cNvSpPr txBox="1"/>
          <p:nvPr/>
        </p:nvSpPr>
        <p:spPr>
          <a:xfrm>
            <a:off x="228600" y="3200400"/>
            <a:ext cx="8686800" cy="3081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l"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shift (modulate) each of the three voice channels to a different bandwidth, as shown in Figure 6.6. We use the 20- to 24-kHz bandwidth for the first channel, the 24- to 28-kHz bandwidth for the second channel, and the 28- to 32-kHz bandwidth for the third one. Then we combine them as shown in Figure 6.6. </a:t>
            </a:r>
            <a:endParaRPr/>
          </a:p>
        </p:txBody>
      </p:sp>
      <p:sp>
        <p:nvSpPr>
          <p:cNvPr id="211" name="Google Shape;211;p12"/>
          <p:cNvSpPr txBox="1"/>
          <p:nvPr/>
        </p:nvSpPr>
        <p:spPr>
          <a:xfrm>
            <a:off x="1066800" y="0"/>
            <a:ext cx="25304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6.1</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1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11</a:t>
            </a:fld>
            <a:endParaRPr/>
          </a:p>
        </p:txBody>
      </p:sp>
      <p:cxnSp>
        <p:nvCxnSpPr>
          <p:cNvPr id="217" name="Google Shape;217;p13"/>
          <p:cNvCxnSpPr/>
          <p:nvPr/>
        </p:nvCxnSpPr>
        <p:spPr>
          <a:xfrm>
            <a:off x="152400" y="2286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18" name="Google Shape;218;p13"/>
          <p:cNvCxnSpPr/>
          <p:nvPr/>
        </p:nvCxnSpPr>
        <p:spPr>
          <a:xfrm>
            <a:off x="152400" y="8382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19" name="Google Shape;219;p13"/>
          <p:cNvSpPr txBox="1"/>
          <p:nvPr/>
        </p:nvSpPr>
        <p:spPr>
          <a:xfrm>
            <a:off x="304800" y="228600"/>
            <a:ext cx="29670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6.6  </a:t>
            </a:r>
            <a:r>
              <a:rPr lang="en-US" sz="2000" b="1" i="1" u="none">
                <a:solidFill>
                  <a:schemeClr val="dk1"/>
                </a:solidFill>
                <a:latin typeface="Times New Roman"/>
                <a:ea typeface="Times New Roman"/>
                <a:cs typeface="Times New Roman"/>
                <a:sym typeface="Times New Roman"/>
              </a:rPr>
              <a:t>Example 6.1</a:t>
            </a:r>
            <a:endParaRPr/>
          </a:p>
        </p:txBody>
      </p:sp>
      <p:cxnSp>
        <p:nvCxnSpPr>
          <p:cNvPr id="220" name="Google Shape;220;p13"/>
          <p:cNvCxnSpPr/>
          <p:nvPr/>
        </p:nvCxnSpPr>
        <p:spPr>
          <a:xfrm>
            <a:off x="152400" y="63246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21" name="Google Shape;221;p13"/>
          <p:cNvPicPr preferRelativeResize="0"/>
          <p:nvPr/>
        </p:nvPicPr>
        <p:blipFill rotWithShape="1">
          <a:blip r:embed="rId3">
            <a:alphaModFix/>
          </a:blip>
          <a:srcRect/>
          <a:stretch/>
        </p:blipFill>
        <p:spPr>
          <a:xfrm>
            <a:off x="685800" y="898525"/>
            <a:ext cx="8153400" cy="53498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12</a:t>
            </a:fld>
            <a:endParaRPr/>
          </a:p>
        </p:txBody>
      </p:sp>
      <p:sp>
        <p:nvSpPr>
          <p:cNvPr id="227" name="Google Shape;227;p1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8" name="Google Shape;228;p1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29" name="Google Shape;229;p1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30" name="Google Shape;230;p1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31" name="Google Shape;231;p1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32" name="Google Shape;232;p1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33" name="Google Shape;233;p1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34" name="Google Shape;234;p14"/>
          <p:cNvSpPr txBox="1"/>
          <p:nvPr/>
        </p:nvSpPr>
        <p:spPr>
          <a:xfrm>
            <a:off x="228600" y="1447800"/>
            <a:ext cx="86868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Five channels, each with a 100-kHz bandwidth, are to be multiplexed together. What is the minimum bandwidth of the link if there is a need for a guard band of 10 kHz between the channels to prevent interference?</a:t>
            </a:r>
            <a:endParaRPr/>
          </a:p>
        </p:txBody>
      </p:sp>
      <p:sp>
        <p:nvSpPr>
          <p:cNvPr id="235" name="Google Shape;235;p14"/>
          <p:cNvSpPr txBox="1"/>
          <p:nvPr/>
        </p:nvSpPr>
        <p:spPr>
          <a:xfrm>
            <a:off x="228600" y="3838575"/>
            <a:ext cx="86868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For five channels, we need at least four guard bands. This means that the required bandwidth is at least </a:t>
            </a:r>
            <a:endParaRPr/>
          </a:p>
          <a:p>
            <a:pPr marL="0" marR="0" lvl="0" indent="0" algn="ctr"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5 × 100 + 4 × 10 = 540 kHz,</a:t>
            </a:r>
            <a:r>
              <a:rPr lang="en-US" sz="2800" b="1" i="1" u="none">
                <a:solidFill>
                  <a:schemeClr val="dk1"/>
                </a:solidFill>
                <a:latin typeface="Times"/>
                <a:ea typeface="Times"/>
                <a:cs typeface="Times"/>
                <a:sym typeface="Times"/>
              </a:rPr>
              <a:t> </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as shown in Figure 6.7.</a:t>
            </a:r>
            <a:endParaRPr/>
          </a:p>
        </p:txBody>
      </p:sp>
      <p:sp>
        <p:nvSpPr>
          <p:cNvPr id="236" name="Google Shape;236;p14"/>
          <p:cNvSpPr txBox="1"/>
          <p:nvPr/>
        </p:nvSpPr>
        <p:spPr>
          <a:xfrm>
            <a:off x="1066800" y="0"/>
            <a:ext cx="25304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1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13</a:t>
            </a:fld>
            <a:endParaRPr/>
          </a:p>
        </p:txBody>
      </p:sp>
      <p:cxnSp>
        <p:nvCxnSpPr>
          <p:cNvPr id="242" name="Google Shape;242;p1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43" name="Google Shape;243;p1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44" name="Google Shape;244;p15"/>
          <p:cNvSpPr txBox="1"/>
          <p:nvPr/>
        </p:nvSpPr>
        <p:spPr>
          <a:xfrm>
            <a:off x="304800" y="762000"/>
            <a:ext cx="29670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6.7  </a:t>
            </a:r>
            <a:r>
              <a:rPr lang="en-US" sz="2000" b="1" i="1" u="none">
                <a:solidFill>
                  <a:schemeClr val="dk1"/>
                </a:solidFill>
                <a:latin typeface="Times New Roman"/>
                <a:ea typeface="Times New Roman"/>
                <a:cs typeface="Times New Roman"/>
                <a:sym typeface="Times New Roman"/>
              </a:rPr>
              <a:t>Example 6.2</a:t>
            </a:r>
            <a:endParaRPr/>
          </a:p>
        </p:txBody>
      </p:sp>
      <p:cxnSp>
        <p:nvCxnSpPr>
          <p:cNvPr id="245" name="Google Shape;245;p1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46" name="Google Shape;246;p15"/>
          <p:cNvPicPr preferRelativeResize="0"/>
          <p:nvPr/>
        </p:nvPicPr>
        <p:blipFill rotWithShape="1">
          <a:blip r:embed="rId3">
            <a:alphaModFix/>
          </a:blip>
          <a:srcRect/>
          <a:stretch/>
        </p:blipFill>
        <p:spPr>
          <a:xfrm>
            <a:off x="609600" y="2614612"/>
            <a:ext cx="7696200" cy="2338387"/>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1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14</a:t>
            </a:fld>
            <a:endParaRPr/>
          </a:p>
        </p:txBody>
      </p:sp>
      <p:cxnSp>
        <p:nvCxnSpPr>
          <p:cNvPr id="252" name="Google Shape;252;p1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53" name="Google Shape;253;p1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54" name="Google Shape;254;p16"/>
          <p:cNvSpPr txBox="1"/>
          <p:nvPr/>
        </p:nvSpPr>
        <p:spPr>
          <a:xfrm>
            <a:off x="304800" y="762000"/>
            <a:ext cx="34956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6.9  </a:t>
            </a:r>
            <a:r>
              <a:rPr lang="en-US" sz="2000" b="1" i="1" u="none">
                <a:solidFill>
                  <a:schemeClr val="dk1"/>
                </a:solidFill>
                <a:latin typeface="Times New Roman"/>
                <a:ea typeface="Times New Roman"/>
                <a:cs typeface="Times New Roman"/>
                <a:sym typeface="Times New Roman"/>
              </a:rPr>
              <a:t>Analog hierarchy</a:t>
            </a:r>
            <a:endParaRPr/>
          </a:p>
        </p:txBody>
      </p:sp>
      <p:cxnSp>
        <p:nvCxnSpPr>
          <p:cNvPr id="255" name="Google Shape;255;p1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56" name="Google Shape;256;p16"/>
          <p:cNvPicPr preferRelativeResize="0"/>
          <p:nvPr/>
        </p:nvPicPr>
        <p:blipFill rotWithShape="1">
          <a:blip r:embed="rId3">
            <a:alphaModFix/>
          </a:blip>
          <a:srcRect/>
          <a:stretch/>
        </p:blipFill>
        <p:spPr>
          <a:xfrm>
            <a:off x="414337" y="1866900"/>
            <a:ext cx="8272462" cy="3619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1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15</a:t>
            </a:fld>
            <a:endParaRPr/>
          </a:p>
        </p:txBody>
      </p:sp>
      <p:cxnSp>
        <p:nvCxnSpPr>
          <p:cNvPr id="283" name="Google Shape;283;p1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284" name="Google Shape;284;p1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285" name="Google Shape;285;p19"/>
          <p:cNvSpPr txBox="1"/>
          <p:nvPr/>
        </p:nvSpPr>
        <p:spPr>
          <a:xfrm>
            <a:off x="304800" y="762000"/>
            <a:ext cx="5334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6.10  </a:t>
            </a:r>
            <a:r>
              <a:rPr lang="en-US" sz="2000" b="1" i="1" u="none">
                <a:solidFill>
                  <a:schemeClr val="dk1"/>
                </a:solidFill>
                <a:latin typeface="Times New Roman"/>
                <a:ea typeface="Times New Roman"/>
                <a:cs typeface="Times New Roman"/>
                <a:sym typeface="Times New Roman"/>
              </a:rPr>
              <a:t>Wavelength-division multiplexing</a:t>
            </a:r>
            <a:endParaRPr/>
          </a:p>
        </p:txBody>
      </p:sp>
      <p:cxnSp>
        <p:nvCxnSpPr>
          <p:cNvPr id="286" name="Google Shape;286;p1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287" name="Google Shape;287;p19"/>
          <p:cNvPicPr preferRelativeResize="0"/>
          <p:nvPr/>
        </p:nvPicPr>
        <p:blipFill rotWithShape="1">
          <a:blip r:embed="rId3">
            <a:alphaModFix/>
          </a:blip>
          <a:srcRect/>
          <a:stretch/>
        </p:blipFill>
        <p:spPr>
          <a:xfrm>
            <a:off x="441325" y="2670175"/>
            <a:ext cx="8016875" cy="2282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2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16</a:t>
            </a:fld>
            <a:endParaRPr/>
          </a:p>
        </p:txBody>
      </p:sp>
      <p:sp>
        <p:nvSpPr>
          <p:cNvPr id="293" name="Google Shape;293;p2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94" name="Google Shape;294;p2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95" name="Google Shape;295;p2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96" name="Google Shape;296;p2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97" name="Google Shape;297;p2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98" name="Google Shape;298;p20"/>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299" name="Google Shape;299;p2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300" name="Google Shape;300;p20"/>
          <p:cNvCxnSpPr/>
          <p:nvPr/>
        </p:nvCxnSpPr>
        <p:spPr>
          <a:xfrm>
            <a:off x="457200" y="29718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01" name="Google Shape;301;p20"/>
          <p:cNvCxnSpPr/>
          <p:nvPr/>
        </p:nvCxnSpPr>
        <p:spPr>
          <a:xfrm>
            <a:off x="458787" y="41910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02" name="Google Shape;302;p20"/>
          <p:cNvSpPr txBox="1"/>
          <p:nvPr/>
        </p:nvSpPr>
        <p:spPr>
          <a:xfrm>
            <a:off x="495300" y="30638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WDM is an analog multiplexing technique to combine optical signals.</a:t>
            </a:r>
            <a:endParaRPr/>
          </a:p>
        </p:txBody>
      </p:sp>
      <p:grpSp>
        <p:nvGrpSpPr>
          <p:cNvPr id="303" name="Google Shape;303;p20"/>
          <p:cNvGrpSpPr/>
          <p:nvPr/>
        </p:nvGrpSpPr>
        <p:grpSpPr>
          <a:xfrm>
            <a:off x="457200" y="2252662"/>
            <a:ext cx="1143000" cy="566737"/>
            <a:chOff x="1200" y="1248"/>
            <a:chExt cx="720" cy="357"/>
          </a:xfrm>
        </p:grpSpPr>
        <p:pic>
          <p:nvPicPr>
            <p:cNvPr id="304" name="Google Shape;304;p20"/>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05" name="Google Shape;305;p20"/>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2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17</a:t>
            </a:fld>
            <a:endParaRPr/>
          </a:p>
        </p:txBody>
      </p:sp>
      <p:cxnSp>
        <p:nvCxnSpPr>
          <p:cNvPr id="317" name="Google Shape;317;p22"/>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18" name="Google Shape;318;p22"/>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19" name="Google Shape;319;p22"/>
          <p:cNvSpPr txBox="1"/>
          <p:nvPr/>
        </p:nvSpPr>
        <p:spPr>
          <a:xfrm>
            <a:off x="304800" y="762000"/>
            <a:ext cx="84185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6.11  </a:t>
            </a:r>
            <a:r>
              <a:rPr lang="en-US" sz="2000" b="1" i="1" u="none">
                <a:solidFill>
                  <a:schemeClr val="dk1"/>
                </a:solidFill>
                <a:latin typeface="Times New Roman"/>
                <a:ea typeface="Times New Roman"/>
                <a:cs typeface="Times New Roman"/>
                <a:sym typeface="Times New Roman"/>
              </a:rPr>
              <a:t>Prisms in wavelength-division multiplexing and demultiplexing</a:t>
            </a:r>
            <a:endParaRPr/>
          </a:p>
        </p:txBody>
      </p:sp>
      <p:cxnSp>
        <p:nvCxnSpPr>
          <p:cNvPr id="320" name="Google Shape;320;p22"/>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21" name="Google Shape;321;p22"/>
          <p:cNvPicPr preferRelativeResize="0"/>
          <p:nvPr/>
        </p:nvPicPr>
        <p:blipFill rotWithShape="1">
          <a:blip r:embed="rId3">
            <a:alphaModFix/>
          </a:blip>
          <a:srcRect/>
          <a:stretch/>
        </p:blipFill>
        <p:spPr>
          <a:xfrm>
            <a:off x="304800" y="2743200"/>
            <a:ext cx="8401050" cy="19399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31"/>
        <p:cNvGrpSpPr/>
        <p:nvPr/>
      </p:nvGrpSpPr>
      <p:grpSpPr>
        <a:xfrm>
          <a:off x="0" y="0"/>
          <a:ext cx="0" cy="0"/>
          <a:chOff x="0" y="0"/>
          <a:chExt cx="0" cy="0"/>
        </a:xfrm>
      </p:grpSpPr>
      <p:sp>
        <p:nvSpPr>
          <p:cNvPr id="332" name="Google Shape;332;p2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18</a:t>
            </a:fld>
            <a:endParaRPr/>
          </a:p>
        </p:txBody>
      </p:sp>
      <p:cxnSp>
        <p:nvCxnSpPr>
          <p:cNvPr id="333" name="Google Shape;333;p2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34" name="Google Shape;334;p2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35" name="Google Shape;335;p24"/>
          <p:cNvSpPr txBox="1"/>
          <p:nvPr/>
        </p:nvSpPr>
        <p:spPr>
          <a:xfrm>
            <a:off x="304800" y="762000"/>
            <a:ext cx="237331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6.12  </a:t>
            </a:r>
            <a:r>
              <a:rPr lang="en-US" sz="2000" b="1" i="1" u="none">
                <a:solidFill>
                  <a:schemeClr val="dk1"/>
                </a:solidFill>
                <a:latin typeface="Times New Roman"/>
                <a:ea typeface="Times New Roman"/>
                <a:cs typeface="Times New Roman"/>
                <a:sym typeface="Times New Roman"/>
              </a:rPr>
              <a:t>TDM</a:t>
            </a:r>
            <a:endParaRPr/>
          </a:p>
        </p:txBody>
      </p:sp>
      <p:cxnSp>
        <p:nvCxnSpPr>
          <p:cNvPr id="336" name="Google Shape;336;p2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37" name="Google Shape;337;p24"/>
          <p:cNvPicPr preferRelativeResize="0"/>
          <p:nvPr/>
        </p:nvPicPr>
        <p:blipFill rotWithShape="1">
          <a:blip r:embed="rId3">
            <a:alphaModFix/>
          </a:blip>
          <a:srcRect/>
          <a:stretch/>
        </p:blipFill>
        <p:spPr>
          <a:xfrm>
            <a:off x="554037" y="2144712"/>
            <a:ext cx="7980362" cy="3036887"/>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19</a:t>
            </a:fld>
            <a:endParaRPr/>
          </a:p>
        </p:txBody>
      </p:sp>
      <p:sp>
        <p:nvSpPr>
          <p:cNvPr id="343" name="Google Shape;343;p25"/>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44" name="Google Shape;344;p25"/>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45" name="Google Shape;345;p25"/>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46" name="Google Shape;346;p25"/>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47" name="Google Shape;347;p25"/>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48" name="Google Shape;348;p25"/>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49" name="Google Shape;349;p25"/>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350" name="Google Shape;350;p25"/>
          <p:cNvCxnSpPr/>
          <p:nvPr/>
        </p:nvCxnSpPr>
        <p:spPr>
          <a:xfrm>
            <a:off x="457200" y="2547937"/>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51" name="Google Shape;351;p25"/>
          <p:cNvCxnSpPr/>
          <p:nvPr/>
        </p:nvCxnSpPr>
        <p:spPr>
          <a:xfrm>
            <a:off x="458787" y="4757737"/>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52" name="Google Shape;352;p25"/>
          <p:cNvSpPr txBox="1"/>
          <p:nvPr/>
        </p:nvSpPr>
        <p:spPr>
          <a:xfrm>
            <a:off x="495300" y="2640012"/>
            <a:ext cx="8077200" cy="2041525"/>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TDM is a digital multiplexing technique for combining several low-rate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channels into one high-rate one.</a:t>
            </a:r>
            <a:endParaRPr/>
          </a:p>
        </p:txBody>
      </p:sp>
      <p:grpSp>
        <p:nvGrpSpPr>
          <p:cNvPr id="353" name="Google Shape;353;p25"/>
          <p:cNvGrpSpPr/>
          <p:nvPr/>
        </p:nvGrpSpPr>
        <p:grpSpPr>
          <a:xfrm>
            <a:off x="457200" y="1905000"/>
            <a:ext cx="1143000" cy="566737"/>
            <a:chOff x="1200" y="1248"/>
            <a:chExt cx="720" cy="357"/>
          </a:xfrm>
        </p:grpSpPr>
        <p:pic>
          <p:nvPicPr>
            <p:cNvPr id="354" name="Google Shape;354;p25"/>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55" name="Google Shape;355;p25"/>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strike="noStrike" cap="none">
                <a:solidFill>
                  <a:schemeClr val="lt2"/>
                </a:solidFill>
                <a:latin typeface="Arial"/>
                <a:ea typeface="Arial"/>
                <a:cs typeface="Arial"/>
                <a:sym typeface="Arial"/>
              </a:rPr>
              <a:t>6.</a:t>
            </a:r>
            <a:fld id="{00000000-1234-1234-1234-123412341234}" type="slidenum">
              <a:rPr lang="en-US" sz="2000" b="1" i="0" u="none" strike="noStrike" cap="none">
                <a:solidFill>
                  <a:schemeClr val="lt2"/>
                </a:solidFill>
                <a:latin typeface="Arial"/>
                <a:ea typeface="Arial"/>
                <a:cs typeface="Arial"/>
                <a:sym typeface="Arial"/>
              </a:rPr>
              <a:t>2</a:t>
            </a:fld>
            <a:endParaRPr/>
          </a:p>
        </p:txBody>
      </p:sp>
      <p:sp>
        <p:nvSpPr>
          <p:cNvPr id="92" name="Google Shape;92;p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3" name="Google Shape;93;p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4" name="Google Shape;94;p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5" name="Google Shape;95;p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6" name="Google Shape;96;p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7" name="Google Shape;97;p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98" name="Google Shape;98;p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99" name="Google Shape;99;p2"/>
          <p:cNvCxnSpPr/>
          <p:nvPr/>
        </p:nvCxnSpPr>
        <p:spPr>
          <a:xfrm>
            <a:off x="457200" y="19812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100" name="Google Shape;100;p2"/>
          <p:cNvCxnSpPr/>
          <p:nvPr/>
        </p:nvCxnSpPr>
        <p:spPr>
          <a:xfrm>
            <a:off x="458787" y="57150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101" name="Google Shape;101;p2"/>
          <p:cNvSpPr txBox="1"/>
          <p:nvPr/>
        </p:nvSpPr>
        <p:spPr>
          <a:xfrm>
            <a:off x="495300" y="2073275"/>
            <a:ext cx="8077200" cy="350361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Bandwidth utilization is the wise use of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available bandwidth to achieve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specific goals.</a:t>
            </a:r>
            <a:br>
              <a:rPr lang="en-US" sz="3200" b="1" i="0" u="none">
                <a:solidFill>
                  <a:schemeClr val="dk1"/>
                </a:solidFill>
                <a:latin typeface="Arial"/>
                <a:ea typeface="Arial"/>
                <a:cs typeface="Arial"/>
                <a:sym typeface="Arial"/>
              </a:rPr>
            </a:br>
            <a:endParaRPr/>
          </a:p>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Efficiency can be achieved by multiplexing; privacy and anti-jamming can be achieved by spreading.</a:t>
            </a:r>
            <a:endParaRPr/>
          </a:p>
        </p:txBody>
      </p:sp>
      <p:grpSp>
        <p:nvGrpSpPr>
          <p:cNvPr id="102" name="Google Shape;102;p2"/>
          <p:cNvGrpSpPr/>
          <p:nvPr/>
        </p:nvGrpSpPr>
        <p:grpSpPr>
          <a:xfrm>
            <a:off x="457200" y="1371600"/>
            <a:ext cx="1143000" cy="566737"/>
            <a:chOff x="1200" y="1248"/>
            <a:chExt cx="720" cy="357"/>
          </a:xfrm>
        </p:grpSpPr>
        <p:pic>
          <p:nvPicPr>
            <p:cNvPr id="103" name="Google Shape;103;p2"/>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04" name="Google Shape;104;p2"/>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2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20</a:t>
            </a:fld>
            <a:endParaRPr/>
          </a:p>
        </p:txBody>
      </p:sp>
      <p:cxnSp>
        <p:nvCxnSpPr>
          <p:cNvPr id="374" name="Google Shape;374;p2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375" name="Google Shape;375;p2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376" name="Google Shape;376;p28"/>
          <p:cNvSpPr txBox="1"/>
          <p:nvPr/>
        </p:nvSpPr>
        <p:spPr>
          <a:xfrm>
            <a:off x="304800" y="762000"/>
            <a:ext cx="59896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6.13  </a:t>
            </a:r>
            <a:r>
              <a:rPr lang="en-US" sz="2000" b="1" i="1" u="none">
                <a:solidFill>
                  <a:schemeClr val="dk1"/>
                </a:solidFill>
                <a:latin typeface="Times New Roman"/>
                <a:ea typeface="Times New Roman"/>
                <a:cs typeface="Times New Roman"/>
                <a:sym typeface="Times New Roman"/>
              </a:rPr>
              <a:t>Synchronous time-division multiplexing</a:t>
            </a:r>
            <a:endParaRPr/>
          </a:p>
        </p:txBody>
      </p:sp>
      <p:cxnSp>
        <p:nvCxnSpPr>
          <p:cNvPr id="377" name="Google Shape;377;p2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378" name="Google Shape;378;p28"/>
          <p:cNvPicPr preferRelativeResize="0"/>
          <p:nvPr/>
        </p:nvPicPr>
        <p:blipFill rotWithShape="1">
          <a:blip r:embed="rId3">
            <a:alphaModFix/>
          </a:blip>
          <a:srcRect/>
          <a:stretch/>
        </p:blipFill>
        <p:spPr>
          <a:xfrm>
            <a:off x="457200" y="2297112"/>
            <a:ext cx="8153400" cy="3036887"/>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Shape 382"/>
        <p:cNvGrpSpPr/>
        <p:nvPr/>
      </p:nvGrpSpPr>
      <p:grpSpPr>
        <a:xfrm>
          <a:off x="0" y="0"/>
          <a:ext cx="0" cy="0"/>
          <a:chOff x="0" y="0"/>
          <a:chExt cx="0" cy="0"/>
        </a:xfrm>
      </p:grpSpPr>
      <p:sp>
        <p:nvSpPr>
          <p:cNvPr id="383" name="Google Shape;383;p2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21</a:t>
            </a:fld>
            <a:endParaRPr/>
          </a:p>
        </p:txBody>
      </p:sp>
      <p:sp>
        <p:nvSpPr>
          <p:cNvPr id="384" name="Google Shape;384;p29"/>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85" name="Google Shape;385;p29"/>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86" name="Google Shape;386;p29"/>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87" name="Google Shape;387;p29"/>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88" name="Google Shape;388;p29"/>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89" name="Google Shape;389;p29"/>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390" name="Google Shape;390;p29"/>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391" name="Google Shape;391;p29"/>
          <p:cNvCxnSpPr/>
          <p:nvPr/>
        </p:nvCxnSpPr>
        <p:spPr>
          <a:xfrm>
            <a:off x="457200" y="27432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392" name="Google Shape;392;p29"/>
          <p:cNvCxnSpPr/>
          <p:nvPr/>
        </p:nvCxnSpPr>
        <p:spPr>
          <a:xfrm>
            <a:off x="458787" y="44958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393" name="Google Shape;393;p29"/>
          <p:cNvSpPr txBox="1"/>
          <p:nvPr/>
        </p:nvSpPr>
        <p:spPr>
          <a:xfrm>
            <a:off x="495300" y="2835275"/>
            <a:ext cx="8077200" cy="1554162"/>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In synchronous TDM, the data rate </a:t>
            </a:r>
            <a:br>
              <a:rPr lang="en-US" sz="3200" b="1" i="0" u="none">
                <a:solidFill>
                  <a:schemeClr val="dk1"/>
                </a:solidFill>
                <a:latin typeface="Arial"/>
                <a:ea typeface="Arial"/>
                <a:cs typeface="Arial"/>
                <a:sym typeface="Arial"/>
              </a:rPr>
            </a:br>
            <a:r>
              <a:rPr lang="en-US" sz="3200" b="1" i="0" u="none">
                <a:solidFill>
                  <a:schemeClr val="dk1"/>
                </a:solidFill>
                <a:latin typeface="Arial"/>
                <a:ea typeface="Arial"/>
                <a:cs typeface="Arial"/>
                <a:sym typeface="Arial"/>
              </a:rPr>
              <a:t>of the link is </a:t>
            </a:r>
            <a:r>
              <a:rPr lang="en-US" sz="3200" b="1" i="1" u="none">
                <a:solidFill>
                  <a:schemeClr val="dk1"/>
                </a:solidFill>
                <a:latin typeface="Arial"/>
                <a:ea typeface="Arial"/>
                <a:cs typeface="Arial"/>
                <a:sym typeface="Arial"/>
              </a:rPr>
              <a:t>n</a:t>
            </a:r>
            <a:r>
              <a:rPr lang="en-US" sz="3200" b="1" i="0" u="none">
                <a:solidFill>
                  <a:schemeClr val="dk1"/>
                </a:solidFill>
                <a:latin typeface="Arial"/>
                <a:ea typeface="Arial"/>
                <a:cs typeface="Arial"/>
                <a:sym typeface="Arial"/>
              </a:rPr>
              <a:t> times faster, and the unit duration is </a:t>
            </a:r>
            <a:r>
              <a:rPr lang="en-US" sz="3200" b="1" i="1" u="none">
                <a:solidFill>
                  <a:schemeClr val="dk1"/>
                </a:solidFill>
                <a:latin typeface="Arial"/>
                <a:ea typeface="Arial"/>
                <a:cs typeface="Arial"/>
                <a:sym typeface="Arial"/>
              </a:rPr>
              <a:t>n</a:t>
            </a:r>
            <a:r>
              <a:rPr lang="en-US" sz="3200" b="1" i="0" u="none">
                <a:solidFill>
                  <a:schemeClr val="dk1"/>
                </a:solidFill>
                <a:latin typeface="Arial"/>
                <a:ea typeface="Arial"/>
                <a:cs typeface="Arial"/>
                <a:sym typeface="Arial"/>
              </a:rPr>
              <a:t> times shorter.</a:t>
            </a:r>
            <a:endParaRPr/>
          </a:p>
        </p:txBody>
      </p:sp>
      <p:grpSp>
        <p:nvGrpSpPr>
          <p:cNvPr id="394" name="Google Shape;394;p29"/>
          <p:cNvGrpSpPr/>
          <p:nvPr/>
        </p:nvGrpSpPr>
        <p:grpSpPr>
          <a:xfrm>
            <a:off x="457200" y="2057400"/>
            <a:ext cx="1143000" cy="566737"/>
            <a:chOff x="1200" y="1248"/>
            <a:chExt cx="720" cy="357"/>
          </a:xfrm>
        </p:grpSpPr>
        <p:pic>
          <p:nvPicPr>
            <p:cNvPr id="395" name="Google Shape;395;p29"/>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396" name="Google Shape;396;p29"/>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22</a:t>
            </a:fld>
            <a:endParaRPr/>
          </a:p>
        </p:txBody>
      </p:sp>
      <p:pic>
        <p:nvPicPr>
          <p:cNvPr id="402" name="Google Shape;402;p30"/>
          <p:cNvPicPr preferRelativeResize="0"/>
          <p:nvPr/>
        </p:nvPicPr>
        <p:blipFill rotWithShape="1">
          <a:blip r:embed="rId3">
            <a:alphaModFix/>
          </a:blip>
          <a:srcRect/>
          <a:stretch/>
        </p:blipFill>
        <p:spPr>
          <a:xfrm>
            <a:off x="1054100" y="1333500"/>
            <a:ext cx="7035800" cy="41910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3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23</a:t>
            </a:fld>
            <a:endParaRPr/>
          </a:p>
        </p:txBody>
      </p:sp>
      <p:sp>
        <p:nvSpPr>
          <p:cNvPr id="408" name="Google Shape;408;p3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09" name="Google Shape;409;p3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0" name="Google Shape;410;p3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1" name="Google Shape;411;p3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2" name="Google Shape;412;p3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3" name="Google Shape;413;p3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4" name="Google Shape;414;p3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15" name="Google Shape;415;p31"/>
          <p:cNvSpPr txBox="1"/>
          <p:nvPr/>
        </p:nvSpPr>
        <p:spPr>
          <a:xfrm>
            <a:off x="228600" y="1143000"/>
            <a:ext cx="86868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In Figure 6.13, the data rate for each input connection is 1 kbps. If 1 bit at a time is multiplexed (a unit is 1 bit), what is the duration of (</a:t>
            </a:r>
            <a:r>
              <a:rPr lang="en-US" sz="2800" b="1" i="1" u="none">
                <a:solidFill>
                  <a:schemeClr val="hlink"/>
                </a:solidFill>
                <a:latin typeface="Times New Roman"/>
                <a:ea typeface="Times New Roman"/>
                <a:cs typeface="Times New Roman"/>
                <a:sym typeface="Times New Roman"/>
              </a:rPr>
              <a:t>a</a:t>
            </a:r>
            <a:r>
              <a:rPr lang="en-US" sz="2800" b="1" i="1" u="none">
                <a:solidFill>
                  <a:schemeClr val="dk1"/>
                </a:solidFill>
                <a:latin typeface="Times New Roman"/>
                <a:ea typeface="Times New Roman"/>
                <a:cs typeface="Times New Roman"/>
                <a:sym typeface="Times New Roman"/>
              </a:rPr>
              <a:t>) each input slot, (</a:t>
            </a:r>
            <a:r>
              <a:rPr lang="en-US" sz="2800" b="1" i="1" u="none">
                <a:solidFill>
                  <a:schemeClr val="hlink"/>
                </a:solidFill>
                <a:latin typeface="Times New Roman"/>
                <a:ea typeface="Times New Roman"/>
                <a:cs typeface="Times New Roman"/>
                <a:sym typeface="Times New Roman"/>
              </a:rPr>
              <a:t>b</a:t>
            </a:r>
            <a:r>
              <a:rPr lang="en-US" sz="2800" b="1" i="1" u="none">
                <a:solidFill>
                  <a:schemeClr val="dk1"/>
                </a:solidFill>
                <a:latin typeface="Times New Roman"/>
                <a:ea typeface="Times New Roman"/>
                <a:cs typeface="Times New Roman"/>
                <a:sym typeface="Times New Roman"/>
              </a:rPr>
              <a:t>) each output slot, and (</a:t>
            </a:r>
            <a:r>
              <a:rPr lang="en-US" sz="2800" b="1" i="1" u="none">
                <a:solidFill>
                  <a:schemeClr val="hlink"/>
                </a:solidFill>
                <a:latin typeface="Times New Roman"/>
                <a:ea typeface="Times New Roman"/>
                <a:cs typeface="Times New Roman"/>
                <a:sym typeface="Times New Roman"/>
              </a:rPr>
              <a:t>c</a:t>
            </a:r>
            <a:r>
              <a:rPr lang="en-US" sz="2800" b="1" i="1" u="none">
                <a:solidFill>
                  <a:schemeClr val="dk1"/>
                </a:solidFill>
                <a:latin typeface="Times New Roman"/>
                <a:ea typeface="Times New Roman"/>
                <a:cs typeface="Times New Roman"/>
                <a:sym typeface="Times New Roman"/>
              </a:rPr>
              <a:t>) each frame?</a:t>
            </a:r>
            <a:endParaRPr/>
          </a:p>
        </p:txBody>
      </p:sp>
      <p:sp>
        <p:nvSpPr>
          <p:cNvPr id="416" name="Google Shape;416;p31"/>
          <p:cNvSpPr txBox="1"/>
          <p:nvPr/>
        </p:nvSpPr>
        <p:spPr>
          <a:xfrm>
            <a:off x="228600" y="3352800"/>
            <a:ext cx="8686800" cy="2654300"/>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457200" marR="0" lvl="0" indent="-457200" algn="l"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can answer the questions as follows: </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a.</a:t>
            </a:r>
            <a:r>
              <a:rPr lang="en-US" sz="2800" b="1" i="1" u="none">
                <a:solidFill>
                  <a:schemeClr val="dk1"/>
                </a:solidFill>
                <a:latin typeface="Times"/>
                <a:ea typeface="Times"/>
                <a:cs typeface="Times"/>
                <a:sym typeface="Times"/>
              </a:rPr>
              <a:t>  The data rate of each input connection is 1 kbps. This means that the bit duration is 1/1000 s or 1 ms. The duration of the input time slot is 1 ms (same as bit duration).</a:t>
            </a:r>
            <a:endParaRPr/>
          </a:p>
        </p:txBody>
      </p:sp>
      <p:sp>
        <p:nvSpPr>
          <p:cNvPr id="417" name="Google Shape;417;p31"/>
          <p:cNvSpPr txBox="1"/>
          <p:nvPr/>
        </p:nvSpPr>
        <p:spPr>
          <a:xfrm>
            <a:off x="1066800" y="0"/>
            <a:ext cx="25304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6.5</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3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24</a:t>
            </a:fld>
            <a:endParaRPr/>
          </a:p>
        </p:txBody>
      </p:sp>
      <p:sp>
        <p:nvSpPr>
          <p:cNvPr id="423" name="Google Shape;423;p3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24" name="Google Shape;424;p3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25" name="Google Shape;425;p3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26" name="Google Shape;426;p3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27" name="Google Shape;427;p3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28" name="Google Shape;428;p3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29" name="Google Shape;429;p3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30" name="Google Shape;430;p32"/>
          <p:cNvSpPr txBox="1"/>
          <p:nvPr/>
        </p:nvSpPr>
        <p:spPr>
          <a:xfrm>
            <a:off x="228600" y="1219200"/>
            <a:ext cx="8686800" cy="3935412"/>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b.</a:t>
            </a:r>
            <a:r>
              <a:rPr lang="en-US" sz="2800" b="1" i="1" u="none">
                <a:solidFill>
                  <a:schemeClr val="dk1"/>
                </a:solidFill>
                <a:latin typeface="Times"/>
                <a:ea typeface="Times"/>
                <a:cs typeface="Times"/>
                <a:sym typeface="Times"/>
              </a:rPr>
              <a:t>  The duration of each output time slot is one-third of the input time slot. This means that the duration of the output time slot is 1/3 ms.</a:t>
            </a:r>
            <a:endParaRPr/>
          </a:p>
          <a:p>
            <a:pPr marL="457200" marR="0" lvl="0" indent="-457200" algn="l"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c.</a:t>
            </a:r>
            <a:r>
              <a:rPr lang="en-US" sz="2800" b="1" i="1" u="none">
                <a:solidFill>
                  <a:schemeClr val="dk1"/>
                </a:solidFill>
                <a:latin typeface="Times"/>
                <a:ea typeface="Times"/>
                <a:cs typeface="Times"/>
                <a:sym typeface="Times"/>
              </a:rPr>
              <a:t> Each frame carries three output time slots. So the duration of a frame is 3 × 1/3 ms, or 1 ms. The duration of a frame is the same as the duration of an input unit.</a:t>
            </a:r>
            <a:endParaRPr/>
          </a:p>
        </p:txBody>
      </p:sp>
      <p:sp>
        <p:nvSpPr>
          <p:cNvPr id="431" name="Google Shape;431;p32"/>
          <p:cNvSpPr txBox="1"/>
          <p:nvPr/>
        </p:nvSpPr>
        <p:spPr>
          <a:xfrm>
            <a:off x="1066800" y="0"/>
            <a:ext cx="4849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6.5 (continued)</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35"/>
        <p:cNvGrpSpPr/>
        <p:nvPr/>
      </p:nvGrpSpPr>
      <p:grpSpPr>
        <a:xfrm>
          <a:off x="0" y="0"/>
          <a:ext cx="0" cy="0"/>
          <a:chOff x="0" y="0"/>
          <a:chExt cx="0" cy="0"/>
        </a:xfrm>
      </p:grpSpPr>
      <p:sp>
        <p:nvSpPr>
          <p:cNvPr id="436" name="Google Shape;436;p3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25</a:t>
            </a:fld>
            <a:endParaRPr/>
          </a:p>
        </p:txBody>
      </p:sp>
      <p:sp>
        <p:nvSpPr>
          <p:cNvPr id="437" name="Google Shape;437;p33"/>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38" name="Google Shape;438;p33"/>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39" name="Google Shape;439;p33"/>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0" name="Google Shape;440;p33"/>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1" name="Google Shape;441;p33"/>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2" name="Google Shape;442;p33"/>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3" name="Google Shape;443;p33"/>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44" name="Google Shape;444;p33"/>
          <p:cNvSpPr txBox="1"/>
          <p:nvPr/>
        </p:nvSpPr>
        <p:spPr>
          <a:xfrm>
            <a:off x="228600" y="1095375"/>
            <a:ext cx="86868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Figure 6.14 shows synchronous TDM with a data stream for each input and one data stream for the output. The unit of data is 1 bit. Find (</a:t>
            </a:r>
            <a:r>
              <a:rPr lang="en-US" sz="2800" b="1" i="1" u="none">
                <a:solidFill>
                  <a:schemeClr val="hlink"/>
                </a:solidFill>
                <a:latin typeface="Times New Roman"/>
                <a:ea typeface="Times New Roman"/>
                <a:cs typeface="Times New Roman"/>
                <a:sym typeface="Times New Roman"/>
              </a:rPr>
              <a:t>a</a:t>
            </a:r>
            <a:r>
              <a:rPr lang="en-US" sz="2800" b="1" i="1" u="none">
                <a:solidFill>
                  <a:schemeClr val="dk1"/>
                </a:solidFill>
                <a:latin typeface="Times New Roman"/>
                <a:ea typeface="Times New Roman"/>
                <a:cs typeface="Times New Roman"/>
                <a:sym typeface="Times New Roman"/>
              </a:rPr>
              <a:t>) the input bit duration, (</a:t>
            </a:r>
            <a:r>
              <a:rPr lang="en-US" sz="2800" b="1" i="1" u="none">
                <a:solidFill>
                  <a:schemeClr val="hlink"/>
                </a:solidFill>
                <a:latin typeface="Times New Roman"/>
                <a:ea typeface="Times New Roman"/>
                <a:cs typeface="Times New Roman"/>
                <a:sym typeface="Times New Roman"/>
              </a:rPr>
              <a:t>b</a:t>
            </a:r>
            <a:r>
              <a:rPr lang="en-US" sz="2800" b="1" i="1" u="none">
                <a:solidFill>
                  <a:schemeClr val="dk1"/>
                </a:solidFill>
                <a:latin typeface="Times New Roman"/>
                <a:ea typeface="Times New Roman"/>
                <a:cs typeface="Times New Roman"/>
                <a:sym typeface="Times New Roman"/>
              </a:rPr>
              <a:t>) the output bit duration, (</a:t>
            </a:r>
            <a:r>
              <a:rPr lang="en-US" sz="2800" b="1" i="1" u="none">
                <a:solidFill>
                  <a:schemeClr val="hlink"/>
                </a:solidFill>
                <a:latin typeface="Times New Roman"/>
                <a:ea typeface="Times New Roman"/>
                <a:cs typeface="Times New Roman"/>
                <a:sym typeface="Times New Roman"/>
              </a:rPr>
              <a:t>c</a:t>
            </a:r>
            <a:r>
              <a:rPr lang="en-US" sz="2800" b="1" i="1" u="none">
                <a:solidFill>
                  <a:schemeClr val="dk1"/>
                </a:solidFill>
                <a:latin typeface="Times New Roman"/>
                <a:ea typeface="Times New Roman"/>
                <a:cs typeface="Times New Roman"/>
                <a:sym typeface="Times New Roman"/>
              </a:rPr>
              <a:t>) the output bit rate, and (</a:t>
            </a:r>
            <a:r>
              <a:rPr lang="en-US" sz="2800" b="1" i="1" u="none">
                <a:solidFill>
                  <a:schemeClr val="hlink"/>
                </a:solidFill>
                <a:latin typeface="Times New Roman"/>
                <a:ea typeface="Times New Roman"/>
                <a:cs typeface="Times New Roman"/>
                <a:sym typeface="Times New Roman"/>
              </a:rPr>
              <a:t>d</a:t>
            </a:r>
            <a:r>
              <a:rPr lang="en-US" sz="2800" b="1" i="1" u="none">
                <a:solidFill>
                  <a:schemeClr val="dk1"/>
                </a:solidFill>
                <a:latin typeface="Times New Roman"/>
                <a:ea typeface="Times New Roman"/>
                <a:cs typeface="Times New Roman"/>
                <a:sym typeface="Times New Roman"/>
              </a:rPr>
              <a:t>) the output frame rate.</a:t>
            </a:r>
            <a:endParaRPr/>
          </a:p>
        </p:txBody>
      </p:sp>
      <p:sp>
        <p:nvSpPr>
          <p:cNvPr id="445" name="Google Shape;445;p33"/>
          <p:cNvSpPr txBox="1"/>
          <p:nvPr/>
        </p:nvSpPr>
        <p:spPr>
          <a:xfrm>
            <a:off x="228600" y="3287712"/>
            <a:ext cx="8686800" cy="3081337"/>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457200" marR="0" lvl="0" indent="-45720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can answer the questions as follows:</a:t>
            </a:r>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a.</a:t>
            </a:r>
            <a:r>
              <a:rPr lang="en-US" sz="2800" b="1" i="1" u="none">
                <a:solidFill>
                  <a:schemeClr val="dk1"/>
                </a:solidFill>
                <a:latin typeface="Times"/>
                <a:ea typeface="Times"/>
                <a:cs typeface="Times"/>
                <a:sym typeface="Times"/>
              </a:rPr>
              <a:t> The input bit duration is the inverse of the bit rate: </a:t>
            </a:r>
            <a:br>
              <a:rPr lang="en-US" sz="2800" b="1" i="1" u="none">
                <a:solidFill>
                  <a:schemeClr val="dk1"/>
                </a:solidFill>
                <a:latin typeface="Times"/>
                <a:ea typeface="Times"/>
                <a:cs typeface="Times"/>
                <a:sym typeface="Times"/>
              </a:rPr>
            </a:br>
            <a:r>
              <a:rPr lang="en-US" sz="2800" b="1" i="1" u="none">
                <a:solidFill>
                  <a:schemeClr val="dk1"/>
                </a:solidFill>
                <a:latin typeface="Times"/>
                <a:ea typeface="Times"/>
                <a:cs typeface="Times"/>
                <a:sym typeface="Times"/>
              </a:rPr>
              <a:t>1/1 Mbps = 1 μs.</a:t>
            </a:r>
            <a:endParaRPr/>
          </a:p>
          <a:p>
            <a:pPr marL="457200" marR="0" lvl="0" indent="-2794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b.</a:t>
            </a:r>
            <a:r>
              <a:rPr lang="en-US" sz="2800" b="1" i="1" u="none">
                <a:solidFill>
                  <a:schemeClr val="dk1"/>
                </a:solidFill>
                <a:latin typeface="Times"/>
                <a:ea typeface="Times"/>
                <a:cs typeface="Times"/>
                <a:sym typeface="Times"/>
              </a:rPr>
              <a:t> The output bit duration is one-fourth of the input bit duration, or ¼ μs.</a:t>
            </a:r>
            <a:endParaRPr/>
          </a:p>
        </p:txBody>
      </p:sp>
      <p:sp>
        <p:nvSpPr>
          <p:cNvPr id="446" name="Google Shape;446;p33"/>
          <p:cNvSpPr txBox="1"/>
          <p:nvPr/>
        </p:nvSpPr>
        <p:spPr>
          <a:xfrm>
            <a:off x="1066800" y="0"/>
            <a:ext cx="25304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6.6</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3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26</a:t>
            </a:fld>
            <a:endParaRPr/>
          </a:p>
        </p:txBody>
      </p:sp>
      <p:sp>
        <p:nvSpPr>
          <p:cNvPr id="452" name="Google Shape;452;p34"/>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3" name="Google Shape;453;p34"/>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4" name="Google Shape;454;p34"/>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5" name="Google Shape;455;p34"/>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6" name="Google Shape;456;p34"/>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7" name="Google Shape;457;p34"/>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8" name="Google Shape;458;p34"/>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59" name="Google Shape;459;p34"/>
          <p:cNvSpPr txBox="1"/>
          <p:nvPr/>
        </p:nvSpPr>
        <p:spPr>
          <a:xfrm>
            <a:off x="228600" y="1295400"/>
            <a:ext cx="8686800" cy="521652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c.</a:t>
            </a:r>
            <a:r>
              <a:rPr lang="en-US" sz="2800" b="1" i="1" u="none">
                <a:solidFill>
                  <a:schemeClr val="dk1"/>
                </a:solidFill>
                <a:latin typeface="Times"/>
                <a:ea typeface="Times"/>
                <a:cs typeface="Times"/>
                <a:sym typeface="Times"/>
              </a:rPr>
              <a:t>  The output bit rate is the inverse of the output bit duration or 1/(4μs) or 4 Mbps. This can also be deduced from the fact that the output rate is 4 times as fast as any input rate; so the output rate = 4 × 1 Mbps = 4 Mbps. </a:t>
            </a:r>
            <a:br>
              <a:rPr lang="en-US" sz="2800" b="1" i="1" u="none">
                <a:solidFill>
                  <a:schemeClr val="dk1"/>
                </a:solidFill>
                <a:latin typeface="Times"/>
                <a:ea typeface="Times"/>
                <a:cs typeface="Times"/>
                <a:sym typeface="Times"/>
              </a:rPr>
            </a:b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d.</a:t>
            </a:r>
            <a:r>
              <a:rPr lang="en-US" sz="2800" b="1" i="1" u="none">
                <a:solidFill>
                  <a:schemeClr val="dk1"/>
                </a:solidFill>
                <a:latin typeface="Times"/>
                <a:ea typeface="Times"/>
                <a:cs typeface="Times"/>
                <a:sym typeface="Times"/>
              </a:rPr>
              <a:t> The frame rate is always the same as any input rate. So the frame rate is 1,000,000 frames per second. Because we are sending 4 bits in each frame, we can verify the result of the previous question by multiplying the frame rate by the number of bits per frame.</a:t>
            </a:r>
            <a:endParaRPr/>
          </a:p>
        </p:txBody>
      </p:sp>
      <p:sp>
        <p:nvSpPr>
          <p:cNvPr id="460" name="Google Shape;460;p34"/>
          <p:cNvSpPr txBox="1"/>
          <p:nvPr/>
        </p:nvSpPr>
        <p:spPr>
          <a:xfrm>
            <a:off x="1066800" y="0"/>
            <a:ext cx="4849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6.6 (continued)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3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27</a:t>
            </a:fld>
            <a:endParaRPr/>
          </a:p>
        </p:txBody>
      </p:sp>
      <p:cxnSp>
        <p:nvCxnSpPr>
          <p:cNvPr id="466" name="Google Shape;466;p3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467" name="Google Shape;467;p3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468" name="Google Shape;468;p35"/>
          <p:cNvSpPr txBox="1"/>
          <p:nvPr/>
        </p:nvSpPr>
        <p:spPr>
          <a:xfrm>
            <a:off x="304800" y="762000"/>
            <a:ext cx="31194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6.14  </a:t>
            </a:r>
            <a:r>
              <a:rPr lang="en-US" sz="2000" b="1" i="1" u="none">
                <a:solidFill>
                  <a:schemeClr val="dk1"/>
                </a:solidFill>
                <a:latin typeface="Times New Roman"/>
                <a:ea typeface="Times New Roman"/>
                <a:cs typeface="Times New Roman"/>
                <a:sym typeface="Times New Roman"/>
              </a:rPr>
              <a:t>Example 6.6</a:t>
            </a:r>
            <a:endParaRPr/>
          </a:p>
        </p:txBody>
      </p:sp>
      <p:cxnSp>
        <p:nvCxnSpPr>
          <p:cNvPr id="469" name="Google Shape;469;p3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470" name="Google Shape;470;p35"/>
          <p:cNvPicPr preferRelativeResize="0"/>
          <p:nvPr/>
        </p:nvPicPr>
        <p:blipFill rotWithShape="1">
          <a:blip r:embed="rId3">
            <a:alphaModFix/>
          </a:blip>
          <a:srcRect/>
          <a:stretch/>
        </p:blipFill>
        <p:spPr>
          <a:xfrm>
            <a:off x="88900" y="2514600"/>
            <a:ext cx="8902700" cy="2286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3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28</a:t>
            </a:fld>
            <a:endParaRPr/>
          </a:p>
        </p:txBody>
      </p:sp>
      <p:sp>
        <p:nvSpPr>
          <p:cNvPr id="476" name="Google Shape;476;p36"/>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7" name="Google Shape;477;p36"/>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8" name="Google Shape;478;p36"/>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79" name="Google Shape;479;p36"/>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80" name="Google Shape;480;p36"/>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81" name="Google Shape;481;p36"/>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82" name="Google Shape;482;p36"/>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83" name="Google Shape;483;p36"/>
          <p:cNvSpPr txBox="1"/>
          <p:nvPr/>
        </p:nvSpPr>
        <p:spPr>
          <a:xfrm>
            <a:off x="228600" y="1219200"/>
            <a:ext cx="8686800" cy="1800225"/>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Four 1-kbps connections are multiplexed together. A unit is 1 bit. Find (</a:t>
            </a:r>
            <a:r>
              <a:rPr lang="en-US" sz="2800" b="1" i="1" u="none">
                <a:solidFill>
                  <a:schemeClr val="hlink"/>
                </a:solidFill>
                <a:latin typeface="Times New Roman"/>
                <a:ea typeface="Times New Roman"/>
                <a:cs typeface="Times New Roman"/>
                <a:sym typeface="Times New Roman"/>
              </a:rPr>
              <a:t>a</a:t>
            </a:r>
            <a:r>
              <a:rPr lang="en-US" sz="2800" b="1" i="1" u="none">
                <a:solidFill>
                  <a:schemeClr val="dk1"/>
                </a:solidFill>
                <a:latin typeface="Times New Roman"/>
                <a:ea typeface="Times New Roman"/>
                <a:cs typeface="Times New Roman"/>
                <a:sym typeface="Times New Roman"/>
              </a:rPr>
              <a:t>) the duration of 1 bit before multiplexing, (</a:t>
            </a:r>
            <a:r>
              <a:rPr lang="en-US" sz="2800" b="1" i="1" u="none">
                <a:solidFill>
                  <a:schemeClr val="hlink"/>
                </a:solidFill>
                <a:latin typeface="Times New Roman"/>
                <a:ea typeface="Times New Roman"/>
                <a:cs typeface="Times New Roman"/>
                <a:sym typeface="Times New Roman"/>
              </a:rPr>
              <a:t>b</a:t>
            </a:r>
            <a:r>
              <a:rPr lang="en-US" sz="2800" b="1" i="1" u="none">
                <a:solidFill>
                  <a:schemeClr val="dk1"/>
                </a:solidFill>
                <a:latin typeface="Times New Roman"/>
                <a:ea typeface="Times New Roman"/>
                <a:cs typeface="Times New Roman"/>
                <a:sym typeface="Times New Roman"/>
              </a:rPr>
              <a:t>) the transmission rate of the link, (</a:t>
            </a:r>
            <a:r>
              <a:rPr lang="en-US" sz="2800" b="1" i="1" u="none">
                <a:solidFill>
                  <a:schemeClr val="hlink"/>
                </a:solidFill>
                <a:latin typeface="Times New Roman"/>
                <a:ea typeface="Times New Roman"/>
                <a:cs typeface="Times New Roman"/>
                <a:sym typeface="Times New Roman"/>
              </a:rPr>
              <a:t>c</a:t>
            </a:r>
            <a:r>
              <a:rPr lang="en-US" sz="2800" b="1" i="1" u="none">
                <a:solidFill>
                  <a:schemeClr val="dk1"/>
                </a:solidFill>
                <a:latin typeface="Times New Roman"/>
                <a:ea typeface="Times New Roman"/>
                <a:cs typeface="Times New Roman"/>
                <a:sym typeface="Times New Roman"/>
              </a:rPr>
              <a:t>) the duration of a time slot, and (</a:t>
            </a:r>
            <a:r>
              <a:rPr lang="en-US" sz="2800" b="1" i="1" u="none">
                <a:solidFill>
                  <a:schemeClr val="hlink"/>
                </a:solidFill>
                <a:latin typeface="Times New Roman"/>
                <a:ea typeface="Times New Roman"/>
                <a:cs typeface="Times New Roman"/>
                <a:sym typeface="Times New Roman"/>
              </a:rPr>
              <a:t>d</a:t>
            </a:r>
            <a:r>
              <a:rPr lang="en-US" sz="2800" b="1" i="1" u="none">
                <a:solidFill>
                  <a:schemeClr val="dk1"/>
                </a:solidFill>
                <a:latin typeface="Times New Roman"/>
                <a:ea typeface="Times New Roman"/>
                <a:cs typeface="Times New Roman"/>
                <a:sym typeface="Times New Roman"/>
              </a:rPr>
              <a:t>) the duration of a frame.</a:t>
            </a:r>
            <a:endParaRPr/>
          </a:p>
        </p:txBody>
      </p:sp>
      <p:sp>
        <p:nvSpPr>
          <p:cNvPr id="484" name="Google Shape;484;p36"/>
          <p:cNvSpPr txBox="1"/>
          <p:nvPr/>
        </p:nvSpPr>
        <p:spPr>
          <a:xfrm>
            <a:off x="228600" y="3243262"/>
            <a:ext cx="8686800" cy="3081337"/>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457200" marR="0" lvl="0" indent="-45720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can answer the questions as follows:</a:t>
            </a:r>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a</a:t>
            </a:r>
            <a:r>
              <a:rPr lang="en-US" sz="2800" b="1" i="1" u="none">
                <a:solidFill>
                  <a:schemeClr val="dk1"/>
                </a:solidFill>
                <a:latin typeface="Times"/>
                <a:ea typeface="Times"/>
                <a:cs typeface="Times"/>
                <a:sym typeface="Times"/>
              </a:rPr>
              <a:t>.  The duration of 1 bit before multiplexing is 1 / 1 kbps, or 0.001 s (1 ms).</a:t>
            </a:r>
            <a:endParaRPr/>
          </a:p>
          <a:p>
            <a:pPr marL="457200" marR="0" lvl="0" indent="-4572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b.</a:t>
            </a:r>
            <a:r>
              <a:rPr lang="en-US" sz="2800" b="1" i="1" u="none">
                <a:solidFill>
                  <a:schemeClr val="dk1"/>
                </a:solidFill>
                <a:latin typeface="Times"/>
                <a:ea typeface="Times"/>
                <a:cs typeface="Times"/>
                <a:sym typeface="Times"/>
              </a:rPr>
              <a:t> The rate of the link is 4 times the rate of a connection, or 4 kbps.</a:t>
            </a:r>
            <a:endParaRPr/>
          </a:p>
        </p:txBody>
      </p:sp>
      <p:sp>
        <p:nvSpPr>
          <p:cNvPr id="485" name="Google Shape;485;p36"/>
          <p:cNvSpPr txBox="1"/>
          <p:nvPr/>
        </p:nvSpPr>
        <p:spPr>
          <a:xfrm>
            <a:off x="1066800" y="0"/>
            <a:ext cx="25304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6.7</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490" name="Google Shape;490;p3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29</a:t>
            </a:fld>
            <a:endParaRPr/>
          </a:p>
        </p:txBody>
      </p:sp>
      <p:sp>
        <p:nvSpPr>
          <p:cNvPr id="491" name="Google Shape;491;p37"/>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2" name="Google Shape;492;p37"/>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3" name="Google Shape;493;p37"/>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4" name="Google Shape;494;p37"/>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5" name="Google Shape;495;p37"/>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6" name="Google Shape;496;p37"/>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7" name="Google Shape;497;p37"/>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498" name="Google Shape;498;p37"/>
          <p:cNvSpPr txBox="1"/>
          <p:nvPr/>
        </p:nvSpPr>
        <p:spPr>
          <a:xfrm>
            <a:off x="228600" y="1524000"/>
            <a:ext cx="8686800" cy="4789487"/>
          </a:xfrm>
          <a:prstGeom prst="rect">
            <a:avLst/>
          </a:prstGeom>
          <a:noFill/>
          <a:ln>
            <a:noFill/>
          </a:ln>
        </p:spPr>
        <p:txBody>
          <a:bodyPr spcFirstLastPara="1" wrap="square" lIns="91425" tIns="45700" rIns="91425" bIns="45700" anchor="t" anchorCtr="0">
            <a:spAutoFit/>
          </a:bodyPr>
          <a:lstStyle/>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c.</a:t>
            </a:r>
            <a:r>
              <a:rPr lang="en-US" sz="2800" b="1" i="1" u="none">
                <a:solidFill>
                  <a:schemeClr val="dk1"/>
                </a:solidFill>
                <a:latin typeface="Times"/>
                <a:ea typeface="Times"/>
                <a:cs typeface="Times"/>
                <a:sym typeface="Times"/>
              </a:rPr>
              <a:t> The duration of each time slot is one-fourth of the duration of each bit before multiplexing, or 1/4 ms or 250 μs. Note that we can also calculate this from the data rate of the link, 4 kbps. The bit duration is the inverse of the data rate, or 1/4 kbps or 250 μs.</a:t>
            </a:r>
            <a:endParaRPr/>
          </a:p>
          <a:p>
            <a:pPr marL="457200" marR="0" lvl="0" indent="-457200" algn="just" rtl="0">
              <a:lnSpc>
                <a:spcPct val="100000"/>
              </a:lnSpc>
              <a:spcBef>
                <a:spcPts val="0"/>
              </a:spcBef>
              <a:spcAft>
                <a:spcPts val="0"/>
              </a:spcAft>
              <a:buClr>
                <a:schemeClr val="dk1"/>
              </a:buClr>
              <a:buSzPts val="2800"/>
              <a:buFont typeface="Arial"/>
              <a:buNone/>
            </a:pPr>
            <a:endParaRPr sz="2800" b="1" i="1" u="none">
              <a:solidFill>
                <a:schemeClr val="dk1"/>
              </a:solidFill>
              <a:latin typeface="Times"/>
              <a:ea typeface="Times"/>
              <a:cs typeface="Times"/>
              <a:sym typeface="Times"/>
            </a:endParaRPr>
          </a:p>
          <a:p>
            <a:pPr marL="457200" marR="0" lvl="0" indent="-457200" algn="just"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d.</a:t>
            </a:r>
            <a:r>
              <a:rPr lang="en-US" sz="2800" b="1" i="1" u="none">
                <a:solidFill>
                  <a:schemeClr val="dk1"/>
                </a:solidFill>
                <a:latin typeface="Times"/>
                <a:ea typeface="Times"/>
                <a:cs typeface="Times"/>
                <a:sym typeface="Times"/>
              </a:rPr>
              <a:t>  The duration of a frame is always the same as the duration of a unit before multiplexing, or 1 ms. We can also calculate this in another way. Each frame in this case has four time slots. So the duration of a frame is 4 times 250 μs, or 1 ms.</a:t>
            </a:r>
            <a:endParaRPr/>
          </a:p>
        </p:txBody>
      </p:sp>
      <p:sp>
        <p:nvSpPr>
          <p:cNvPr id="499" name="Google Shape;499;p37"/>
          <p:cNvSpPr txBox="1"/>
          <p:nvPr/>
        </p:nvSpPr>
        <p:spPr>
          <a:xfrm>
            <a:off x="1066800" y="0"/>
            <a:ext cx="4849812"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6.7 (continued)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a:t>
            </a:fld>
            <a:endParaRPr/>
          </a:p>
        </p:txBody>
      </p:sp>
      <p:sp>
        <p:nvSpPr>
          <p:cNvPr id="110" name="Google Shape;110;p3"/>
          <p:cNvSpPr txBox="1"/>
          <p:nvPr/>
        </p:nvSpPr>
        <p:spPr>
          <a:xfrm>
            <a:off x="0" y="0"/>
            <a:ext cx="9144000" cy="990600"/>
          </a:xfrm>
          <a:prstGeom prst="rect">
            <a:avLst/>
          </a:prstGeom>
          <a:solidFill>
            <a:srgbClr val="33CC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11" name="Google Shape;111;p3"/>
          <p:cNvSpPr txBox="1"/>
          <p:nvPr/>
        </p:nvSpPr>
        <p:spPr>
          <a:xfrm>
            <a:off x="228600" y="228600"/>
            <a:ext cx="42624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3200"/>
              <a:buFont typeface="Times"/>
              <a:buNone/>
            </a:pPr>
            <a:r>
              <a:rPr lang="en-US" sz="3200" b="1" i="0" u="none">
                <a:solidFill>
                  <a:schemeClr val="dk1"/>
                </a:solidFill>
                <a:latin typeface="Times"/>
                <a:ea typeface="Times"/>
                <a:cs typeface="Times"/>
                <a:sym typeface="Times"/>
              </a:rPr>
              <a:t>6-1   MULTIPLEXING</a:t>
            </a:r>
            <a:endParaRPr/>
          </a:p>
        </p:txBody>
      </p:sp>
      <p:sp>
        <p:nvSpPr>
          <p:cNvPr id="112" name="Google Shape;112;p3"/>
          <p:cNvSpPr txBox="1"/>
          <p:nvPr/>
        </p:nvSpPr>
        <p:spPr>
          <a:xfrm>
            <a:off x="8229600" y="6400800"/>
            <a:ext cx="184150" cy="36671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13" name="Google Shape;113;p3"/>
          <p:cNvSpPr txBox="1"/>
          <p:nvPr/>
        </p:nvSpPr>
        <p:spPr>
          <a:xfrm>
            <a:off x="304800" y="1066800"/>
            <a:ext cx="8229600" cy="3081337"/>
          </a:xfrm>
          <a:prstGeom prst="rect">
            <a:avLst/>
          </a:prstGeom>
          <a:noFill/>
          <a:ln>
            <a:noFill/>
          </a:ln>
        </p:spPr>
        <p:txBody>
          <a:bodyPr spcFirstLastPara="1" wrap="square" lIns="91425" tIns="45700" rIns="91425" bIns="45700" anchor="ctr"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Whenever the bandwidth of a medium linking two devices is greater than the bandwidth needs of the devices, the link can be shared. Multiplexing is the set of techniques that allows the simultaneous transmission of multiple signals across a single data link. As data and telecommunications use increases, so does traffic.</a:t>
            </a:r>
            <a:endParaRPr/>
          </a:p>
        </p:txBody>
      </p:sp>
      <p:sp>
        <p:nvSpPr>
          <p:cNvPr id="114" name="Google Shape;114;p3"/>
          <p:cNvSpPr txBox="1"/>
          <p:nvPr/>
        </p:nvSpPr>
        <p:spPr>
          <a:xfrm>
            <a:off x="152400" y="4772025"/>
            <a:ext cx="6705600" cy="155257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33CC"/>
              </a:buClr>
              <a:buSzPts val="2400"/>
              <a:buFont typeface="Times New Roman"/>
              <a:buNone/>
            </a:pPr>
            <a:r>
              <a:rPr lang="en-US" sz="2400" b="1" i="0" u="none">
                <a:solidFill>
                  <a:srgbClr val="0033CC"/>
                </a:solidFill>
                <a:latin typeface="Times New Roman"/>
                <a:ea typeface="Times New Roman"/>
                <a:cs typeface="Times New Roman"/>
                <a:sym typeface="Times New Roman"/>
              </a:rPr>
              <a:t>Frequency-Division Multiplexing</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Wavelength-Division Multiplexing</a:t>
            </a:r>
            <a:br>
              <a:rPr lang="en-US" sz="2400" b="1" i="0" u="none">
                <a:solidFill>
                  <a:srgbClr val="0033CC"/>
                </a:solidFill>
                <a:latin typeface="Times New Roman"/>
                <a:ea typeface="Times New Roman"/>
                <a:cs typeface="Times New Roman"/>
                <a:sym typeface="Times New Roman"/>
              </a:rPr>
            </a:br>
            <a:r>
              <a:rPr lang="en-US" sz="2400" b="1" i="0" u="none">
                <a:solidFill>
                  <a:srgbClr val="0033CC"/>
                </a:solidFill>
                <a:latin typeface="Times New Roman"/>
                <a:ea typeface="Times New Roman"/>
                <a:cs typeface="Times New Roman"/>
                <a:sym typeface="Times New Roman"/>
              </a:rPr>
              <a:t>Synchronous Time-Division Multiplexing</a:t>
            </a:r>
            <a:endParaRPr/>
          </a:p>
          <a:p>
            <a:pPr marL="0" marR="0" lvl="0" indent="0" algn="l" rtl="0">
              <a:lnSpc>
                <a:spcPct val="100000"/>
              </a:lnSpc>
              <a:spcBef>
                <a:spcPts val="0"/>
              </a:spcBef>
              <a:spcAft>
                <a:spcPts val="0"/>
              </a:spcAft>
              <a:buClr>
                <a:srgbClr val="0033CC"/>
              </a:buClr>
              <a:buSzPts val="2400"/>
              <a:buFont typeface="Times New Roman"/>
              <a:buNone/>
            </a:pPr>
            <a:r>
              <a:rPr lang="en-US" sz="2400" b="1" i="0" u="none">
                <a:solidFill>
                  <a:srgbClr val="0033CC"/>
                </a:solidFill>
                <a:latin typeface="Times New Roman"/>
                <a:ea typeface="Times New Roman"/>
                <a:cs typeface="Times New Roman"/>
                <a:sym typeface="Times New Roman"/>
              </a:rPr>
              <a:t>Statistical Time-Division Multiplexing</a:t>
            </a:r>
            <a:endParaRPr/>
          </a:p>
        </p:txBody>
      </p:sp>
      <p:sp>
        <p:nvSpPr>
          <p:cNvPr id="115" name="Google Shape;115;p3"/>
          <p:cNvSpPr txBox="1"/>
          <p:nvPr/>
        </p:nvSpPr>
        <p:spPr>
          <a:xfrm>
            <a:off x="165100" y="4295775"/>
            <a:ext cx="4862512" cy="51911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hlink"/>
              </a:buClr>
              <a:buSzPts val="2800"/>
              <a:buFont typeface="Times New Roman"/>
              <a:buNone/>
            </a:pPr>
            <a:r>
              <a:rPr lang="en-US" sz="2800" b="1" i="1" u="sng">
                <a:solidFill>
                  <a:schemeClr val="hlink"/>
                </a:solidFill>
                <a:latin typeface="Times New Roman"/>
                <a:ea typeface="Times New Roman"/>
                <a:cs typeface="Times New Roman"/>
                <a:sym typeface="Times New Roman"/>
              </a:rPr>
              <a:t>Topics discussed in this section:</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3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30</a:t>
            </a:fld>
            <a:endParaRPr/>
          </a:p>
        </p:txBody>
      </p:sp>
      <p:cxnSp>
        <p:nvCxnSpPr>
          <p:cNvPr id="520" name="Google Shape;520;p3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21" name="Google Shape;521;p3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22" name="Google Shape;522;p39"/>
          <p:cNvSpPr txBox="1"/>
          <p:nvPr/>
        </p:nvSpPr>
        <p:spPr>
          <a:xfrm>
            <a:off x="304800" y="762000"/>
            <a:ext cx="30892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6.15  </a:t>
            </a:r>
            <a:r>
              <a:rPr lang="en-US" sz="2000" b="1" i="1" u="none">
                <a:solidFill>
                  <a:schemeClr val="dk1"/>
                </a:solidFill>
                <a:latin typeface="Times New Roman"/>
                <a:ea typeface="Times New Roman"/>
                <a:cs typeface="Times New Roman"/>
                <a:sym typeface="Times New Roman"/>
              </a:rPr>
              <a:t>Interleaving</a:t>
            </a:r>
            <a:endParaRPr/>
          </a:p>
        </p:txBody>
      </p:sp>
      <p:cxnSp>
        <p:nvCxnSpPr>
          <p:cNvPr id="523" name="Google Shape;523;p3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24" name="Google Shape;524;p39"/>
          <p:cNvPicPr preferRelativeResize="0"/>
          <p:nvPr/>
        </p:nvPicPr>
        <p:blipFill rotWithShape="1">
          <a:blip r:embed="rId3">
            <a:alphaModFix/>
          </a:blip>
          <a:srcRect/>
          <a:stretch/>
        </p:blipFill>
        <p:spPr>
          <a:xfrm>
            <a:off x="76200" y="2133600"/>
            <a:ext cx="8940800" cy="24701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Shape 528"/>
        <p:cNvGrpSpPr/>
        <p:nvPr/>
      </p:nvGrpSpPr>
      <p:grpSpPr>
        <a:xfrm>
          <a:off x="0" y="0"/>
          <a:ext cx="0" cy="0"/>
          <a:chOff x="0" y="0"/>
          <a:chExt cx="0" cy="0"/>
        </a:xfrm>
      </p:grpSpPr>
      <p:sp>
        <p:nvSpPr>
          <p:cNvPr id="529" name="Google Shape;529;p4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31</a:t>
            </a:fld>
            <a:endParaRPr/>
          </a:p>
        </p:txBody>
      </p:sp>
      <p:sp>
        <p:nvSpPr>
          <p:cNvPr id="530" name="Google Shape;530;p40"/>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31" name="Google Shape;531;p40"/>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32" name="Google Shape;532;p40"/>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33" name="Google Shape;533;p40"/>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34" name="Google Shape;534;p40"/>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35" name="Google Shape;535;p40"/>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36" name="Google Shape;536;p40"/>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37" name="Google Shape;537;p40"/>
          <p:cNvSpPr txBox="1"/>
          <p:nvPr/>
        </p:nvSpPr>
        <p:spPr>
          <a:xfrm>
            <a:off x="228600" y="914400"/>
            <a:ext cx="8610600" cy="2227262"/>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Four channels are multiplexed using TDM. If each channel sends 100 bytes /s and we multiplex 1 byte per channel, show the frame traveling on the link, the size of the frame, the duration of a frame, the frame rate, and the bit rate for the link.</a:t>
            </a:r>
            <a:endParaRPr/>
          </a:p>
        </p:txBody>
      </p:sp>
      <p:sp>
        <p:nvSpPr>
          <p:cNvPr id="538" name="Google Shape;538;p40"/>
          <p:cNvSpPr txBox="1"/>
          <p:nvPr/>
        </p:nvSpPr>
        <p:spPr>
          <a:xfrm>
            <a:off x="228600" y="3259137"/>
            <a:ext cx="86868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The multiplexer is shown in Figure 6.16. Each frame carries 1 byte from each channel; the size of each frame, therefore, is 4 bytes, or 32 bits. Because each channel is sending 100 bytes/s and a frame carries 1 byte from each channel, the frame rate must be 100 frames per second. The bit rate is 100 × 32, or 3200 bps. </a:t>
            </a:r>
            <a:endParaRPr/>
          </a:p>
        </p:txBody>
      </p:sp>
      <p:sp>
        <p:nvSpPr>
          <p:cNvPr id="539" name="Google Shape;539;p40"/>
          <p:cNvSpPr txBox="1"/>
          <p:nvPr/>
        </p:nvSpPr>
        <p:spPr>
          <a:xfrm>
            <a:off x="1066800" y="0"/>
            <a:ext cx="25304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6.8</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Shape 543"/>
        <p:cNvGrpSpPr/>
        <p:nvPr/>
      </p:nvGrpSpPr>
      <p:grpSpPr>
        <a:xfrm>
          <a:off x="0" y="0"/>
          <a:ext cx="0" cy="0"/>
          <a:chOff x="0" y="0"/>
          <a:chExt cx="0" cy="0"/>
        </a:xfrm>
      </p:grpSpPr>
      <p:sp>
        <p:nvSpPr>
          <p:cNvPr id="544" name="Google Shape;544;p4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32</a:t>
            </a:fld>
            <a:endParaRPr/>
          </a:p>
        </p:txBody>
      </p:sp>
      <p:cxnSp>
        <p:nvCxnSpPr>
          <p:cNvPr id="545" name="Google Shape;545;p4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46" name="Google Shape;546;p4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47" name="Google Shape;547;p41"/>
          <p:cNvSpPr txBox="1"/>
          <p:nvPr/>
        </p:nvSpPr>
        <p:spPr>
          <a:xfrm>
            <a:off x="304800" y="762000"/>
            <a:ext cx="31194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6.16  </a:t>
            </a:r>
            <a:r>
              <a:rPr lang="en-US" sz="2000" b="1" i="1" u="none">
                <a:solidFill>
                  <a:schemeClr val="dk1"/>
                </a:solidFill>
                <a:latin typeface="Times New Roman"/>
                <a:ea typeface="Times New Roman"/>
                <a:cs typeface="Times New Roman"/>
                <a:sym typeface="Times New Roman"/>
              </a:rPr>
              <a:t>Example 6.8</a:t>
            </a:r>
            <a:endParaRPr/>
          </a:p>
        </p:txBody>
      </p:sp>
      <p:cxnSp>
        <p:nvCxnSpPr>
          <p:cNvPr id="548" name="Google Shape;548;p4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49" name="Google Shape;549;p41"/>
          <p:cNvPicPr preferRelativeResize="0"/>
          <p:nvPr/>
        </p:nvPicPr>
        <p:blipFill rotWithShape="1">
          <a:blip r:embed="rId3">
            <a:alphaModFix/>
          </a:blip>
          <a:srcRect/>
          <a:stretch/>
        </p:blipFill>
        <p:spPr>
          <a:xfrm>
            <a:off x="685800" y="2684462"/>
            <a:ext cx="7688262" cy="2116137"/>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Shape 553"/>
        <p:cNvGrpSpPr/>
        <p:nvPr/>
      </p:nvGrpSpPr>
      <p:grpSpPr>
        <a:xfrm>
          <a:off x="0" y="0"/>
          <a:ext cx="0" cy="0"/>
          <a:chOff x="0" y="0"/>
          <a:chExt cx="0" cy="0"/>
        </a:xfrm>
      </p:grpSpPr>
      <p:sp>
        <p:nvSpPr>
          <p:cNvPr id="554" name="Google Shape;554;p4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33</a:t>
            </a:fld>
            <a:endParaRPr/>
          </a:p>
        </p:txBody>
      </p:sp>
      <p:sp>
        <p:nvSpPr>
          <p:cNvPr id="555" name="Google Shape;555;p4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56" name="Google Shape;556;p4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57" name="Google Shape;557;p4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58" name="Google Shape;558;p4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59" name="Google Shape;559;p4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60" name="Google Shape;560;p4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61" name="Google Shape;561;p4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562" name="Google Shape;562;p42"/>
          <p:cNvSpPr txBox="1"/>
          <p:nvPr/>
        </p:nvSpPr>
        <p:spPr>
          <a:xfrm>
            <a:off x="228600" y="1219200"/>
            <a:ext cx="8610600" cy="18002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A multiplexer combines four 100-kbps channels using a time slot of 2 bits. Show the output with four arbitrary inputs. What is the frame rate? What is the frame duration? What is the bit rate? What is the bit duration?</a:t>
            </a:r>
            <a:endParaRPr/>
          </a:p>
        </p:txBody>
      </p:sp>
      <p:sp>
        <p:nvSpPr>
          <p:cNvPr id="563" name="Google Shape;563;p42"/>
          <p:cNvSpPr txBox="1"/>
          <p:nvPr/>
        </p:nvSpPr>
        <p:spPr>
          <a:xfrm>
            <a:off x="228600" y="3411537"/>
            <a:ext cx="8686800" cy="3081337"/>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0" marR="0" lvl="0" indent="0" algn="just"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Figure 6.17 shows the output for four arbitrary inputs. The link carries 50,000 frames per second. The frame duration is therefore 1/50,000 s or 20 μs. The frame rate is 50,000 frames per second, and each frame carries 8 bits; the bit rate is 50,000 × 8 = 400,000 bits or 400 kbps. The bit duration is 1/400,000 s, or 2.5 μs. </a:t>
            </a:r>
            <a:endParaRPr/>
          </a:p>
        </p:txBody>
      </p:sp>
      <p:sp>
        <p:nvSpPr>
          <p:cNvPr id="564" name="Google Shape;564;p42"/>
          <p:cNvSpPr txBox="1"/>
          <p:nvPr/>
        </p:nvSpPr>
        <p:spPr>
          <a:xfrm>
            <a:off x="1066800" y="0"/>
            <a:ext cx="2530475"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6.9</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Shape 568"/>
        <p:cNvGrpSpPr/>
        <p:nvPr/>
      </p:nvGrpSpPr>
      <p:grpSpPr>
        <a:xfrm>
          <a:off x="0" y="0"/>
          <a:ext cx="0" cy="0"/>
          <a:chOff x="0" y="0"/>
          <a:chExt cx="0" cy="0"/>
        </a:xfrm>
      </p:grpSpPr>
      <p:sp>
        <p:nvSpPr>
          <p:cNvPr id="569" name="Google Shape;569;p4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34</a:t>
            </a:fld>
            <a:endParaRPr/>
          </a:p>
        </p:txBody>
      </p:sp>
      <p:cxnSp>
        <p:nvCxnSpPr>
          <p:cNvPr id="570" name="Google Shape;570;p43"/>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71" name="Google Shape;571;p43"/>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72" name="Google Shape;572;p43"/>
          <p:cNvSpPr txBox="1"/>
          <p:nvPr/>
        </p:nvSpPr>
        <p:spPr>
          <a:xfrm>
            <a:off x="304800" y="762000"/>
            <a:ext cx="311943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6.17  </a:t>
            </a:r>
            <a:r>
              <a:rPr lang="en-US" sz="2000" b="1" i="1" u="none">
                <a:solidFill>
                  <a:schemeClr val="dk1"/>
                </a:solidFill>
                <a:latin typeface="Times New Roman"/>
                <a:ea typeface="Times New Roman"/>
                <a:cs typeface="Times New Roman"/>
                <a:sym typeface="Times New Roman"/>
              </a:rPr>
              <a:t>Example 6.9</a:t>
            </a:r>
            <a:endParaRPr/>
          </a:p>
        </p:txBody>
      </p:sp>
      <p:cxnSp>
        <p:nvCxnSpPr>
          <p:cNvPr id="573" name="Google Shape;573;p43"/>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74" name="Google Shape;574;p43"/>
          <p:cNvPicPr preferRelativeResize="0"/>
          <p:nvPr/>
        </p:nvPicPr>
        <p:blipFill rotWithShape="1">
          <a:blip r:embed="rId3">
            <a:alphaModFix/>
          </a:blip>
          <a:srcRect/>
          <a:stretch/>
        </p:blipFill>
        <p:spPr>
          <a:xfrm>
            <a:off x="268287" y="2671762"/>
            <a:ext cx="8647112" cy="2189162"/>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4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35</a:t>
            </a:fld>
            <a:endParaRPr/>
          </a:p>
        </p:txBody>
      </p:sp>
      <p:cxnSp>
        <p:nvCxnSpPr>
          <p:cNvPr id="580" name="Google Shape;580;p4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81" name="Google Shape;581;p4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82" name="Google Shape;582;p44"/>
          <p:cNvSpPr txBox="1"/>
          <p:nvPr/>
        </p:nvSpPr>
        <p:spPr>
          <a:xfrm>
            <a:off x="304800" y="762000"/>
            <a:ext cx="30114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6.18  </a:t>
            </a:r>
            <a:r>
              <a:rPr lang="en-US" sz="2000" b="1" i="1" u="none">
                <a:solidFill>
                  <a:schemeClr val="dk1"/>
                </a:solidFill>
                <a:latin typeface="Times New Roman"/>
                <a:ea typeface="Times New Roman"/>
                <a:cs typeface="Times New Roman"/>
                <a:sym typeface="Times New Roman"/>
              </a:rPr>
              <a:t>Empty slots</a:t>
            </a:r>
            <a:endParaRPr/>
          </a:p>
        </p:txBody>
      </p:sp>
      <p:cxnSp>
        <p:nvCxnSpPr>
          <p:cNvPr id="583" name="Google Shape;583;p4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584" name="Google Shape;584;p44"/>
          <p:cNvPicPr preferRelativeResize="0"/>
          <p:nvPr/>
        </p:nvPicPr>
        <p:blipFill rotWithShape="1">
          <a:blip r:embed="rId3">
            <a:alphaModFix/>
          </a:blip>
          <a:srcRect/>
          <a:stretch/>
        </p:blipFill>
        <p:spPr>
          <a:xfrm>
            <a:off x="566737" y="2516187"/>
            <a:ext cx="8043862" cy="2284412"/>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588"/>
        <p:cNvGrpSpPr/>
        <p:nvPr/>
      </p:nvGrpSpPr>
      <p:grpSpPr>
        <a:xfrm>
          <a:off x="0" y="0"/>
          <a:ext cx="0" cy="0"/>
          <a:chOff x="0" y="0"/>
          <a:chExt cx="0" cy="0"/>
        </a:xfrm>
      </p:grpSpPr>
      <p:sp>
        <p:nvSpPr>
          <p:cNvPr id="589" name="Google Shape;589;p45"/>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Data Rate Management</a:t>
            </a:r>
            <a:endParaRPr/>
          </a:p>
        </p:txBody>
      </p:sp>
      <p:sp>
        <p:nvSpPr>
          <p:cNvPr id="590" name="Google Shape;590;p45"/>
          <p:cNvSpPr txBox="1">
            <a:spLocks noGrp="1"/>
          </p:cNvSpPr>
          <p:nvPr>
            <p:ph type="body" idx="1"/>
          </p:nvPr>
        </p:nvSpPr>
        <p:spPr>
          <a:xfrm>
            <a:off x="628650" y="1600200"/>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Assumption so far all input data rates are same</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Disparity in input data rates?</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strike="noStrike" cap="none">
                <a:solidFill>
                  <a:schemeClr val="dk1"/>
                </a:solidFill>
                <a:latin typeface="Tahoma"/>
                <a:ea typeface="Tahoma"/>
                <a:cs typeface="Tahoma"/>
                <a:sym typeface="Tahoma"/>
              </a:rPr>
              <a:t>Three strategies </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Multilevel Multiplexing</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Multiple-slot Allocation</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chemeClr val="dk1"/>
                </a:solidFill>
                <a:latin typeface="Tahoma"/>
                <a:ea typeface="Tahoma"/>
                <a:cs typeface="Tahoma"/>
                <a:sym typeface="Tahoma"/>
              </a:rPr>
              <a:t>Pulse Stuffing </a:t>
            </a:r>
            <a:endParaRPr/>
          </a:p>
          <a:p>
            <a:pPr marL="342900" marR="0" lvl="0" indent="-236220" algn="l" rtl="0">
              <a:spcBef>
                <a:spcPts val="560"/>
              </a:spcBef>
              <a:spcAft>
                <a:spcPts val="0"/>
              </a:spcAft>
              <a:buClr>
                <a:schemeClr val="folHlink"/>
              </a:buClr>
              <a:buSzPts val="1680"/>
              <a:buFont typeface="Noto Sans Symbols"/>
              <a:buNone/>
            </a:pPr>
            <a:endParaRPr sz="2800" b="0" i="0" u="none" strike="noStrike" cap="none">
              <a:solidFill>
                <a:schemeClr val="dk1"/>
              </a:solidFill>
              <a:latin typeface="Tahoma"/>
              <a:ea typeface="Tahoma"/>
              <a:cs typeface="Tahoma"/>
              <a:sym typeface="Tahoma"/>
            </a:endParaRPr>
          </a:p>
        </p:txBody>
      </p:sp>
      <p:sp>
        <p:nvSpPr>
          <p:cNvPr id="591" name="Google Shape;591;p4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6.</a:t>
            </a:r>
            <a:fld id="{00000000-1234-1234-1234-123412341234}" type="slidenum">
              <a:rPr lang="en-US" sz="2000" b="1" i="0" u="none">
                <a:solidFill>
                  <a:srgbClr val="1C1C1C"/>
                </a:solidFill>
                <a:latin typeface="Arial"/>
                <a:ea typeface="Arial"/>
                <a:cs typeface="Arial"/>
                <a:sym typeface="Arial"/>
              </a:rPr>
              <a:t>36</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4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37</a:t>
            </a:fld>
            <a:endParaRPr/>
          </a:p>
        </p:txBody>
      </p:sp>
      <p:cxnSp>
        <p:nvCxnSpPr>
          <p:cNvPr id="597" name="Google Shape;597;p4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598" name="Google Shape;598;p4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599" name="Google Shape;599;p46"/>
          <p:cNvSpPr txBox="1"/>
          <p:nvPr/>
        </p:nvSpPr>
        <p:spPr>
          <a:xfrm>
            <a:off x="304800" y="762000"/>
            <a:ext cx="424815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6.19  </a:t>
            </a:r>
            <a:r>
              <a:rPr lang="en-US" sz="2000" b="1" i="1" u="none">
                <a:solidFill>
                  <a:schemeClr val="dk1"/>
                </a:solidFill>
                <a:latin typeface="Times New Roman"/>
                <a:ea typeface="Times New Roman"/>
                <a:cs typeface="Times New Roman"/>
                <a:sym typeface="Times New Roman"/>
              </a:rPr>
              <a:t>Multilevel multiplexing</a:t>
            </a:r>
            <a:endParaRPr/>
          </a:p>
        </p:txBody>
      </p:sp>
      <p:cxnSp>
        <p:nvCxnSpPr>
          <p:cNvPr id="600" name="Google Shape;600;p4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01" name="Google Shape;601;p46"/>
          <p:cNvPicPr preferRelativeResize="0"/>
          <p:nvPr/>
        </p:nvPicPr>
        <p:blipFill rotWithShape="1">
          <a:blip r:embed="rId3">
            <a:alphaModFix/>
          </a:blip>
          <a:srcRect/>
          <a:stretch/>
        </p:blipFill>
        <p:spPr>
          <a:xfrm>
            <a:off x="484187" y="2471737"/>
            <a:ext cx="7897812" cy="2938462"/>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38</a:t>
            </a:fld>
            <a:endParaRPr/>
          </a:p>
        </p:txBody>
      </p:sp>
      <p:cxnSp>
        <p:nvCxnSpPr>
          <p:cNvPr id="607" name="Google Shape;607;p4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08" name="Google Shape;608;p4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09" name="Google Shape;609;p47"/>
          <p:cNvSpPr txBox="1"/>
          <p:nvPr/>
        </p:nvSpPr>
        <p:spPr>
          <a:xfrm>
            <a:off x="304800" y="762000"/>
            <a:ext cx="4529137" cy="178506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dirty="0">
                <a:solidFill>
                  <a:schemeClr val="folHlink"/>
                </a:solidFill>
                <a:latin typeface="Times New Roman"/>
                <a:ea typeface="Times New Roman"/>
                <a:cs typeface="Times New Roman"/>
                <a:sym typeface="Times New Roman"/>
              </a:rPr>
              <a:t>Figure 6.20  </a:t>
            </a:r>
            <a:r>
              <a:rPr lang="en-US" sz="2000" b="1" i="1" u="none" dirty="0">
                <a:solidFill>
                  <a:schemeClr val="dk1"/>
                </a:solidFill>
                <a:latin typeface="Times New Roman"/>
                <a:ea typeface="Times New Roman"/>
                <a:cs typeface="Times New Roman"/>
                <a:sym typeface="Times New Roman"/>
              </a:rPr>
              <a:t>Multiple-slot multiplexing</a:t>
            </a:r>
          </a:p>
          <a:p>
            <a:pPr algn="l"/>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latin typeface="Times New Roman" panose="02020603050405020304" pitchFamily="18" charset="0"/>
            </a:endParaRPr>
          </a:p>
          <a:p>
            <a:r>
              <a:rPr lang="en-US" sz="1800" b="1" i="1" u="none" strike="noStrike" baseline="0" dirty="0">
                <a:solidFill>
                  <a:srgbClr val="FF0000"/>
                </a:solidFill>
                <a:latin typeface="Times New Roman" panose="02020603050405020304" pitchFamily="18" charset="0"/>
              </a:rPr>
              <a:t>Multiple slot allocation </a:t>
            </a:r>
            <a:r>
              <a:rPr lang="en-US" sz="1800" b="1" i="1" u="none" strike="noStrike" baseline="0" dirty="0">
                <a:solidFill>
                  <a:srgbClr val="000000"/>
                </a:solidFill>
                <a:latin typeface="Times New Roman" panose="02020603050405020304" pitchFamily="18" charset="0"/>
              </a:rPr>
              <a:t>is used to allot more than one slot in a frame to a single input line.</a:t>
            </a:r>
            <a:endParaRPr lang="en-US" sz="1800" b="0" i="0" u="none" strike="noStrike" baseline="0" dirty="0">
              <a:solidFill>
                <a:srgbClr val="000000"/>
              </a:solidFill>
              <a:latin typeface="Times New Roman" panose="02020603050405020304" pitchFamily="18" charset="0"/>
            </a:endParaRPr>
          </a:p>
          <a:p>
            <a:pPr marL="0" marR="0" lvl="0" indent="0" algn="l" rtl="0">
              <a:lnSpc>
                <a:spcPct val="100000"/>
              </a:lnSpc>
              <a:spcBef>
                <a:spcPts val="0"/>
              </a:spcBef>
              <a:spcAft>
                <a:spcPts val="0"/>
              </a:spcAft>
              <a:buClr>
                <a:schemeClr val="folHlink"/>
              </a:buClr>
              <a:buSzPts val="2400"/>
              <a:buFont typeface="Times New Roman"/>
              <a:buNone/>
            </a:pPr>
            <a:endParaRPr dirty="0"/>
          </a:p>
        </p:txBody>
      </p:sp>
      <p:cxnSp>
        <p:nvCxnSpPr>
          <p:cNvPr id="610" name="Google Shape;610;p4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11" name="Google Shape;611;p47"/>
          <p:cNvPicPr preferRelativeResize="0"/>
          <p:nvPr/>
        </p:nvPicPr>
        <p:blipFill rotWithShape="1">
          <a:blip r:embed="rId3">
            <a:alphaModFix/>
          </a:blip>
          <a:srcRect/>
          <a:stretch/>
        </p:blipFill>
        <p:spPr>
          <a:xfrm>
            <a:off x="935037" y="2362200"/>
            <a:ext cx="7751762" cy="2439987"/>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15"/>
        <p:cNvGrpSpPr/>
        <p:nvPr/>
      </p:nvGrpSpPr>
      <p:grpSpPr>
        <a:xfrm>
          <a:off x="0" y="0"/>
          <a:ext cx="0" cy="0"/>
          <a:chOff x="0" y="0"/>
          <a:chExt cx="0" cy="0"/>
        </a:xfrm>
      </p:grpSpPr>
      <p:sp>
        <p:nvSpPr>
          <p:cNvPr id="616" name="Google Shape;616;p4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39</a:t>
            </a:fld>
            <a:endParaRPr/>
          </a:p>
        </p:txBody>
      </p:sp>
      <p:cxnSp>
        <p:nvCxnSpPr>
          <p:cNvPr id="617" name="Google Shape;617;p48"/>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18" name="Google Shape;618;p48"/>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19" name="Google Shape;619;p48"/>
          <p:cNvSpPr txBox="1"/>
          <p:nvPr/>
        </p:nvSpPr>
        <p:spPr>
          <a:xfrm>
            <a:off x="304800" y="762000"/>
            <a:ext cx="3265487" cy="261606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dirty="0">
                <a:solidFill>
                  <a:schemeClr val="folHlink"/>
                </a:solidFill>
                <a:latin typeface="Times New Roman"/>
                <a:ea typeface="Times New Roman"/>
                <a:cs typeface="Times New Roman"/>
                <a:sym typeface="Times New Roman"/>
              </a:rPr>
              <a:t>Figure 6.21  </a:t>
            </a:r>
            <a:r>
              <a:rPr lang="en-US" sz="2000" b="1" i="1" u="none" dirty="0">
                <a:solidFill>
                  <a:schemeClr val="dk1"/>
                </a:solidFill>
                <a:latin typeface="Times New Roman"/>
                <a:ea typeface="Times New Roman"/>
                <a:cs typeface="Times New Roman"/>
                <a:sym typeface="Times New Roman"/>
              </a:rPr>
              <a:t>Pulse stuffing</a:t>
            </a:r>
          </a:p>
          <a:p>
            <a:pPr algn="l"/>
            <a:endParaRPr lang="en-US" sz="1800" b="0" i="0" u="none" strike="noStrike" baseline="0" dirty="0">
              <a:solidFill>
                <a:srgbClr val="000000"/>
              </a:solidFill>
              <a:latin typeface="Times New Roman" panose="02020603050405020304" pitchFamily="18" charset="0"/>
            </a:endParaRPr>
          </a:p>
          <a:p>
            <a:endParaRPr lang="en-US" sz="1800" b="0" i="0" u="none" strike="noStrike" baseline="0" dirty="0">
              <a:latin typeface="Times New Roman" panose="02020603050405020304" pitchFamily="18" charset="0"/>
            </a:endParaRPr>
          </a:p>
          <a:p>
            <a:r>
              <a:rPr lang="en-US" sz="1800" b="1" i="1" u="none" strike="noStrike" baseline="0" dirty="0">
                <a:solidFill>
                  <a:srgbClr val="FF0000"/>
                </a:solidFill>
                <a:latin typeface="Times New Roman" panose="02020603050405020304" pitchFamily="18" charset="0"/>
              </a:rPr>
              <a:t>Pulse Stuffing </a:t>
            </a:r>
            <a:r>
              <a:rPr lang="en-US" sz="1800" b="1" i="1" u="none" strike="noStrike" baseline="0" dirty="0">
                <a:solidFill>
                  <a:srgbClr val="000000"/>
                </a:solidFill>
                <a:latin typeface="Times New Roman" panose="02020603050405020304" pitchFamily="18" charset="0"/>
              </a:rPr>
              <a:t>is used to make the highest input data rate the dominant data rate and then add dummy bits to the input lines with lower rates</a:t>
            </a:r>
            <a:endParaRPr lang="en-US" sz="1800" b="0" i="0" u="none" strike="noStrike" baseline="0" dirty="0">
              <a:solidFill>
                <a:srgbClr val="000000"/>
              </a:solidFill>
              <a:latin typeface="Times New Roman" panose="02020603050405020304" pitchFamily="18" charset="0"/>
            </a:endParaRPr>
          </a:p>
          <a:p>
            <a:pPr marL="0" marR="0" lvl="0" indent="0" algn="l" rtl="0">
              <a:lnSpc>
                <a:spcPct val="100000"/>
              </a:lnSpc>
              <a:spcBef>
                <a:spcPts val="0"/>
              </a:spcBef>
              <a:spcAft>
                <a:spcPts val="0"/>
              </a:spcAft>
              <a:buClr>
                <a:schemeClr val="folHlink"/>
              </a:buClr>
              <a:buSzPts val="2400"/>
              <a:buFont typeface="Times New Roman"/>
              <a:buNone/>
            </a:pPr>
            <a:endParaRPr dirty="0"/>
          </a:p>
        </p:txBody>
      </p:sp>
      <p:cxnSp>
        <p:nvCxnSpPr>
          <p:cNvPr id="620" name="Google Shape;620;p48"/>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21" name="Google Shape;621;p48"/>
          <p:cNvPicPr preferRelativeResize="0"/>
          <p:nvPr/>
        </p:nvPicPr>
        <p:blipFill rotWithShape="1">
          <a:blip r:embed="rId3">
            <a:alphaModFix/>
          </a:blip>
          <a:srcRect/>
          <a:stretch/>
        </p:blipFill>
        <p:spPr>
          <a:xfrm>
            <a:off x="1371600" y="3378059"/>
            <a:ext cx="6353175" cy="271794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4"/>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a:t>
            </a:fld>
            <a:endParaRPr/>
          </a:p>
        </p:txBody>
      </p:sp>
      <p:cxnSp>
        <p:nvCxnSpPr>
          <p:cNvPr id="121" name="Google Shape;121;p4"/>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22" name="Google Shape;122;p4"/>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23" name="Google Shape;123;p4"/>
          <p:cNvSpPr txBox="1"/>
          <p:nvPr/>
        </p:nvSpPr>
        <p:spPr>
          <a:xfrm>
            <a:off x="304800" y="762000"/>
            <a:ext cx="46990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6.1  </a:t>
            </a:r>
            <a:r>
              <a:rPr lang="en-US" sz="2000" b="1" i="1" u="none">
                <a:solidFill>
                  <a:schemeClr val="dk1"/>
                </a:solidFill>
                <a:latin typeface="Times New Roman"/>
                <a:ea typeface="Times New Roman"/>
                <a:cs typeface="Times New Roman"/>
                <a:sym typeface="Times New Roman"/>
              </a:rPr>
              <a:t>Dividing a link into channels</a:t>
            </a:r>
            <a:endParaRPr/>
          </a:p>
        </p:txBody>
      </p:sp>
      <p:cxnSp>
        <p:nvCxnSpPr>
          <p:cNvPr id="124" name="Google Shape;124;p4"/>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25" name="Google Shape;125;p4"/>
          <p:cNvPicPr preferRelativeResize="0"/>
          <p:nvPr/>
        </p:nvPicPr>
        <p:blipFill rotWithShape="1">
          <a:blip r:embed="rId3">
            <a:alphaModFix/>
          </a:blip>
          <a:srcRect/>
          <a:stretch/>
        </p:blipFill>
        <p:spPr>
          <a:xfrm>
            <a:off x="304800" y="2587625"/>
            <a:ext cx="8464550" cy="2060575"/>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625"/>
        <p:cNvGrpSpPr/>
        <p:nvPr/>
      </p:nvGrpSpPr>
      <p:grpSpPr>
        <a:xfrm>
          <a:off x="0" y="0"/>
          <a:ext cx="0" cy="0"/>
          <a:chOff x="0" y="0"/>
          <a:chExt cx="0" cy="0"/>
        </a:xfrm>
      </p:grpSpPr>
      <p:sp>
        <p:nvSpPr>
          <p:cNvPr id="626" name="Google Shape;626;p49"/>
          <p:cNvSpPr txBox="1">
            <a:spLocks noGrp="1"/>
          </p:cNvSpPr>
          <p:nvPr>
            <p:ph type="title"/>
          </p:nvPr>
        </p:nvSpPr>
        <p:spPr>
          <a:xfrm>
            <a:off x="628650" y="365125"/>
            <a:ext cx="7886700" cy="132556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2"/>
              </a:buClr>
              <a:buSzPts val="4400"/>
              <a:buFont typeface="Tahoma"/>
              <a:buNone/>
            </a:pPr>
            <a:r>
              <a:rPr lang="en-US" sz="4400" b="0" i="0" u="none">
                <a:solidFill>
                  <a:schemeClr val="dk2"/>
                </a:solidFill>
                <a:latin typeface="Tahoma"/>
                <a:ea typeface="Tahoma"/>
                <a:cs typeface="Tahoma"/>
                <a:sym typeface="Tahoma"/>
              </a:rPr>
              <a:t>Frame synchronization</a:t>
            </a:r>
            <a:endParaRPr/>
          </a:p>
        </p:txBody>
      </p:sp>
      <p:sp>
        <p:nvSpPr>
          <p:cNvPr id="627" name="Google Shape;627;p49"/>
          <p:cNvSpPr txBox="1">
            <a:spLocks noGrp="1"/>
          </p:cNvSpPr>
          <p:nvPr>
            <p:ph type="body" idx="1"/>
          </p:nvPr>
        </p:nvSpPr>
        <p:spPr>
          <a:xfrm>
            <a:off x="628650" y="1655762"/>
            <a:ext cx="7886700" cy="435133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Synchronization between the multiplexer and demultiplexer is a major issue in TDM.</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Bit belonging to one chanel may be received by another.</a:t>
            </a:r>
            <a:endParaRPr/>
          </a:p>
          <a:p>
            <a:pPr marL="342900" marR="0" lvl="0" indent="-342900" algn="l" rtl="0">
              <a:lnSpc>
                <a:spcPct val="100000"/>
              </a:lnSpc>
              <a:spcBef>
                <a:spcPts val="640"/>
              </a:spcBef>
              <a:spcAft>
                <a:spcPts val="0"/>
              </a:spcAft>
              <a:buClr>
                <a:schemeClr val="folHlink"/>
              </a:buClr>
              <a:buSzPts val="1920"/>
              <a:buFont typeface="Noto Sans Symbols"/>
              <a:buChar char="■"/>
            </a:pPr>
            <a:r>
              <a:rPr lang="en-US" sz="3200" b="0" i="0" u="none">
                <a:solidFill>
                  <a:schemeClr val="dk1"/>
                </a:solidFill>
                <a:latin typeface="Tahoma"/>
                <a:ea typeface="Tahoma"/>
                <a:cs typeface="Tahoma"/>
                <a:sym typeface="Tahoma"/>
              </a:rPr>
              <a:t>Solution: </a:t>
            </a:r>
            <a:r>
              <a:rPr lang="en-US" sz="3200" b="0" i="0" u="none">
                <a:solidFill>
                  <a:schemeClr val="folHlink"/>
                </a:solidFill>
                <a:latin typeface="Tahoma"/>
                <a:ea typeface="Tahoma"/>
                <a:cs typeface="Tahoma"/>
                <a:sym typeface="Tahoma"/>
              </a:rPr>
              <a:t>Framing Bits</a:t>
            </a:r>
            <a:endParaRPr/>
          </a:p>
          <a:p>
            <a:pPr marL="742950" marR="0" lvl="1" indent="-285750" algn="l" rtl="0">
              <a:lnSpc>
                <a:spcPct val="100000"/>
              </a:lnSpc>
              <a:spcBef>
                <a:spcPts val="560"/>
              </a:spcBef>
              <a:spcAft>
                <a:spcPts val="0"/>
              </a:spcAft>
              <a:buClr>
                <a:schemeClr val="hlink"/>
              </a:buClr>
              <a:buSzPts val="1540"/>
              <a:buFont typeface="Noto Sans Symbols"/>
              <a:buChar char="■"/>
            </a:pPr>
            <a:r>
              <a:rPr lang="en-US" sz="2800" b="0" i="0" u="none" strike="noStrike" cap="none">
                <a:solidFill>
                  <a:srgbClr val="660066"/>
                </a:solidFill>
                <a:latin typeface="Tahoma"/>
                <a:ea typeface="Tahoma"/>
                <a:cs typeface="Tahoma"/>
                <a:sym typeface="Tahoma"/>
              </a:rPr>
              <a:t>Follows a pattern, frame to frame</a:t>
            </a:r>
            <a:endParaRPr/>
          </a:p>
          <a:p>
            <a:pPr marL="342900" marR="0" lvl="0" indent="-236220" algn="l" rtl="0">
              <a:spcBef>
                <a:spcPts val="560"/>
              </a:spcBef>
              <a:spcAft>
                <a:spcPts val="0"/>
              </a:spcAft>
              <a:buClr>
                <a:schemeClr val="folHlink"/>
              </a:buClr>
              <a:buSzPts val="1680"/>
              <a:buFont typeface="Noto Sans Symbols"/>
              <a:buNone/>
            </a:pPr>
            <a:endParaRPr sz="2800" b="0" i="0" u="none" strike="noStrike" cap="none">
              <a:solidFill>
                <a:srgbClr val="660066"/>
              </a:solidFill>
              <a:latin typeface="Tahoma"/>
              <a:ea typeface="Tahoma"/>
              <a:cs typeface="Tahoma"/>
              <a:sym typeface="Tahoma"/>
            </a:endParaRPr>
          </a:p>
        </p:txBody>
      </p:sp>
      <p:sp>
        <p:nvSpPr>
          <p:cNvPr id="628" name="Google Shape;628;p4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6.</a:t>
            </a:r>
            <a:fld id="{00000000-1234-1234-1234-123412341234}" type="slidenum">
              <a:rPr lang="en-US" sz="2000" b="1" i="0" u="none">
                <a:solidFill>
                  <a:srgbClr val="1C1C1C"/>
                </a:solidFill>
                <a:latin typeface="Arial"/>
                <a:ea typeface="Arial"/>
                <a:cs typeface="Arial"/>
                <a:sym typeface="Arial"/>
              </a:rPr>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632"/>
        <p:cNvGrpSpPr/>
        <p:nvPr/>
      </p:nvGrpSpPr>
      <p:grpSpPr>
        <a:xfrm>
          <a:off x="0" y="0"/>
          <a:ext cx="0" cy="0"/>
          <a:chOff x="0" y="0"/>
          <a:chExt cx="0" cy="0"/>
        </a:xfrm>
      </p:grpSpPr>
      <p:sp>
        <p:nvSpPr>
          <p:cNvPr id="633" name="Google Shape;633;p5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41</a:t>
            </a:fld>
            <a:endParaRPr/>
          </a:p>
        </p:txBody>
      </p:sp>
      <p:cxnSp>
        <p:nvCxnSpPr>
          <p:cNvPr id="634" name="Google Shape;634;p5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35" name="Google Shape;635;p5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636" name="Google Shape;636;p50"/>
          <p:cNvSpPr txBox="1"/>
          <p:nvPr/>
        </p:nvSpPr>
        <p:spPr>
          <a:xfrm>
            <a:off x="304800" y="762000"/>
            <a:ext cx="31670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6.22  </a:t>
            </a:r>
            <a:r>
              <a:rPr lang="en-US" sz="2000" b="1" i="1" u="none">
                <a:solidFill>
                  <a:schemeClr val="dk1"/>
                </a:solidFill>
                <a:latin typeface="Times New Roman"/>
                <a:ea typeface="Times New Roman"/>
                <a:cs typeface="Times New Roman"/>
                <a:sym typeface="Times New Roman"/>
              </a:rPr>
              <a:t>Framing bits</a:t>
            </a:r>
            <a:endParaRPr/>
          </a:p>
        </p:txBody>
      </p:sp>
      <p:cxnSp>
        <p:nvCxnSpPr>
          <p:cNvPr id="637" name="Google Shape;637;p5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38" name="Google Shape;638;p50"/>
          <p:cNvPicPr preferRelativeResize="0"/>
          <p:nvPr/>
        </p:nvPicPr>
        <p:blipFill rotWithShape="1">
          <a:blip r:embed="rId3">
            <a:alphaModFix/>
          </a:blip>
          <a:srcRect/>
          <a:stretch/>
        </p:blipFill>
        <p:spPr>
          <a:xfrm>
            <a:off x="727075" y="2438400"/>
            <a:ext cx="7578725" cy="21875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642"/>
        <p:cNvGrpSpPr/>
        <p:nvPr/>
      </p:nvGrpSpPr>
      <p:grpSpPr>
        <a:xfrm>
          <a:off x="0" y="0"/>
          <a:ext cx="0" cy="0"/>
          <a:chOff x="0" y="0"/>
          <a:chExt cx="0" cy="0"/>
        </a:xfrm>
      </p:grpSpPr>
      <p:sp>
        <p:nvSpPr>
          <p:cNvPr id="643" name="Google Shape;643;p5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42</a:t>
            </a:fld>
            <a:endParaRPr/>
          </a:p>
        </p:txBody>
      </p:sp>
      <p:sp>
        <p:nvSpPr>
          <p:cNvPr id="644" name="Google Shape;644;p51"/>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5" name="Google Shape;645;p51"/>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6" name="Google Shape;646;p51"/>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7" name="Google Shape;647;p51"/>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8" name="Google Shape;648;p51"/>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49" name="Google Shape;649;p51"/>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50" name="Google Shape;650;p51"/>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51" name="Google Shape;651;p51"/>
          <p:cNvSpPr txBox="1"/>
          <p:nvPr/>
        </p:nvSpPr>
        <p:spPr>
          <a:xfrm>
            <a:off x="228600" y="990600"/>
            <a:ext cx="8686800" cy="30813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dk1"/>
              </a:buClr>
              <a:buSzPts val="2800"/>
              <a:buFont typeface="Times New Roman"/>
              <a:buNone/>
            </a:pPr>
            <a:r>
              <a:rPr lang="en-US" sz="2800" b="1" i="1" u="none">
                <a:solidFill>
                  <a:schemeClr val="dk1"/>
                </a:solidFill>
                <a:latin typeface="Times New Roman"/>
                <a:ea typeface="Times New Roman"/>
                <a:cs typeface="Times New Roman"/>
                <a:sym typeface="Times New Roman"/>
              </a:rPr>
              <a:t>We have four sources, each creating 250 characters per second. If the interleaved unit is a character and 1 synchronizing bit is added to each frame, find (</a:t>
            </a:r>
            <a:r>
              <a:rPr lang="en-US" sz="2800" b="1" i="1" u="none">
                <a:solidFill>
                  <a:schemeClr val="hlink"/>
                </a:solidFill>
                <a:latin typeface="Times New Roman"/>
                <a:ea typeface="Times New Roman"/>
                <a:cs typeface="Times New Roman"/>
                <a:sym typeface="Times New Roman"/>
              </a:rPr>
              <a:t>a</a:t>
            </a:r>
            <a:r>
              <a:rPr lang="en-US" sz="2800" b="1" i="1" u="none">
                <a:solidFill>
                  <a:schemeClr val="dk1"/>
                </a:solidFill>
                <a:latin typeface="Times New Roman"/>
                <a:ea typeface="Times New Roman"/>
                <a:cs typeface="Times New Roman"/>
                <a:sym typeface="Times New Roman"/>
              </a:rPr>
              <a:t>) the data rate of each source, (</a:t>
            </a:r>
            <a:r>
              <a:rPr lang="en-US" sz="2800" b="1" i="1" u="none">
                <a:solidFill>
                  <a:schemeClr val="hlink"/>
                </a:solidFill>
                <a:latin typeface="Times New Roman"/>
                <a:ea typeface="Times New Roman"/>
                <a:cs typeface="Times New Roman"/>
                <a:sym typeface="Times New Roman"/>
              </a:rPr>
              <a:t>b</a:t>
            </a:r>
            <a:r>
              <a:rPr lang="en-US" sz="2800" b="1" i="1" u="none">
                <a:solidFill>
                  <a:schemeClr val="dk1"/>
                </a:solidFill>
                <a:latin typeface="Times New Roman"/>
                <a:ea typeface="Times New Roman"/>
                <a:cs typeface="Times New Roman"/>
                <a:sym typeface="Times New Roman"/>
              </a:rPr>
              <a:t>) the duration of each character in each source, (</a:t>
            </a:r>
            <a:r>
              <a:rPr lang="en-US" sz="2800" b="1" i="1" u="none">
                <a:solidFill>
                  <a:schemeClr val="hlink"/>
                </a:solidFill>
                <a:latin typeface="Times New Roman"/>
                <a:ea typeface="Times New Roman"/>
                <a:cs typeface="Times New Roman"/>
                <a:sym typeface="Times New Roman"/>
              </a:rPr>
              <a:t>c</a:t>
            </a:r>
            <a:r>
              <a:rPr lang="en-US" sz="2800" b="1" i="1" u="none">
                <a:solidFill>
                  <a:schemeClr val="dk1"/>
                </a:solidFill>
                <a:latin typeface="Times New Roman"/>
                <a:ea typeface="Times New Roman"/>
                <a:cs typeface="Times New Roman"/>
                <a:sym typeface="Times New Roman"/>
              </a:rPr>
              <a:t>) the frame rate, (</a:t>
            </a:r>
            <a:r>
              <a:rPr lang="en-US" sz="2800" b="1" i="1" u="none">
                <a:solidFill>
                  <a:schemeClr val="hlink"/>
                </a:solidFill>
                <a:latin typeface="Times New Roman"/>
                <a:ea typeface="Times New Roman"/>
                <a:cs typeface="Times New Roman"/>
                <a:sym typeface="Times New Roman"/>
              </a:rPr>
              <a:t>d</a:t>
            </a:r>
            <a:r>
              <a:rPr lang="en-US" sz="2800" b="1" i="1" u="none">
                <a:solidFill>
                  <a:schemeClr val="dk1"/>
                </a:solidFill>
                <a:latin typeface="Times New Roman"/>
                <a:ea typeface="Times New Roman"/>
                <a:cs typeface="Times New Roman"/>
                <a:sym typeface="Times New Roman"/>
              </a:rPr>
              <a:t>) the duration of each frame, (</a:t>
            </a:r>
            <a:r>
              <a:rPr lang="en-US" sz="2800" b="1" i="1" u="none">
                <a:solidFill>
                  <a:schemeClr val="hlink"/>
                </a:solidFill>
                <a:latin typeface="Times New Roman"/>
                <a:ea typeface="Times New Roman"/>
                <a:cs typeface="Times New Roman"/>
                <a:sym typeface="Times New Roman"/>
              </a:rPr>
              <a:t>e</a:t>
            </a:r>
            <a:r>
              <a:rPr lang="en-US" sz="2800" b="1" i="1" u="none">
                <a:solidFill>
                  <a:schemeClr val="dk1"/>
                </a:solidFill>
                <a:latin typeface="Times New Roman"/>
                <a:ea typeface="Times New Roman"/>
                <a:cs typeface="Times New Roman"/>
                <a:sym typeface="Times New Roman"/>
              </a:rPr>
              <a:t>) the number of bits in each frame, and (</a:t>
            </a:r>
            <a:r>
              <a:rPr lang="en-US" sz="2800" b="1" i="1" u="none">
                <a:solidFill>
                  <a:schemeClr val="hlink"/>
                </a:solidFill>
                <a:latin typeface="Times New Roman"/>
                <a:ea typeface="Times New Roman"/>
                <a:cs typeface="Times New Roman"/>
                <a:sym typeface="Times New Roman"/>
              </a:rPr>
              <a:t>f</a:t>
            </a:r>
            <a:r>
              <a:rPr lang="en-US" sz="2800" b="1" i="1" u="none">
                <a:solidFill>
                  <a:schemeClr val="dk1"/>
                </a:solidFill>
                <a:latin typeface="Times New Roman"/>
                <a:ea typeface="Times New Roman"/>
                <a:cs typeface="Times New Roman"/>
                <a:sym typeface="Times New Roman"/>
              </a:rPr>
              <a:t>) the data rate of the link.</a:t>
            </a:r>
            <a:endParaRPr/>
          </a:p>
        </p:txBody>
      </p:sp>
      <p:sp>
        <p:nvSpPr>
          <p:cNvPr id="652" name="Google Shape;652;p51"/>
          <p:cNvSpPr txBox="1"/>
          <p:nvPr/>
        </p:nvSpPr>
        <p:spPr>
          <a:xfrm>
            <a:off x="228600" y="4267200"/>
            <a:ext cx="8686800" cy="180022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Solution</a:t>
            </a:r>
            <a:endParaRPr/>
          </a:p>
          <a:p>
            <a:pPr marL="457200" marR="0" lvl="0" indent="-457200" algn="l" rtl="0">
              <a:lnSpc>
                <a:spcPct val="100000"/>
              </a:lnSpc>
              <a:spcBef>
                <a:spcPts val="0"/>
              </a:spcBef>
              <a:spcAft>
                <a:spcPts val="0"/>
              </a:spcAft>
              <a:buClr>
                <a:schemeClr val="dk1"/>
              </a:buClr>
              <a:buSzPts val="2800"/>
              <a:buFont typeface="Times"/>
              <a:buNone/>
            </a:pPr>
            <a:r>
              <a:rPr lang="en-US" sz="2800" b="1" i="1" u="none">
                <a:solidFill>
                  <a:schemeClr val="dk1"/>
                </a:solidFill>
                <a:latin typeface="Times"/>
                <a:ea typeface="Times"/>
                <a:cs typeface="Times"/>
                <a:sym typeface="Times"/>
              </a:rPr>
              <a:t>We can answer the questions as follows:</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a.</a:t>
            </a:r>
            <a:r>
              <a:rPr lang="en-US" sz="2800" b="1" i="1" u="none">
                <a:solidFill>
                  <a:schemeClr val="dk1"/>
                </a:solidFill>
                <a:latin typeface="Times"/>
                <a:ea typeface="Times"/>
                <a:cs typeface="Times"/>
                <a:sym typeface="Times"/>
              </a:rPr>
              <a:t>  The data rate of each source is 250 × 8 = 2000 bps = 2 kbps.</a:t>
            </a:r>
            <a:endParaRPr/>
          </a:p>
        </p:txBody>
      </p:sp>
      <p:sp>
        <p:nvSpPr>
          <p:cNvPr id="653" name="Google Shape;653;p51"/>
          <p:cNvSpPr txBox="1"/>
          <p:nvPr/>
        </p:nvSpPr>
        <p:spPr>
          <a:xfrm>
            <a:off x="1066800" y="0"/>
            <a:ext cx="2755900"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6.10</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657"/>
        <p:cNvGrpSpPr/>
        <p:nvPr/>
      </p:nvGrpSpPr>
      <p:grpSpPr>
        <a:xfrm>
          <a:off x="0" y="0"/>
          <a:ext cx="0" cy="0"/>
          <a:chOff x="0" y="0"/>
          <a:chExt cx="0" cy="0"/>
        </a:xfrm>
      </p:grpSpPr>
      <p:sp>
        <p:nvSpPr>
          <p:cNvPr id="658" name="Google Shape;658;p52"/>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43</a:t>
            </a:fld>
            <a:endParaRPr/>
          </a:p>
        </p:txBody>
      </p:sp>
      <p:sp>
        <p:nvSpPr>
          <p:cNvPr id="659" name="Google Shape;659;p52"/>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0" name="Google Shape;660;p52"/>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1" name="Google Shape;661;p52"/>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2" name="Google Shape;662;p52"/>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3" name="Google Shape;663;p52"/>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4" name="Google Shape;664;p52"/>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5" name="Google Shape;665;p52"/>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666" name="Google Shape;666;p52"/>
          <p:cNvSpPr txBox="1"/>
          <p:nvPr/>
        </p:nvSpPr>
        <p:spPr>
          <a:xfrm>
            <a:off x="228600" y="1219200"/>
            <a:ext cx="8686800" cy="5216525"/>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b.</a:t>
            </a:r>
            <a:r>
              <a:rPr lang="en-US" sz="2800" b="1" i="1" u="none">
                <a:solidFill>
                  <a:schemeClr val="dk1"/>
                </a:solidFill>
                <a:latin typeface="Times"/>
                <a:ea typeface="Times"/>
                <a:cs typeface="Times"/>
                <a:sym typeface="Times"/>
              </a:rPr>
              <a:t>  Each source sends 250 characters per second; therefore, the duration of a character is 1/250 s, or </a:t>
            </a:r>
            <a:br>
              <a:rPr lang="en-US" sz="2800" b="1" i="1" u="none">
                <a:solidFill>
                  <a:schemeClr val="dk1"/>
                </a:solidFill>
                <a:latin typeface="Times"/>
                <a:ea typeface="Times"/>
                <a:cs typeface="Times"/>
                <a:sym typeface="Times"/>
              </a:rPr>
            </a:br>
            <a:r>
              <a:rPr lang="en-US" sz="2800" b="1" i="1" u="none">
                <a:solidFill>
                  <a:schemeClr val="dk1"/>
                </a:solidFill>
                <a:latin typeface="Times"/>
                <a:ea typeface="Times"/>
                <a:cs typeface="Times"/>
                <a:sym typeface="Times"/>
              </a:rPr>
              <a:t>4 ms.</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c.</a:t>
            </a:r>
            <a:r>
              <a:rPr lang="en-US" sz="2800" b="1" i="1" u="none">
                <a:solidFill>
                  <a:schemeClr val="dk1"/>
                </a:solidFill>
                <a:latin typeface="Times"/>
                <a:ea typeface="Times"/>
                <a:cs typeface="Times"/>
                <a:sym typeface="Times"/>
              </a:rPr>
              <a:t>  Each frame has one character from each source, which means the link needs to send 250 frames per second to keep the transmission rate of each source.</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d.</a:t>
            </a:r>
            <a:r>
              <a:rPr lang="en-US" sz="2800" b="1" i="1" u="none">
                <a:solidFill>
                  <a:schemeClr val="dk1"/>
                </a:solidFill>
                <a:latin typeface="Times"/>
                <a:ea typeface="Times"/>
                <a:cs typeface="Times"/>
                <a:sym typeface="Times"/>
              </a:rPr>
              <a:t>  The duration of each frame is 1/250 s, or 4 ms. Note that the duration of each frame is the same as the duration of each character coming from each source.</a:t>
            </a:r>
            <a:endParaRPr/>
          </a:p>
          <a:p>
            <a:pPr marL="457200" marR="0" lvl="0" indent="-457200" algn="l" rtl="0">
              <a:lnSpc>
                <a:spcPct val="100000"/>
              </a:lnSpc>
              <a:spcBef>
                <a:spcPts val="0"/>
              </a:spcBef>
              <a:spcAft>
                <a:spcPts val="0"/>
              </a:spcAft>
              <a:buClr>
                <a:schemeClr val="hlink"/>
              </a:buClr>
              <a:buSzPts val="2800"/>
              <a:buFont typeface="Times"/>
              <a:buNone/>
            </a:pPr>
            <a:r>
              <a:rPr lang="en-US" sz="2800" b="1" i="1" u="none">
                <a:solidFill>
                  <a:schemeClr val="hlink"/>
                </a:solidFill>
                <a:latin typeface="Times"/>
                <a:ea typeface="Times"/>
                <a:cs typeface="Times"/>
                <a:sym typeface="Times"/>
              </a:rPr>
              <a:t>e.</a:t>
            </a:r>
            <a:r>
              <a:rPr lang="en-US" sz="2800" b="1" i="1" u="none">
                <a:solidFill>
                  <a:schemeClr val="dk1"/>
                </a:solidFill>
                <a:latin typeface="Times"/>
                <a:ea typeface="Times"/>
                <a:cs typeface="Times"/>
                <a:sym typeface="Times"/>
              </a:rPr>
              <a:t>  Each frame carries 4 characters and 1 extra synchronizing bit. This means that each frame is </a:t>
            </a:r>
            <a:br>
              <a:rPr lang="en-US" sz="2800" b="1" i="1" u="none">
                <a:solidFill>
                  <a:schemeClr val="dk1"/>
                </a:solidFill>
                <a:latin typeface="Times"/>
                <a:ea typeface="Times"/>
                <a:cs typeface="Times"/>
                <a:sym typeface="Times"/>
              </a:rPr>
            </a:br>
            <a:r>
              <a:rPr lang="en-US" sz="2800" b="1" i="1" u="none">
                <a:solidFill>
                  <a:schemeClr val="dk1"/>
                </a:solidFill>
                <a:latin typeface="Times"/>
                <a:ea typeface="Times"/>
                <a:cs typeface="Times"/>
                <a:sym typeface="Times"/>
              </a:rPr>
              <a:t>4 × 8 + 1 = 33 bits.</a:t>
            </a:r>
            <a:endParaRPr/>
          </a:p>
        </p:txBody>
      </p:sp>
      <p:sp>
        <p:nvSpPr>
          <p:cNvPr id="667" name="Google Shape;667;p52"/>
          <p:cNvSpPr txBox="1"/>
          <p:nvPr/>
        </p:nvSpPr>
        <p:spPr>
          <a:xfrm>
            <a:off x="1066800" y="0"/>
            <a:ext cx="5075237" cy="5794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3200"/>
              <a:buFont typeface="Arial"/>
              <a:buNone/>
            </a:pPr>
            <a:r>
              <a:rPr lang="en-US" sz="3200" b="1" i="1" u="none">
                <a:solidFill>
                  <a:schemeClr val="hlink"/>
                </a:solidFill>
                <a:latin typeface="Arial"/>
                <a:ea typeface="Arial"/>
                <a:cs typeface="Arial"/>
                <a:sym typeface="Arial"/>
              </a:rPr>
              <a:t>Example 6.10 (continued)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2C9AB2AB-E045-4F30-B8C8-7FF7132330DD}"/>
              </a:ext>
            </a:extLst>
          </p:cNvPr>
          <p:cNvSpPr>
            <a:spLocks noGrp="1"/>
          </p:cNvSpPr>
          <p:nvPr>
            <p:ph type="body" idx="1"/>
          </p:nvPr>
        </p:nvSpPr>
        <p:spPr/>
        <p:txBody>
          <a:bodyPr/>
          <a:lstStyle/>
          <a:p>
            <a:pPr algn="l"/>
            <a:endParaRPr lang="en-US" sz="1800" b="0" i="0" u="none" strike="noStrike" baseline="0" dirty="0">
              <a:solidFill>
                <a:srgbClr val="000000"/>
              </a:solidFill>
              <a:latin typeface="Times New Roman" panose="02020603050405020304" pitchFamily="18" charset="0"/>
            </a:endParaRPr>
          </a:p>
          <a:p>
            <a:r>
              <a:rPr lang="en-US" sz="1800" b="1" i="1" u="none" strike="noStrike" baseline="0" dirty="0">
                <a:solidFill>
                  <a:srgbClr val="231F20"/>
                </a:solidFill>
                <a:latin typeface="Times New Roman" panose="02020603050405020304" pitchFamily="18" charset="0"/>
              </a:rPr>
              <a:t>The link sends 250 frames per second, and each frame contains 33 bits. This means that the data rate of the link is 250 × 33, or 8250 bps. </a:t>
            </a:r>
            <a:endParaRPr lang="en-US" sz="1800" b="0" i="0" u="none" strike="noStrike" baseline="0" dirty="0">
              <a:solidFill>
                <a:srgbClr val="000000"/>
              </a:solidFill>
              <a:latin typeface="Times New Roman" panose="02020603050405020304" pitchFamily="18" charset="0"/>
            </a:endParaRPr>
          </a:p>
          <a:p>
            <a:r>
              <a:rPr lang="en-US" sz="1800" b="1" i="1" u="none" strike="noStrike" baseline="0" dirty="0">
                <a:solidFill>
                  <a:srgbClr val="231F20"/>
                </a:solidFill>
                <a:latin typeface="Times New Roman" panose="02020603050405020304" pitchFamily="18" charset="0"/>
              </a:rPr>
              <a:t>Note that the bit rate of the link is greater than the combined bit rates of the four channels. If we add the bit rates of four channels, we get 250x4x8= 8000 bps. Because 250 frames are traveling per second and each contains 1 extra bit for synchronizing, we need to add 250 to the sum to get 8250 bps. </a:t>
            </a:r>
            <a:endParaRPr lang="en-US" dirty="0"/>
          </a:p>
        </p:txBody>
      </p:sp>
      <p:sp>
        <p:nvSpPr>
          <p:cNvPr id="4" name="Slide Number Placeholder 3">
            <a:extLst>
              <a:ext uri="{FF2B5EF4-FFF2-40B4-BE49-F238E27FC236}">
                <a16:creationId xmlns:a16="http://schemas.microsoft.com/office/drawing/2014/main" id="{6B302DAE-3443-4F5F-BBEC-D6DA7D824073}"/>
              </a:ext>
            </a:extLst>
          </p:cNvPr>
          <p:cNvSpPr>
            <a:spLocks noGrp="1"/>
          </p:cNvSpPr>
          <p:nvPr>
            <p:ph type="sldNum" idx="12"/>
          </p:nvPr>
        </p:nvSpPr>
        <p:spPr/>
        <p:txBody>
          <a:bodyPr/>
          <a:lstStyle/>
          <a:p>
            <a:pPr marL="0" lvl="0" indent="0" algn="l" rtl="0">
              <a:spcBef>
                <a:spcPts val="0"/>
              </a:spcBef>
              <a:spcAft>
                <a:spcPts val="0"/>
              </a:spcAft>
              <a:buNone/>
            </a:pPr>
            <a:r>
              <a:rPr lang="en-US"/>
              <a:t>6.</a:t>
            </a:r>
            <a:fld id="{00000000-1234-1234-1234-123412341234}" type="slidenum">
              <a:rPr lang="en-US" smtClean="0"/>
              <a:t>44</a:t>
            </a:fld>
            <a:endParaRPr/>
          </a:p>
        </p:txBody>
      </p:sp>
    </p:spTree>
    <p:extLst>
      <p:ext uri="{BB962C8B-B14F-4D97-AF65-F5344CB8AC3E}">
        <p14:creationId xmlns:p14="http://schemas.microsoft.com/office/powerpoint/2010/main" val="23226971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5194A-0974-4B28-8970-7A2A194DC8E3}"/>
              </a:ext>
            </a:extLst>
          </p:cNvPr>
          <p:cNvSpPr>
            <a:spLocks noGrp="1"/>
          </p:cNvSpPr>
          <p:nvPr>
            <p:ph type="title"/>
          </p:nvPr>
        </p:nvSpPr>
        <p:spPr/>
        <p:txBody>
          <a:bodyPr/>
          <a:lstStyle/>
          <a:p>
            <a:br>
              <a:rPr lang="en-US" sz="1800" b="0" i="0" u="none" strike="noStrike" baseline="0" dirty="0">
                <a:solidFill>
                  <a:srgbClr val="000000"/>
                </a:solidFill>
                <a:latin typeface="Arial" panose="020B0604020202020204" pitchFamily="34" charset="0"/>
              </a:rPr>
            </a:br>
            <a:r>
              <a:rPr lang="en-US" sz="1800" b="1" i="1" u="none" strike="noStrike" baseline="0" dirty="0">
                <a:solidFill>
                  <a:srgbClr val="FF0000"/>
                </a:solidFill>
                <a:latin typeface="Arial" panose="020B0604020202020204" pitchFamily="34" charset="0"/>
              </a:rPr>
              <a:t>Example 6.11</a:t>
            </a:r>
            <a:endParaRPr lang="en-US" dirty="0"/>
          </a:p>
        </p:txBody>
      </p:sp>
      <p:sp>
        <p:nvSpPr>
          <p:cNvPr id="3" name="Text Placeholder 2">
            <a:extLst>
              <a:ext uri="{FF2B5EF4-FFF2-40B4-BE49-F238E27FC236}">
                <a16:creationId xmlns:a16="http://schemas.microsoft.com/office/drawing/2014/main" id="{998920A7-A6E0-4E28-9913-429C44669F42}"/>
              </a:ext>
            </a:extLst>
          </p:cNvPr>
          <p:cNvSpPr>
            <a:spLocks noGrp="1"/>
          </p:cNvSpPr>
          <p:nvPr>
            <p:ph type="body" idx="1"/>
          </p:nvPr>
        </p:nvSpPr>
        <p:spPr/>
        <p:txBody>
          <a:bodyPr/>
          <a:lstStyle/>
          <a:p>
            <a:pPr algn="l"/>
            <a:endParaRPr lang="en-US" sz="1800" b="0" i="0" u="none" strike="noStrike" baseline="0" dirty="0">
              <a:solidFill>
                <a:srgbClr val="000000"/>
              </a:solidFill>
              <a:latin typeface="Times New Roman" panose="02020603050405020304" pitchFamily="18" charset="0"/>
            </a:endParaRPr>
          </a:p>
          <a:p>
            <a:r>
              <a:rPr lang="en-US" sz="1800" b="1" i="1" u="none" strike="noStrike" baseline="0" dirty="0">
                <a:latin typeface="Times New Roman" panose="02020603050405020304" pitchFamily="18" charset="0"/>
              </a:rPr>
              <a:t>Two channels, one with a bit rate of 100 kbps and another with a bit rate of 200 kbps, are to be multiplexed. How this can be achieved? What is the frame rate? What is the frame duration? What is the bit rate of the link?</a:t>
            </a:r>
            <a:endParaRPr lang="en-US" sz="1800" b="0" i="0" u="none" strike="noStrike" baseline="0" dirty="0">
              <a:latin typeface="Times New Roman" panose="02020603050405020304" pitchFamily="18" charset="0"/>
            </a:endParaRPr>
          </a:p>
          <a:p>
            <a:r>
              <a:rPr lang="en-US" sz="1800" b="1" i="1" u="none" strike="noStrike" baseline="0" dirty="0">
                <a:solidFill>
                  <a:srgbClr val="FF0000"/>
                </a:solidFill>
                <a:latin typeface="Times New Roman" panose="02020603050405020304" pitchFamily="18" charset="0"/>
              </a:rPr>
              <a:t>Solution</a:t>
            </a:r>
            <a:endParaRPr lang="en-US" sz="1800" b="0" i="0" u="none" strike="noStrike" baseline="0" dirty="0">
              <a:solidFill>
                <a:srgbClr val="FF0000"/>
              </a:solidFill>
              <a:latin typeface="Times New Roman" panose="02020603050405020304" pitchFamily="18" charset="0"/>
            </a:endParaRPr>
          </a:p>
          <a:p>
            <a:pPr marL="106680" indent="0">
              <a:buNone/>
            </a:pPr>
            <a:r>
              <a:rPr lang="en-US" sz="1800" b="1" i="1" u="none" strike="noStrike" baseline="0" dirty="0">
                <a:solidFill>
                  <a:srgbClr val="000000"/>
                </a:solidFill>
                <a:latin typeface="Times New Roman" panose="02020603050405020304" pitchFamily="18" charset="0"/>
              </a:rPr>
              <a:t>We can allocate one slot to the first channel and two slots to the second channel. Each frame carries 3 bits. The frame rate is 100,000 frames per second because it carries 1 bit from the first channel. The bit rate is 100,000 frames/s × 3 bits per frame, or 300 kbps. </a:t>
            </a:r>
            <a:endParaRPr lang="en-US" dirty="0"/>
          </a:p>
        </p:txBody>
      </p:sp>
      <p:sp>
        <p:nvSpPr>
          <p:cNvPr id="4" name="Slide Number Placeholder 3">
            <a:extLst>
              <a:ext uri="{FF2B5EF4-FFF2-40B4-BE49-F238E27FC236}">
                <a16:creationId xmlns:a16="http://schemas.microsoft.com/office/drawing/2014/main" id="{1070929F-A00F-4CF3-AB03-D6D5F18FAF0F}"/>
              </a:ext>
            </a:extLst>
          </p:cNvPr>
          <p:cNvSpPr>
            <a:spLocks noGrp="1"/>
          </p:cNvSpPr>
          <p:nvPr>
            <p:ph type="sldNum" idx="12"/>
          </p:nvPr>
        </p:nvSpPr>
        <p:spPr/>
        <p:txBody>
          <a:bodyPr/>
          <a:lstStyle/>
          <a:p>
            <a:pPr marL="0" lvl="0" indent="0" algn="l" rtl="0">
              <a:spcBef>
                <a:spcPts val="0"/>
              </a:spcBef>
              <a:spcAft>
                <a:spcPts val="0"/>
              </a:spcAft>
              <a:buNone/>
            </a:pPr>
            <a:r>
              <a:rPr lang="en-US"/>
              <a:t>6.</a:t>
            </a:r>
            <a:fld id="{00000000-1234-1234-1234-123412341234}" type="slidenum">
              <a:rPr lang="en-US" smtClean="0"/>
              <a:t>45</a:t>
            </a:fld>
            <a:endParaRPr/>
          </a:p>
        </p:txBody>
      </p:sp>
    </p:spTree>
    <p:extLst>
      <p:ext uri="{BB962C8B-B14F-4D97-AF65-F5344CB8AC3E}">
        <p14:creationId xmlns:p14="http://schemas.microsoft.com/office/powerpoint/2010/main" val="173979964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53"/>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6.</a:t>
            </a:r>
            <a:fld id="{00000000-1234-1234-1234-123412341234}" type="slidenum">
              <a:rPr lang="en-US" sz="2000" b="1" i="0" u="none">
                <a:solidFill>
                  <a:srgbClr val="1C1C1C"/>
                </a:solidFill>
                <a:latin typeface="Arial"/>
                <a:ea typeface="Arial"/>
                <a:cs typeface="Arial"/>
                <a:sym typeface="Arial"/>
              </a:rPr>
              <a:t>46</a:t>
            </a:fld>
            <a:endParaRPr/>
          </a:p>
        </p:txBody>
      </p:sp>
      <p:sp>
        <p:nvSpPr>
          <p:cNvPr id="673" name="Google Shape;673;p53"/>
          <p:cNvSpPr txBox="1"/>
          <p:nvPr/>
        </p:nvSpPr>
        <p:spPr>
          <a:xfrm>
            <a:off x="2590800" y="5943600"/>
            <a:ext cx="36036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333CC"/>
              </a:buClr>
              <a:buSzPts val="2400"/>
              <a:buFont typeface="Times New Roman"/>
              <a:buNone/>
            </a:pPr>
            <a:r>
              <a:rPr lang="en-US" sz="2400" b="1" i="0" u="none">
                <a:solidFill>
                  <a:srgbClr val="3333CC"/>
                </a:solidFill>
                <a:latin typeface="Times New Roman"/>
                <a:ea typeface="Times New Roman"/>
                <a:cs typeface="Times New Roman"/>
                <a:sym typeface="Times New Roman"/>
              </a:rPr>
              <a:t>Figure 6.23  </a:t>
            </a:r>
            <a:r>
              <a:rPr lang="en-US" sz="2000" b="1" i="1" u="none">
                <a:solidFill>
                  <a:srgbClr val="000000"/>
                </a:solidFill>
                <a:latin typeface="Times New Roman"/>
                <a:ea typeface="Times New Roman"/>
                <a:cs typeface="Times New Roman"/>
                <a:sym typeface="Times New Roman"/>
              </a:rPr>
              <a:t>Digital hierarchy</a:t>
            </a:r>
            <a:endParaRPr/>
          </a:p>
        </p:txBody>
      </p:sp>
      <p:cxnSp>
        <p:nvCxnSpPr>
          <p:cNvPr id="674" name="Google Shape;674;p53"/>
          <p:cNvCxnSpPr/>
          <p:nvPr/>
        </p:nvCxnSpPr>
        <p:spPr>
          <a:xfrm>
            <a:off x="152400" y="64008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675" name="Google Shape;675;p53"/>
          <p:cNvPicPr preferRelativeResize="0"/>
          <p:nvPr/>
        </p:nvPicPr>
        <p:blipFill rotWithShape="1">
          <a:blip r:embed="rId3">
            <a:alphaModFix/>
          </a:blip>
          <a:srcRect/>
          <a:stretch/>
        </p:blipFill>
        <p:spPr>
          <a:xfrm>
            <a:off x="731837" y="2601912"/>
            <a:ext cx="7602537" cy="3387725"/>
          </a:xfrm>
          <a:prstGeom prst="rect">
            <a:avLst/>
          </a:prstGeom>
          <a:noFill/>
          <a:ln>
            <a:noFill/>
          </a:ln>
        </p:spPr>
      </p:pic>
      <p:cxnSp>
        <p:nvCxnSpPr>
          <p:cNvPr id="676" name="Google Shape;676;p53"/>
          <p:cNvCxnSpPr/>
          <p:nvPr/>
        </p:nvCxnSpPr>
        <p:spPr>
          <a:xfrm>
            <a:off x="152400" y="762000"/>
            <a:ext cx="8763000" cy="0"/>
          </a:xfrm>
          <a:prstGeom prst="straightConnector1">
            <a:avLst/>
          </a:prstGeom>
          <a:noFill/>
          <a:ln w="76200" cap="flat" cmpd="sng">
            <a:solidFill>
              <a:schemeClr val="hlink"/>
            </a:solidFill>
            <a:prstDash val="solid"/>
            <a:miter lim="800000"/>
            <a:headEnd type="none" w="med" len="med"/>
            <a:tailEnd type="none" w="med" len="med"/>
          </a:ln>
        </p:spPr>
      </p:cxnSp>
      <p:sp>
        <p:nvSpPr>
          <p:cNvPr id="677" name="Google Shape;677;p53"/>
          <p:cNvSpPr txBox="1"/>
          <p:nvPr/>
        </p:nvSpPr>
        <p:spPr>
          <a:xfrm>
            <a:off x="228600" y="990600"/>
            <a:ext cx="8610600" cy="120015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262673"/>
              </a:buClr>
              <a:buSzPts val="2400"/>
              <a:buFont typeface="Noto Sans Symbols"/>
              <a:buChar char="▪"/>
            </a:pPr>
            <a:r>
              <a:rPr lang="en-US" sz="2400" b="0" i="0" u="none">
                <a:solidFill>
                  <a:srgbClr val="000000"/>
                </a:solidFill>
                <a:latin typeface="Arial"/>
                <a:ea typeface="Arial"/>
                <a:cs typeface="Arial"/>
                <a:sym typeface="Arial"/>
              </a:rPr>
              <a:t>Telephone companies implement TDM through a hierarchy of digital signals, called </a:t>
            </a:r>
            <a:r>
              <a:rPr lang="en-US" sz="2400" b="1" i="1" u="none">
                <a:solidFill>
                  <a:srgbClr val="000000"/>
                </a:solidFill>
                <a:latin typeface="Arial"/>
                <a:ea typeface="Arial"/>
                <a:cs typeface="Arial"/>
                <a:sym typeface="Arial"/>
              </a:rPr>
              <a:t>digital signal (DS) service </a:t>
            </a:r>
            <a:r>
              <a:rPr lang="en-US" sz="2400" b="0" i="0" u="none">
                <a:solidFill>
                  <a:srgbClr val="000000"/>
                </a:solidFill>
                <a:latin typeface="Arial"/>
                <a:ea typeface="Arial"/>
                <a:cs typeface="Arial"/>
                <a:sym typeface="Arial"/>
              </a:rPr>
              <a:t>or </a:t>
            </a:r>
            <a:r>
              <a:rPr lang="en-US" sz="2400" b="0" i="1" u="none">
                <a:solidFill>
                  <a:srgbClr val="000000"/>
                </a:solidFill>
                <a:latin typeface="Arial"/>
                <a:ea typeface="Arial"/>
                <a:cs typeface="Arial"/>
                <a:sym typeface="Arial"/>
              </a:rPr>
              <a:t>digital hierarchy.</a:t>
            </a:r>
            <a:endParaRPr/>
          </a:p>
        </p:txBody>
      </p:sp>
      <p:sp>
        <p:nvSpPr>
          <p:cNvPr id="678" name="Google Shape;678;p53"/>
          <p:cNvSpPr txBox="1"/>
          <p:nvPr/>
        </p:nvSpPr>
        <p:spPr>
          <a:xfrm>
            <a:off x="590550" y="134937"/>
            <a:ext cx="7886700" cy="13255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3399"/>
              </a:buClr>
              <a:buSzPts val="3600"/>
              <a:buFont typeface="Tahoma"/>
              <a:buNone/>
            </a:pPr>
            <a:r>
              <a:rPr lang="en-US" sz="3600" b="0" i="0" u="none">
                <a:solidFill>
                  <a:srgbClr val="333399"/>
                </a:solidFill>
                <a:latin typeface="Tahoma"/>
                <a:ea typeface="Tahoma"/>
                <a:cs typeface="Tahoma"/>
                <a:sym typeface="Tahoma"/>
              </a:rPr>
              <a:t>Digital Signal Service</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689"/>
        <p:cNvGrpSpPr/>
        <p:nvPr/>
      </p:nvGrpSpPr>
      <p:grpSpPr>
        <a:xfrm>
          <a:off x="0" y="0"/>
          <a:ext cx="0" cy="0"/>
          <a:chOff x="0" y="0"/>
          <a:chExt cx="0" cy="0"/>
        </a:xfrm>
      </p:grpSpPr>
      <p:sp>
        <p:nvSpPr>
          <p:cNvPr id="690" name="Google Shape;690;p5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47</a:t>
            </a:fld>
            <a:endParaRPr/>
          </a:p>
        </p:txBody>
      </p:sp>
      <p:sp>
        <p:nvSpPr>
          <p:cNvPr id="691" name="Google Shape;691;p55"/>
          <p:cNvSpPr txBox="1"/>
          <p:nvPr/>
        </p:nvSpPr>
        <p:spPr>
          <a:xfrm>
            <a:off x="887412" y="2057400"/>
            <a:ext cx="35687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Table 6.1  </a:t>
            </a:r>
            <a:r>
              <a:rPr lang="en-US" sz="2000" b="1" i="1" u="none">
                <a:solidFill>
                  <a:schemeClr val="dk1"/>
                </a:solidFill>
                <a:latin typeface="Times New Roman"/>
                <a:ea typeface="Times New Roman"/>
                <a:cs typeface="Times New Roman"/>
                <a:sym typeface="Times New Roman"/>
              </a:rPr>
              <a:t>DS and T line rates</a:t>
            </a:r>
            <a:endParaRPr/>
          </a:p>
        </p:txBody>
      </p:sp>
      <p:pic>
        <p:nvPicPr>
          <p:cNvPr id="692" name="Google Shape;692;p55"/>
          <p:cNvPicPr preferRelativeResize="0"/>
          <p:nvPr/>
        </p:nvPicPr>
        <p:blipFill rotWithShape="1">
          <a:blip r:embed="rId3">
            <a:alphaModFix/>
          </a:blip>
          <a:srcRect/>
          <a:stretch/>
        </p:blipFill>
        <p:spPr>
          <a:xfrm>
            <a:off x="715962" y="2571750"/>
            <a:ext cx="7742237" cy="177165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696"/>
        <p:cNvGrpSpPr/>
        <p:nvPr/>
      </p:nvGrpSpPr>
      <p:grpSpPr>
        <a:xfrm>
          <a:off x="0" y="0"/>
          <a:ext cx="0" cy="0"/>
          <a:chOff x="0" y="0"/>
          <a:chExt cx="0" cy="0"/>
        </a:xfrm>
      </p:grpSpPr>
      <p:sp>
        <p:nvSpPr>
          <p:cNvPr id="697" name="Google Shape;697;p5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48</a:t>
            </a:fld>
            <a:endParaRPr/>
          </a:p>
        </p:txBody>
      </p:sp>
      <p:cxnSp>
        <p:nvCxnSpPr>
          <p:cNvPr id="698" name="Google Shape;698;p5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699" name="Google Shape;699;p5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00" name="Google Shape;700;p56"/>
          <p:cNvSpPr txBox="1"/>
          <p:nvPr/>
        </p:nvSpPr>
        <p:spPr>
          <a:xfrm>
            <a:off x="304800" y="762000"/>
            <a:ext cx="60245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6.24  </a:t>
            </a:r>
            <a:r>
              <a:rPr lang="en-US" sz="2000" b="1" i="1" u="none">
                <a:solidFill>
                  <a:schemeClr val="dk1"/>
                </a:solidFill>
                <a:latin typeface="Times New Roman"/>
                <a:ea typeface="Times New Roman"/>
                <a:cs typeface="Times New Roman"/>
                <a:sym typeface="Times New Roman"/>
              </a:rPr>
              <a:t>T-1 line for multiplexing telephone lines</a:t>
            </a:r>
            <a:endParaRPr/>
          </a:p>
        </p:txBody>
      </p:sp>
      <p:cxnSp>
        <p:nvCxnSpPr>
          <p:cNvPr id="701" name="Google Shape;701;p5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702" name="Google Shape;702;p56"/>
          <p:cNvPicPr preferRelativeResize="0"/>
          <p:nvPr/>
        </p:nvPicPr>
        <p:blipFill rotWithShape="1">
          <a:blip r:embed="rId3">
            <a:alphaModFix/>
          </a:blip>
          <a:srcRect/>
          <a:stretch/>
        </p:blipFill>
        <p:spPr>
          <a:xfrm>
            <a:off x="212725" y="1684337"/>
            <a:ext cx="8610600" cy="3487737"/>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06"/>
        <p:cNvGrpSpPr/>
        <p:nvPr/>
      </p:nvGrpSpPr>
      <p:grpSpPr>
        <a:xfrm>
          <a:off x="0" y="0"/>
          <a:ext cx="0" cy="0"/>
          <a:chOff x="0" y="0"/>
          <a:chExt cx="0" cy="0"/>
        </a:xfrm>
      </p:grpSpPr>
      <p:sp>
        <p:nvSpPr>
          <p:cNvPr id="707" name="Google Shape;707;p57"/>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49</a:t>
            </a:fld>
            <a:endParaRPr/>
          </a:p>
        </p:txBody>
      </p:sp>
      <p:cxnSp>
        <p:nvCxnSpPr>
          <p:cNvPr id="708" name="Google Shape;708;p57"/>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09" name="Google Shape;709;p57"/>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10" name="Google Shape;710;p57"/>
          <p:cNvSpPr txBox="1"/>
          <p:nvPr/>
        </p:nvSpPr>
        <p:spPr>
          <a:xfrm>
            <a:off x="304800" y="762000"/>
            <a:ext cx="38639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6.25  </a:t>
            </a:r>
            <a:r>
              <a:rPr lang="en-US" sz="2000" b="1" i="1" u="none">
                <a:solidFill>
                  <a:schemeClr val="dk1"/>
                </a:solidFill>
                <a:latin typeface="Times New Roman"/>
                <a:ea typeface="Times New Roman"/>
                <a:cs typeface="Times New Roman"/>
                <a:sym typeface="Times New Roman"/>
              </a:rPr>
              <a:t>T-1 frame structure</a:t>
            </a:r>
            <a:endParaRPr/>
          </a:p>
        </p:txBody>
      </p:sp>
      <p:cxnSp>
        <p:nvCxnSpPr>
          <p:cNvPr id="711" name="Google Shape;711;p57"/>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712" name="Google Shape;712;p57"/>
          <p:cNvPicPr preferRelativeResize="0"/>
          <p:nvPr/>
        </p:nvPicPr>
        <p:blipFill rotWithShape="1">
          <a:blip r:embed="rId3">
            <a:alphaModFix/>
          </a:blip>
          <a:srcRect/>
          <a:stretch/>
        </p:blipFill>
        <p:spPr>
          <a:xfrm>
            <a:off x="776287" y="1438275"/>
            <a:ext cx="7085012" cy="45466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a:t>
            </a:fld>
            <a:endParaRPr/>
          </a:p>
        </p:txBody>
      </p:sp>
      <p:cxnSp>
        <p:nvCxnSpPr>
          <p:cNvPr id="131" name="Google Shape;131;p5"/>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32" name="Google Shape;132;p5"/>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33" name="Google Shape;133;p5"/>
          <p:cNvSpPr txBox="1"/>
          <p:nvPr/>
        </p:nvSpPr>
        <p:spPr>
          <a:xfrm>
            <a:off x="304800" y="762000"/>
            <a:ext cx="44291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  </a:t>
            </a:r>
            <a:r>
              <a:rPr lang="en-US" sz="2000" b="1" i="1" u="none">
                <a:solidFill>
                  <a:schemeClr val="dk1"/>
                </a:solidFill>
                <a:latin typeface="Times New Roman"/>
                <a:ea typeface="Times New Roman"/>
                <a:cs typeface="Times New Roman"/>
                <a:sym typeface="Times New Roman"/>
              </a:rPr>
              <a:t>Categories of multiplexing</a:t>
            </a:r>
            <a:endParaRPr/>
          </a:p>
        </p:txBody>
      </p:sp>
      <p:cxnSp>
        <p:nvCxnSpPr>
          <p:cNvPr id="134" name="Google Shape;134;p5"/>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35" name="Google Shape;135;p5"/>
          <p:cNvPicPr preferRelativeResize="0"/>
          <p:nvPr/>
        </p:nvPicPr>
        <p:blipFill rotWithShape="1">
          <a:blip r:embed="rId3">
            <a:alphaModFix/>
          </a:blip>
          <a:srcRect/>
          <a:stretch/>
        </p:blipFill>
        <p:spPr>
          <a:xfrm>
            <a:off x="368300" y="2390775"/>
            <a:ext cx="8318500" cy="2409825"/>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16"/>
        <p:cNvGrpSpPr/>
        <p:nvPr/>
      </p:nvGrpSpPr>
      <p:grpSpPr>
        <a:xfrm>
          <a:off x="0" y="0"/>
          <a:ext cx="0" cy="0"/>
          <a:chOff x="0" y="0"/>
          <a:chExt cx="0" cy="0"/>
        </a:xfrm>
      </p:grpSpPr>
      <p:sp>
        <p:nvSpPr>
          <p:cNvPr id="717" name="Google Shape;717;p5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rgbClr val="1C1C1C"/>
              </a:buClr>
              <a:buSzPts val="2000"/>
              <a:buFont typeface="Arial"/>
              <a:buNone/>
            </a:pPr>
            <a:r>
              <a:rPr lang="en-US" sz="2000" b="1" i="0" u="none">
                <a:solidFill>
                  <a:srgbClr val="1C1C1C"/>
                </a:solidFill>
                <a:latin typeface="Arial"/>
                <a:ea typeface="Arial"/>
                <a:cs typeface="Arial"/>
                <a:sym typeface="Arial"/>
              </a:rPr>
              <a:t>6.</a:t>
            </a:r>
            <a:fld id="{00000000-1234-1234-1234-123412341234}" type="slidenum">
              <a:rPr lang="en-US" sz="2000" b="1" i="0" u="none">
                <a:solidFill>
                  <a:srgbClr val="1C1C1C"/>
                </a:solidFill>
                <a:latin typeface="Arial"/>
                <a:ea typeface="Arial"/>
                <a:cs typeface="Arial"/>
                <a:sym typeface="Arial"/>
              </a:rPr>
              <a:t>50</a:t>
            </a:fld>
            <a:endParaRPr/>
          </a:p>
        </p:txBody>
      </p:sp>
      <p:sp>
        <p:nvSpPr>
          <p:cNvPr id="718" name="Google Shape;718;p58"/>
          <p:cNvSpPr txBox="1"/>
          <p:nvPr/>
        </p:nvSpPr>
        <p:spPr>
          <a:xfrm>
            <a:off x="1835150" y="3244850"/>
            <a:ext cx="2735262"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3333CC"/>
              </a:buClr>
              <a:buSzPts val="2400"/>
              <a:buFont typeface="Times New Roman"/>
              <a:buNone/>
            </a:pPr>
            <a:r>
              <a:rPr lang="en-US" sz="2400" b="1" i="0" u="none">
                <a:solidFill>
                  <a:srgbClr val="3333CC"/>
                </a:solidFill>
                <a:latin typeface="Times New Roman"/>
                <a:ea typeface="Times New Roman"/>
                <a:cs typeface="Times New Roman"/>
                <a:sym typeface="Times New Roman"/>
              </a:rPr>
              <a:t>Table 6.2  </a:t>
            </a:r>
            <a:r>
              <a:rPr lang="en-US" sz="2000" b="1" i="1" u="none">
                <a:solidFill>
                  <a:srgbClr val="000000"/>
                </a:solidFill>
                <a:latin typeface="Times New Roman"/>
                <a:ea typeface="Times New Roman"/>
                <a:cs typeface="Times New Roman"/>
                <a:sym typeface="Times New Roman"/>
              </a:rPr>
              <a:t>E line rates</a:t>
            </a:r>
            <a:endParaRPr/>
          </a:p>
        </p:txBody>
      </p:sp>
      <p:pic>
        <p:nvPicPr>
          <p:cNvPr id="719" name="Google Shape;719;p58"/>
          <p:cNvPicPr preferRelativeResize="0"/>
          <p:nvPr/>
        </p:nvPicPr>
        <p:blipFill rotWithShape="1">
          <a:blip r:embed="rId3">
            <a:alphaModFix/>
          </a:blip>
          <a:srcRect/>
          <a:stretch/>
        </p:blipFill>
        <p:spPr>
          <a:xfrm>
            <a:off x="1744662" y="3810000"/>
            <a:ext cx="5857875" cy="2446337"/>
          </a:xfrm>
          <a:prstGeom prst="rect">
            <a:avLst/>
          </a:prstGeom>
          <a:noFill/>
          <a:ln>
            <a:noFill/>
          </a:ln>
        </p:spPr>
      </p:pic>
      <p:sp>
        <p:nvSpPr>
          <p:cNvPr id="720" name="Google Shape;720;p58"/>
          <p:cNvSpPr txBox="1"/>
          <p:nvPr/>
        </p:nvSpPr>
        <p:spPr>
          <a:xfrm>
            <a:off x="590550" y="134937"/>
            <a:ext cx="7886700" cy="1325562"/>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333399"/>
              </a:buClr>
              <a:buSzPts val="3600"/>
              <a:buFont typeface="Tahoma"/>
              <a:buNone/>
            </a:pPr>
            <a:r>
              <a:rPr lang="en-US" sz="3600" b="0" i="0" u="none">
                <a:solidFill>
                  <a:srgbClr val="333399"/>
                </a:solidFill>
                <a:latin typeface="Tahoma"/>
                <a:ea typeface="Tahoma"/>
                <a:cs typeface="Tahoma"/>
                <a:sym typeface="Tahoma"/>
              </a:rPr>
              <a:t>E LINES</a:t>
            </a:r>
            <a:endParaRPr/>
          </a:p>
        </p:txBody>
      </p:sp>
      <p:sp>
        <p:nvSpPr>
          <p:cNvPr id="721" name="Google Shape;721;p58"/>
          <p:cNvSpPr txBox="1"/>
          <p:nvPr/>
        </p:nvSpPr>
        <p:spPr>
          <a:xfrm>
            <a:off x="228600" y="1057275"/>
            <a:ext cx="8610600" cy="1201737"/>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rgbClr val="262673"/>
              </a:buClr>
              <a:buSzPts val="2400"/>
              <a:buFont typeface="Noto Sans Symbols"/>
              <a:buChar char="▪"/>
            </a:pPr>
            <a:r>
              <a:rPr lang="en-US" sz="2400" b="0" i="0" u="none">
                <a:solidFill>
                  <a:srgbClr val="000000"/>
                </a:solidFill>
                <a:latin typeface="Arial"/>
                <a:ea typeface="Arial"/>
                <a:cs typeface="Arial"/>
                <a:sym typeface="Arial"/>
              </a:rPr>
              <a:t>Europeans use a version of T lines called E lines. </a:t>
            </a:r>
            <a:endParaRPr/>
          </a:p>
          <a:p>
            <a:pPr marL="457200" marR="0" lvl="0" indent="-457200" algn="l" rtl="0">
              <a:lnSpc>
                <a:spcPct val="100000"/>
              </a:lnSpc>
              <a:spcBef>
                <a:spcPts val="0"/>
              </a:spcBef>
              <a:spcAft>
                <a:spcPts val="0"/>
              </a:spcAft>
              <a:buClr>
                <a:srgbClr val="262673"/>
              </a:buClr>
              <a:buSzPts val="2400"/>
              <a:buFont typeface="Noto Sans Symbols"/>
              <a:buChar char="▪"/>
            </a:pPr>
            <a:r>
              <a:rPr lang="en-US" sz="2400" b="0" i="0" u="none">
                <a:solidFill>
                  <a:srgbClr val="000000"/>
                </a:solidFill>
                <a:latin typeface="Arial"/>
                <a:ea typeface="Arial"/>
                <a:cs typeface="Arial"/>
                <a:sym typeface="Arial"/>
              </a:rPr>
              <a:t>The two systems are conceptually identical, but their capacities differ..</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39"/>
        <p:cNvGrpSpPr/>
        <p:nvPr/>
      </p:nvGrpSpPr>
      <p:grpSpPr>
        <a:xfrm>
          <a:off x="0" y="0"/>
          <a:ext cx="0" cy="0"/>
          <a:chOff x="0" y="0"/>
          <a:chExt cx="0" cy="0"/>
        </a:xfrm>
      </p:grpSpPr>
      <p:sp>
        <p:nvSpPr>
          <p:cNvPr id="740" name="Google Shape;740;p61"/>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51</a:t>
            </a:fld>
            <a:endParaRPr/>
          </a:p>
        </p:txBody>
      </p:sp>
      <p:cxnSp>
        <p:nvCxnSpPr>
          <p:cNvPr id="741" name="Google Shape;741;p61"/>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742" name="Google Shape;742;p61"/>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743" name="Google Shape;743;p61"/>
          <p:cNvSpPr txBox="1"/>
          <p:nvPr/>
        </p:nvSpPr>
        <p:spPr>
          <a:xfrm>
            <a:off x="304800" y="762000"/>
            <a:ext cx="4090987"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6.26  </a:t>
            </a:r>
            <a:r>
              <a:rPr lang="en-US" sz="2000" b="1" i="1" u="none">
                <a:solidFill>
                  <a:schemeClr val="dk1"/>
                </a:solidFill>
                <a:latin typeface="Times New Roman"/>
                <a:ea typeface="Times New Roman"/>
                <a:cs typeface="Times New Roman"/>
                <a:sym typeface="Times New Roman"/>
              </a:rPr>
              <a:t>TDM slot comparison</a:t>
            </a:r>
            <a:endParaRPr/>
          </a:p>
        </p:txBody>
      </p:sp>
      <p:cxnSp>
        <p:nvCxnSpPr>
          <p:cNvPr id="744" name="Google Shape;744;p61"/>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745" name="Google Shape;745;p61"/>
          <p:cNvPicPr preferRelativeResize="0"/>
          <p:nvPr/>
        </p:nvPicPr>
        <p:blipFill rotWithShape="1">
          <a:blip r:embed="rId3">
            <a:alphaModFix/>
          </a:blip>
          <a:srcRect/>
          <a:stretch/>
        </p:blipFill>
        <p:spPr>
          <a:xfrm>
            <a:off x="838200" y="1698625"/>
            <a:ext cx="6389687" cy="43211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6"/>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6</a:t>
            </a:fld>
            <a:endParaRPr/>
          </a:p>
        </p:txBody>
      </p:sp>
      <p:cxnSp>
        <p:nvCxnSpPr>
          <p:cNvPr id="141" name="Google Shape;141;p6"/>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42" name="Google Shape;142;p6"/>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43" name="Google Shape;143;p6"/>
          <p:cNvSpPr txBox="1"/>
          <p:nvPr/>
        </p:nvSpPr>
        <p:spPr>
          <a:xfrm>
            <a:off x="304800" y="762000"/>
            <a:ext cx="507047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6.3  </a:t>
            </a:r>
            <a:r>
              <a:rPr lang="en-US" sz="2000" b="1" i="1" u="none">
                <a:solidFill>
                  <a:schemeClr val="dk1"/>
                </a:solidFill>
                <a:latin typeface="Times New Roman"/>
                <a:ea typeface="Times New Roman"/>
                <a:cs typeface="Times New Roman"/>
                <a:sym typeface="Times New Roman"/>
              </a:rPr>
              <a:t>Frequency-division multiplexing</a:t>
            </a:r>
            <a:endParaRPr/>
          </a:p>
        </p:txBody>
      </p:sp>
      <p:cxnSp>
        <p:nvCxnSpPr>
          <p:cNvPr id="144" name="Google Shape;144;p6"/>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45" name="Google Shape;145;p6"/>
          <p:cNvPicPr preferRelativeResize="0"/>
          <p:nvPr/>
        </p:nvPicPr>
        <p:blipFill rotWithShape="1">
          <a:blip r:embed="rId3">
            <a:alphaModFix/>
          </a:blip>
          <a:srcRect/>
          <a:stretch/>
        </p:blipFill>
        <p:spPr>
          <a:xfrm>
            <a:off x="152400" y="2617787"/>
            <a:ext cx="8793162" cy="2259012"/>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8"/>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7</a:t>
            </a:fld>
            <a:endParaRPr/>
          </a:p>
        </p:txBody>
      </p:sp>
      <p:sp>
        <p:nvSpPr>
          <p:cNvPr id="157" name="Google Shape;157;p8"/>
          <p:cNvSpPr txBox="1"/>
          <p:nvPr/>
        </p:nvSpPr>
        <p:spPr>
          <a:xfrm>
            <a:off x="366712" y="107950"/>
            <a:ext cx="438150" cy="474662"/>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58" name="Google Shape;158;p8"/>
          <p:cNvSpPr txBox="1"/>
          <p:nvPr/>
        </p:nvSpPr>
        <p:spPr>
          <a:xfrm>
            <a:off x="749300" y="107950"/>
            <a:ext cx="328612" cy="474662"/>
          </a:xfrm>
          <a:prstGeom prst="rect">
            <a:avLst/>
          </a:prstGeom>
          <a:gradFill>
            <a:gsLst>
              <a:gs pos="0">
                <a:schemeClr val="accen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59" name="Google Shape;159;p8"/>
          <p:cNvSpPr txBox="1"/>
          <p:nvPr/>
        </p:nvSpPr>
        <p:spPr>
          <a:xfrm>
            <a:off x="490537" y="530225"/>
            <a:ext cx="422275" cy="474662"/>
          </a:xfrm>
          <a:prstGeom prst="rect">
            <a:avLst/>
          </a:prstGeom>
          <a:solidFill>
            <a:schemeClr val="folHlink"/>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0" name="Google Shape;160;p8"/>
          <p:cNvSpPr txBox="1"/>
          <p:nvPr/>
        </p:nvSpPr>
        <p:spPr>
          <a:xfrm>
            <a:off x="860425" y="530225"/>
            <a:ext cx="368300" cy="474662"/>
          </a:xfrm>
          <a:prstGeom prst="rect">
            <a:avLst/>
          </a:prstGeom>
          <a:gradFill>
            <a:gsLst>
              <a:gs pos="0">
                <a:schemeClr val="folHlink"/>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1" name="Google Shape;161;p8"/>
          <p:cNvSpPr txBox="1"/>
          <p:nvPr/>
        </p:nvSpPr>
        <p:spPr>
          <a:xfrm>
            <a:off x="76200" y="457200"/>
            <a:ext cx="560387" cy="422275"/>
          </a:xfrm>
          <a:prstGeom prst="rect">
            <a:avLst/>
          </a:prstGeom>
          <a:gradFill>
            <a:gsLst>
              <a:gs pos="0">
                <a:schemeClr val="lt1"/>
              </a:gs>
              <a:gs pos="100000">
                <a:schemeClr val="hlink"/>
              </a:gs>
            </a:gsLst>
            <a:lin ang="1890000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2" name="Google Shape;162;p8"/>
          <p:cNvSpPr txBox="1"/>
          <p:nvPr/>
        </p:nvSpPr>
        <p:spPr>
          <a:xfrm>
            <a:off x="711200" y="0"/>
            <a:ext cx="31750" cy="1052512"/>
          </a:xfrm>
          <a:prstGeom prst="rect">
            <a:avLst/>
          </a:prstGeom>
          <a:solidFill>
            <a:schemeClr val="l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sp>
        <p:nvSpPr>
          <p:cNvPr id="163" name="Google Shape;163;p8"/>
          <p:cNvSpPr txBox="1"/>
          <p:nvPr/>
        </p:nvSpPr>
        <p:spPr>
          <a:xfrm>
            <a:off x="442912" y="533400"/>
            <a:ext cx="8226425" cy="31750"/>
          </a:xfrm>
          <a:prstGeom prst="rect">
            <a:avLst/>
          </a:prstGeom>
          <a:gradFill>
            <a:gsLst>
              <a:gs pos="0">
                <a:schemeClr val="lt2"/>
              </a:gs>
              <a:gs pos="100000">
                <a:schemeClr val="lt1"/>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3200" b="1" i="0" u="none">
              <a:solidFill>
                <a:schemeClr val="dk1"/>
              </a:solidFill>
              <a:latin typeface="Arial"/>
              <a:ea typeface="Arial"/>
              <a:cs typeface="Arial"/>
              <a:sym typeface="Arial"/>
            </a:endParaRPr>
          </a:p>
        </p:txBody>
      </p:sp>
      <p:cxnSp>
        <p:nvCxnSpPr>
          <p:cNvPr id="164" name="Google Shape;164;p8"/>
          <p:cNvCxnSpPr/>
          <p:nvPr/>
        </p:nvCxnSpPr>
        <p:spPr>
          <a:xfrm>
            <a:off x="457200" y="2971800"/>
            <a:ext cx="8153400" cy="0"/>
          </a:xfrm>
          <a:prstGeom prst="straightConnector1">
            <a:avLst/>
          </a:prstGeom>
          <a:noFill/>
          <a:ln w="76200" cap="flat" cmpd="sng">
            <a:solidFill>
              <a:srgbClr val="009900"/>
            </a:solidFill>
            <a:prstDash val="solid"/>
            <a:miter lim="800000"/>
            <a:headEnd type="none" w="med" len="med"/>
            <a:tailEnd type="none" w="med" len="med"/>
          </a:ln>
        </p:spPr>
      </p:cxnSp>
      <p:cxnSp>
        <p:nvCxnSpPr>
          <p:cNvPr id="165" name="Google Shape;165;p8"/>
          <p:cNvCxnSpPr/>
          <p:nvPr/>
        </p:nvCxnSpPr>
        <p:spPr>
          <a:xfrm>
            <a:off x="458787" y="4191000"/>
            <a:ext cx="8153400" cy="0"/>
          </a:xfrm>
          <a:prstGeom prst="straightConnector1">
            <a:avLst/>
          </a:prstGeom>
          <a:noFill/>
          <a:ln w="76200" cap="flat" cmpd="sng">
            <a:solidFill>
              <a:srgbClr val="009900"/>
            </a:solidFill>
            <a:prstDash val="solid"/>
            <a:miter lim="800000"/>
            <a:headEnd type="none" w="med" len="med"/>
            <a:tailEnd type="none" w="med" len="med"/>
          </a:ln>
        </p:spPr>
      </p:cxnSp>
      <p:sp>
        <p:nvSpPr>
          <p:cNvPr id="166" name="Google Shape;166;p8"/>
          <p:cNvSpPr txBox="1"/>
          <p:nvPr/>
        </p:nvSpPr>
        <p:spPr>
          <a:xfrm>
            <a:off x="495300" y="3063875"/>
            <a:ext cx="8077200" cy="1066800"/>
          </a:xfrm>
          <a:prstGeom prst="rect">
            <a:avLst/>
          </a:prstGeom>
          <a:solidFill>
            <a:srgbClr val="99FF33"/>
          </a:solid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3200"/>
              <a:buFont typeface="Arial"/>
              <a:buNone/>
            </a:pPr>
            <a:r>
              <a:rPr lang="en-US" sz="3200" b="1" i="0" u="none">
                <a:solidFill>
                  <a:schemeClr val="dk1"/>
                </a:solidFill>
                <a:latin typeface="Arial"/>
                <a:ea typeface="Arial"/>
                <a:cs typeface="Arial"/>
                <a:sym typeface="Arial"/>
              </a:rPr>
              <a:t>FDM is an analog multiplexing technique that combines analog signals.</a:t>
            </a:r>
            <a:endParaRPr/>
          </a:p>
        </p:txBody>
      </p:sp>
      <p:grpSp>
        <p:nvGrpSpPr>
          <p:cNvPr id="167" name="Google Shape;167;p8"/>
          <p:cNvGrpSpPr/>
          <p:nvPr/>
        </p:nvGrpSpPr>
        <p:grpSpPr>
          <a:xfrm>
            <a:off x="457200" y="2252662"/>
            <a:ext cx="1143000" cy="566737"/>
            <a:chOff x="1200" y="1248"/>
            <a:chExt cx="720" cy="357"/>
          </a:xfrm>
        </p:grpSpPr>
        <p:pic>
          <p:nvPicPr>
            <p:cNvPr id="168" name="Google Shape;168;p8"/>
            <p:cNvPicPr preferRelativeResize="0"/>
            <p:nvPr/>
          </p:nvPicPr>
          <p:blipFill rotWithShape="1">
            <a:blip r:embed="rId3">
              <a:alphaModFix/>
            </a:blip>
            <a:srcRect/>
            <a:stretch/>
          </p:blipFill>
          <p:spPr>
            <a:xfrm>
              <a:off x="1200" y="1248"/>
              <a:ext cx="720" cy="357"/>
            </a:xfrm>
            <a:prstGeom prst="rect">
              <a:avLst/>
            </a:prstGeom>
            <a:noFill/>
            <a:ln>
              <a:noFill/>
            </a:ln>
          </p:spPr>
        </p:pic>
        <p:sp>
          <p:nvSpPr>
            <p:cNvPr id="169" name="Google Shape;169;p8"/>
            <p:cNvSpPr txBox="1"/>
            <p:nvPr/>
          </p:nvSpPr>
          <p:spPr>
            <a:xfrm>
              <a:off x="1284" y="1248"/>
              <a:ext cx="551" cy="32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hlink"/>
                </a:buClr>
                <a:buSzPts val="2800"/>
                <a:buFont typeface="Times New Roman"/>
                <a:buNone/>
              </a:pPr>
              <a:r>
                <a:rPr lang="en-US" sz="2800" b="1" i="1" u="none">
                  <a:solidFill>
                    <a:schemeClr val="hlink"/>
                  </a:solidFill>
                  <a:latin typeface="Times New Roman"/>
                  <a:ea typeface="Times New Roman"/>
                  <a:cs typeface="Times New Roman"/>
                  <a:sym typeface="Times New Roman"/>
                </a:rPr>
                <a:t>Note</a:t>
              </a: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9"/>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8</a:t>
            </a:fld>
            <a:endParaRPr/>
          </a:p>
        </p:txBody>
      </p:sp>
      <p:cxnSp>
        <p:nvCxnSpPr>
          <p:cNvPr id="175" name="Google Shape;175;p9"/>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76" name="Google Shape;176;p9"/>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77" name="Google Shape;177;p9"/>
          <p:cNvSpPr txBox="1"/>
          <p:nvPr/>
        </p:nvSpPr>
        <p:spPr>
          <a:xfrm>
            <a:off x="304800" y="762000"/>
            <a:ext cx="3073400"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6.4  </a:t>
            </a:r>
            <a:r>
              <a:rPr lang="en-US" sz="2000" b="1" i="1" u="none">
                <a:solidFill>
                  <a:schemeClr val="dk1"/>
                </a:solidFill>
                <a:latin typeface="Times New Roman"/>
                <a:ea typeface="Times New Roman"/>
                <a:cs typeface="Times New Roman"/>
                <a:sym typeface="Times New Roman"/>
              </a:rPr>
              <a:t>FDM process</a:t>
            </a:r>
            <a:endParaRPr/>
          </a:p>
        </p:txBody>
      </p:sp>
      <p:cxnSp>
        <p:nvCxnSpPr>
          <p:cNvPr id="178" name="Google Shape;178;p9"/>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79" name="Google Shape;179;p9"/>
          <p:cNvPicPr preferRelativeResize="0"/>
          <p:nvPr/>
        </p:nvPicPr>
        <p:blipFill rotWithShape="1">
          <a:blip r:embed="rId3">
            <a:alphaModFix/>
          </a:blip>
          <a:srcRect/>
          <a:stretch/>
        </p:blipFill>
        <p:spPr>
          <a:xfrm>
            <a:off x="584200" y="1973262"/>
            <a:ext cx="8255000" cy="374173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0"/>
          <p:cNvSpPr txBox="1"/>
          <p:nvPr/>
        </p:nvSpPr>
        <p:spPr>
          <a:xfrm>
            <a:off x="0" y="6400800"/>
            <a:ext cx="1905000" cy="457200"/>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Clr>
                <a:schemeClr val="lt2"/>
              </a:buClr>
              <a:buSzPts val="2000"/>
              <a:buFont typeface="Arial"/>
              <a:buNone/>
            </a:pPr>
            <a:r>
              <a:rPr lang="en-US" sz="2000" b="1" i="0" u="none">
                <a:solidFill>
                  <a:schemeClr val="lt2"/>
                </a:solidFill>
                <a:latin typeface="Arial"/>
                <a:ea typeface="Arial"/>
                <a:cs typeface="Arial"/>
                <a:sym typeface="Arial"/>
              </a:rPr>
              <a:t>6.</a:t>
            </a:r>
            <a:fld id="{00000000-1234-1234-1234-123412341234}" type="slidenum">
              <a:rPr lang="en-US" sz="2000" b="1" i="0" u="none">
                <a:solidFill>
                  <a:schemeClr val="lt2"/>
                </a:solidFill>
                <a:latin typeface="Arial"/>
                <a:ea typeface="Arial"/>
                <a:cs typeface="Arial"/>
                <a:sym typeface="Arial"/>
              </a:rPr>
              <a:t>9</a:t>
            </a:fld>
            <a:endParaRPr/>
          </a:p>
        </p:txBody>
      </p:sp>
      <p:cxnSp>
        <p:nvCxnSpPr>
          <p:cNvPr id="185" name="Google Shape;185;p10"/>
          <p:cNvCxnSpPr/>
          <p:nvPr/>
        </p:nvCxnSpPr>
        <p:spPr>
          <a:xfrm>
            <a:off x="152400" y="533400"/>
            <a:ext cx="8763000" cy="0"/>
          </a:xfrm>
          <a:prstGeom prst="straightConnector1">
            <a:avLst/>
          </a:prstGeom>
          <a:noFill/>
          <a:ln w="76200" cap="flat" cmpd="sng">
            <a:solidFill>
              <a:schemeClr val="hlink"/>
            </a:solidFill>
            <a:prstDash val="solid"/>
            <a:miter lim="800000"/>
            <a:headEnd type="none" w="med" len="med"/>
            <a:tailEnd type="none" w="med" len="med"/>
          </a:ln>
        </p:spPr>
      </p:cxnSp>
      <p:cxnSp>
        <p:nvCxnSpPr>
          <p:cNvPr id="186" name="Google Shape;186;p10"/>
          <p:cNvCxnSpPr/>
          <p:nvPr/>
        </p:nvCxnSpPr>
        <p:spPr>
          <a:xfrm>
            <a:off x="152400" y="1371600"/>
            <a:ext cx="8763000" cy="0"/>
          </a:xfrm>
          <a:prstGeom prst="straightConnector1">
            <a:avLst/>
          </a:prstGeom>
          <a:noFill/>
          <a:ln w="19050" cap="flat" cmpd="sng">
            <a:solidFill>
              <a:schemeClr val="hlink"/>
            </a:solidFill>
            <a:prstDash val="solid"/>
            <a:miter lim="800000"/>
            <a:headEnd type="none" w="med" len="med"/>
            <a:tailEnd type="none" w="med" len="med"/>
          </a:ln>
        </p:spPr>
      </p:cxnSp>
      <p:sp>
        <p:nvSpPr>
          <p:cNvPr id="187" name="Google Shape;187;p10"/>
          <p:cNvSpPr txBox="1"/>
          <p:nvPr/>
        </p:nvSpPr>
        <p:spPr>
          <a:xfrm>
            <a:off x="304800" y="762000"/>
            <a:ext cx="4797425" cy="4572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folHlink"/>
              </a:buClr>
              <a:buSzPts val="2400"/>
              <a:buFont typeface="Times New Roman"/>
              <a:buNone/>
            </a:pPr>
            <a:r>
              <a:rPr lang="en-US" sz="2400" b="1" i="0" u="none">
                <a:solidFill>
                  <a:schemeClr val="folHlink"/>
                </a:solidFill>
                <a:latin typeface="Times New Roman"/>
                <a:ea typeface="Times New Roman"/>
                <a:cs typeface="Times New Roman"/>
                <a:sym typeface="Times New Roman"/>
              </a:rPr>
              <a:t>Figure 6.5  </a:t>
            </a:r>
            <a:r>
              <a:rPr lang="en-US" sz="2000" b="1" i="1" u="none">
                <a:solidFill>
                  <a:schemeClr val="dk1"/>
                </a:solidFill>
                <a:latin typeface="Times New Roman"/>
                <a:ea typeface="Times New Roman"/>
                <a:cs typeface="Times New Roman"/>
                <a:sym typeface="Times New Roman"/>
              </a:rPr>
              <a:t>FDM demultiplexing example</a:t>
            </a:r>
            <a:endParaRPr/>
          </a:p>
        </p:txBody>
      </p:sp>
      <p:cxnSp>
        <p:nvCxnSpPr>
          <p:cNvPr id="188" name="Google Shape;188;p10"/>
          <p:cNvCxnSpPr/>
          <p:nvPr/>
        </p:nvCxnSpPr>
        <p:spPr>
          <a:xfrm>
            <a:off x="152400" y="6248400"/>
            <a:ext cx="8763000" cy="0"/>
          </a:xfrm>
          <a:prstGeom prst="straightConnector1">
            <a:avLst/>
          </a:prstGeom>
          <a:noFill/>
          <a:ln w="76200" cap="flat" cmpd="sng">
            <a:solidFill>
              <a:schemeClr val="hlink"/>
            </a:solidFill>
            <a:prstDash val="solid"/>
            <a:miter lim="800000"/>
            <a:headEnd type="none" w="med" len="med"/>
            <a:tailEnd type="none" w="med" len="med"/>
          </a:ln>
        </p:spPr>
      </p:cxnSp>
      <p:pic>
        <p:nvPicPr>
          <p:cNvPr id="189" name="Google Shape;189;p10"/>
          <p:cNvPicPr preferRelativeResize="0"/>
          <p:nvPr/>
        </p:nvPicPr>
        <p:blipFill rotWithShape="1">
          <a:blip r:embed="rId3">
            <a:alphaModFix/>
          </a:blip>
          <a:srcRect/>
          <a:stretch/>
        </p:blipFill>
        <p:spPr>
          <a:xfrm>
            <a:off x="282575" y="1870075"/>
            <a:ext cx="8556625" cy="3692525"/>
          </a:xfrm>
          <a:prstGeom prst="rect">
            <a:avLst/>
          </a:prstGeom>
          <a:noFill/>
          <a:ln>
            <a:noFill/>
          </a:ln>
        </p:spPr>
      </p:pic>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2107</Words>
  <Application>Microsoft Office PowerPoint</Application>
  <PresentationFormat>On-screen Show (4:3)</PresentationFormat>
  <Paragraphs>189</Paragraphs>
  <Slides>51</Slides>
  <Notes>49</Notes>
  <HiddenSlides>5</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51</vt:i4>
      </vt:variant>
    </vt:vector>
  </HeadingPairs>
  <TitlesOfParts>
    <vt:vector size="58" baseType="lpstr">
      <vt:lpstr>Arial</vt:lpstr>
      <vt:lpstr>Noto Sans Symbols</vt:lpstr>
      <vt:lpstr>Tahoma</vt:lpstr>
      <vt:lpstr>Times</vt:lpstr>
      <vt:lpstr>Times New Roman</vt:lpstr>
      <vt:lpstr>Blends</vt:lpstr>
      <vt:lpstr>1_Blends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Rate Management</vt:lpstr>
      <vt:lpstr>PowerPoint Presentation</vt:lpstr>
      <vt:lpstr>PowerPoint Presentation</vt:lpstr>
      <vt:lpstr>PowerPoint Presentation</vt:lpstr>
      <vt:lpstr>Frame synchronization</vt:lpstr>
      <vt:lpstr>PowerPoint Presentation</vt:lpstr>
      <vt:lpstr>PowerPoint Presentation</vt:lpstr>
      <vt:lpstr>PowerPoint Presentation</vt:lpstr>
      <vt:lpstr>PowerPoint Presentation</vt:lpstr>
      <vt:lpstr> Example 6.11</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Valued Gateway Client</dc:creator>
  <cp:lastModifiedBy>User</cp:lastModifiedBy>
  <cp:revision>1</cp:revision>
  <dcterms:created xsi:type="dcterms:W3CDTF">2000-01-15T04:50:39Z</dcterms:created>
  <dcterms:modified xsi:type="dcterms:W3CDTF">2024-12-12T04:35:20Z</dcterms:modified>
</cp:coreProperties>
</file>