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Tahoma"/>
      <p:regular r:id="rId32"/>
      <p:bold r:id="rId33"/>
    </p:embeddedFont>
    <p:embeddedFont>
      <p:font typeface="Noto Sans Symbol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35" Type="http://schemas.openxmlformats.org/officeDocument/2006/relationships/font" Target="fonts/NotoSansSymbols-bold.fntdata"/><Relationship Id="rId12" Type="http://schemas.openxmlformats.org/officeDocument/2006/relationships/slide" Target="slides/slide7.xml"/><Relationship Id="rId34" Type="http://schemas.openxmlformats.org/officeDocument/2006/relationships/font" Target="fonts/NotoSansSymbol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cbd82ad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g26acbd82a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cbd82ad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g26acbd82a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ba40c9cc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g26ba40c9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Transmission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43825" y="1593375"/>
            <a:ext cx="914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CSE320: Data Communication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Frequency Shift Keying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digital data stream changes the frequency of the carrier signal,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a “1”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f, and a “0”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304800" y="762000"/>
            <a:ext cx="476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frequency shift keying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34253" t="0"/>
          <a:stretch/>
        </p:blipFill>
        <p:spPr>
          <a:xfrm>
            <a:off x="1732617" y="2274650"/>
            <a:ext cx="5678776" cy="26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Coherent and Non Coherent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non-coherent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scheme, when we change from one frequency to the other, we do not adhere to the current phase of the signal. 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switch from one frequency signal to the other only occurs at the same phase in the signal.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04800" y="762000"/>
            <a:ext cx="6035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of MFSK used in Example 5.6</a:t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2506662"/>
            <a:ext cx="8226425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F</a:t>
            </a:r>
            <a:r>
              <a:rPr lang="en-US"/>
              <a:t>SK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Like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ASK, FSK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3133925"/>
            <a:ext cx="6487725" cy="361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Phase Shift </a:t>
            </a:r>
            <a:r>
              <a:rPr lang="en-US"/>
              <a:t>Keying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vary the phase shift of the carrier signal to represent digital data.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PSK is much more robust than ASK as it is not that vulnerable to noise, which changes amplitude of the signal.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" name="Google Shape;164;p20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</a:t>
            </a:r>
            <a:r>
              <a:rPr b="1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hase shift keying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25" y="1987825"/>
            <a:ext cx="6017750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phase shift keying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34322" t="0"/>
          <a:stretch/>
        </p:blipFill>
        <p:spPr>
          <a:xfrm>
            <a:off x="1699963" y="2650325"/>
            <a:ext cx="5667877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04800" y="762000"/>
            <a:ext cx="44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5.10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BASK</a:t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463800"/>
            <a:ext cx="8080375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Quadrature PSK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increase the bit rate, we can code 2 or more bits onto one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QPSK, we parallelize the bit stream so that every two incoming bits are split up and PSK a carrier frequency. One carrier frequency is phase shifted 90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other - in quadrature.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two PSKed signals are then added to produce one of 4 signal elements. L = 4 here.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/>
        </p:nvSpPr>
        <p:spPr>
          <a:xfrm>
            <a:off x="304800" y="457200"/>
            <a:ext cx="467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 conversion</a:t>
            </a:r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27250"/>
            <a:ext cx="8885237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24"/>
          <p:cNvSpPr txBox="1"/>
          <p:nvPr/>
        </p:nvSpPr>
        <p:spPr>
          <a:xfrm>
            <a:off x="304800" y="304800"/>
            <a:ext cx="491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/>
          </a:p>
        </p:txBody>
      </p:sp>
      <p:cxnSp>
        <p:nvCxnSpPr>
          <p:cNvPr id="202" name="Google Shape;202;p24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50" cy="4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Constellation Diagrams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constellation diagram helps us to define the amplitude and phase of a signal when we are using two carriers, one in quadrature of the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X-axis represents the in-phase carrier and the Y-axis represents quadrature carrier.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16" name="Google Shape;216;p2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6"/>
          <p:cNvSpPr txBox="1"/>
          <p:nvPr/>
        </p:nvSpPr>
        <p:spPr>
          <a:xfrm>
            <a:off x="304800" y="762000"/>
            <a:ext cx="69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a constellation diagram</a:t>
            </a:r>
            <a:endParaRPr/>
          </a:p>
        </p:txBody>
      </p:sp>
      <p:cxnSp>
        <p:nvCxnSpPr>
          <p:cNvPr id="219" name="Google Shape;219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" y="1989137"/>
            <a:ext cx="5603876" cy="364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203325" y="0"/>
            <a:ext cx="369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 5.8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228600" y="14478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constellation diagrams for an ASK (OOK), BPSK, and QPSK signals.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228600" y="2482850"/>
            <a:ext cx="868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5.13 shows the three constellation diagrams.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32687" t="0"/>
          <a:stretch/>
        </p:blipFill>
        <p:spPr>
          <a:xfrm>
            <a:off x="1425379" y="3844775"/>
            <a:ext cx="5476449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42" name="Google Shape;242;p28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304800" y="304800"/>
            <a:ext cx="4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/>
          </a:p>
        </p:txBody>
      </p:sp>
      <p:cxnSp>
        <p:nvCxnSpPr>
          <p:cNvPr id="245" name="Google Shape;245;p28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49" cy="491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3911925" y="1091575"/>
            <a:ext cx="4914900" cy="51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4">
            <a:alphaModFix/>
          </a:blip>
          <a:srcRect b="0" l="67311" r="0" t="0"/>
          <a:stretch/>
        </p:blipFill>
        <p:spPr>
          <a:xfrm>
            <a:off x="3911925" y="1848863"/>
            <a:ext cx="4663999" cy="354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457200" y="2971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458787" y="4191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" name="Google Shape;263;p29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Quadrature amplitude modulation is a combination of ASK and PSK.</a:t>
            </a: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457200" y="2362200"/>
            <a:ext cx="1143000" cy="566737"/>
            <a:chOff x="1200" y="1248"/>
            <a:chExt cx="720" cy="357"/>
          </a:xfrm>
        </p:grpSpPr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72" name="Google Shape;272;p3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30"/>
          <p:cNvSpPr txBox="1"/>
          <p:nvPr/>
        </p:nvSpPr>
        <p:spPr>
          <a:xfrm>
            <a:off x="304800" y="762000"/>
            <a:ext cx="75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Constellation diagrams for some QAMs</a:t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14625"/>
            <a:ext cx="8610600" cy="183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28600" y="406400"/>
            <a:ext cx="8289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5-1   DIGITAL-TO-ANALOG CONVERSION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152400" y="1600200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is the process of changing one of the characteristics of an analog signal based on the information in digital data. 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152400" y="4286250"/>
            <a:ext cx="670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Aspects of Digital-to-Analog Conversion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Amplitude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Phase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Quadrature Amplitude Modulation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163512" y="3810000"/>
            <a:ext cx="48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Digital to Analog Conversion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Digital data needs to be carried on an analog signal.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carrier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signal (frequency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performs the function of transporting the digital data in an analog waveform.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analog carrier signal is manipulated to uniquely identify the digital data being carried.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" name="Google Shape;68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/>
        </p:nvSpPr>
        <p:spPr>
          <a:xfrm>
            <a:off x="304800" y="381000"/>
            <a:ext cx="5557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digital-to-analog conversion</a:t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905000"/>
            <a:ext cx="8401050" cy="288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Amplitude Shift Keying (ASK)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is implemented by changing the amplitude of a carrier signal to reflect amplitude levels in the digital signal.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 a digital “1” could not affect the signal, whereas a digital “0” would, by making it zero.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line encoding will determine the values of the analog waveform to reflect the digital data being carried.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" name="Google Shape;85;p1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11"/>
          <p:cNvSpPr txBox="1"/>
          <p:nvPr/>
        </p:nvSpPr>
        <p:spPr>
          <a:xfrm>
            <a:off x="304800" y="762000"/>
            <a:ext cx="68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amplitude shift keying</a:t>
            </a:r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31351" t="0"/>
          <a:stretch/>
        </p:blipFill>
        <p:spPr>
          <a:xfrm>
            <a:off x="1609950" y="2754300"/>
            <a:ext cx="5924101" cy="23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152400" y="5314650"/>
            <a:ext cx="8658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Also known as On Off Keying (OOK)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" name="Google Shape;96;p1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/>
        </p:nvSpPr>
        <p:spPr>
          <a:xfrm>
            <a:off x="304800" y="762000"/>
            <a:ext cx="487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binary ASK</a:t>
            </a:r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713037"/>
            <a:ext cx="8255000" cy="23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ASK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88" y="3428988"/>
            <a:ext cx="39719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