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0" r:id="rId2"/>
    <p:sldId id="261" r:id="rId3"/>
    <p:sldId id="259" r:id="rId4"/>
    <p:sldId id="262" r:id="rId5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11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05B0-A28F-45C2-8F0C-3C1167861C6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1854-A427-44C8-96E0-C430D3E83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250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05B0-A28F-45C2-8F0C-3C1167861C6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1854-A427-44C8-96E0-C430D3E83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806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05B0-A28F-45C2-8F0C-3C1167861C6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1854-A427-44C8-96E0-C430D3E83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014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05B0-A28F-45C2-8F0C-3C1167861C6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1854-A427-44C8-96E0-C430D3E83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417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05B0-A28F-45C2-8F0C-3C1167861C6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1854-A427-44C8-96E0-C430D3E83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278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05B0-A28F-45C2-8F0C-3C1167861C6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1854-A427-44C8-96E0-C430D3E83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55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05B0-A28F-45C2-8F0C-3C1167861C6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1854-A427-44C8-96E0-C430D3E83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025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05B0-A28F-45C2-8F0C-3C1167861C6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1854-A427-44C8-96E0-C430D3E83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03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05B0-A28F-45C2-8F0C-3C1167861C6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1854-A427-44C8-96E0-C430D3E83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330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05B0-A28F-45C2-8F0C-3C1167861C6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1854-A427-44C8-96E0-C430D3E83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37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605B0-A28F-45C2-8F0C-3C1167861C6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DD1854-A427-44C8-96E0-C430D3E83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132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605B0-A28F-45C2-8F0C-3C1167861C6C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D1854-A427-44C8-96E0-C430D3E83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0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8" y="223438"/>
            <a:ext cx="4589585" cy="32055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069" y="135515"/>
            <a:ext cx="4791807" cy="320556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95" y="3710353"/>
            <a:ext cx="5398477" cy="30436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0172" y="3025373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98465" y="3007379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3981" y="6230803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27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1" r="10696"/>
          <a:stretch/>
        </p:blipFill>
        <p:spPr>
          <a:xfrm>
            <a:off x="0" y="1274879"/>
            <a:ext cx="4651131" cy="37543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7140" y="1415367"/>
            <a:ext cx="4958860" cy="34733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03389" y="5029199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00249" y="5029199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043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3" t="7308" r="5641" b="2436"/>
          <a:stretch/>
        </p:blipFill>
        <p:spPr>
          <a:xfrm>
            <a:off x="8467" y="254000"/>
            <a:ext cx="4665134" cy="31580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6" t="8205" r="4701" b="2436"/>
          <a:stretch/>
        </p:blipFill>
        <p:spPr>
          <a:xfrm>
            <a:off x="4817533" y="254000"/>
            <a:ext cx="5020734" cy="3158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5" t="8718" r="4700" b="3206"/>
          <a:stretch/>
        </p:blipFill>
        <p:spPr>
          <a:xfrm>
            <a:off x="3208868" y="3530600"/>
            <a:ext cx="4961466" cy="3327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22472" y="3007379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520595" y="3007379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73601" y="6328800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00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9231"/>
            <a:ext cx="4730261" cy="47126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260" y="879231"/>
            <a:ext cx="5108331" cy="47126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153373" y="5591907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235665" y="5591907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083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</TotalTime>
  <Words>10</Words>
  <Application>Microsoft Office PowerPoint</Application>
  <PresentationFormat>A4 Paper (210x297 mm)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RATUL BHOWMIK</dc:creator>
  <cp:lastModifiedBy>RATUL BHOWMIK</cp:lastModifiedBy>
  <cp:revision>18</cp:revision>
  <dcterms:created xsi:type="dcterms:W3CDTF">2025-07-24T10:37:02Z</dcterms:created>
  <dcterms:modified xsi:type="dcterms:W3CDTF">2025-07-25T13:31:34Z</dcterms:modified>
</cp:coreProperties>
</file>