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67" r:id="rId4"/>
    <p:sldId id="261" r:id="rId5"/>
    <p:sldId id="258" r:id="rId6"/>
    <p:sldId id="260" r:id="rId7"/>
    <p:sldId id="262" r:id="rId8"/>
    <p:sldId id="259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A82F02-A641-49A3-9863-C4481A7E3BE1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82F02-A641-49A3-9863-C4481A7E3BE1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82F02-A641-49A3-9863-C4481A7E3BE1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82F02-A641-49A3-9863-C4481A7E3BE1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82F02-A641-49A3-9863-C4481A7E3BE1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82F02-A641-49A3-9863-C4481A7E3BE1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82F02-A641-49A3-9863-C4481A7E3BE1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82F02-A641-49A3-9863-C4481A7E3BE1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A82F02-A641-49A3-9863-C4481A7E3BE1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A82F02-A641-49A3-9863-C4481A7E3BE1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A82F02-A641-49A3-9863-C4481A7E3BE1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A82F02-A641-49A3-9863-C4481A7E3BE1}" type="datetimeFigureOut">
              <a:rPr lang="en-US" smtClean="0"/>
              <a:pPr/>
              <a:t>6/26/2016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AB2446-597A-4820-AC23-ADA007D9E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ublic\Videos\Sample%20Videos\Wildlife.wmv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130425"/>
            <a:ext cx="4343400" cy="1470025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cwiwPwZ</a:t>
            </a:r>
            <a:r>
              <a:rPr lang="en-US" sz="3200" dirty="0" smtClean="0">
                <a:latin typeface="SutonnyMJ" pitchFamily="2" charset="0"/>
                <a:cs typeface="SutonnyMJ" pitchFamily="2" charset="0"/>
              </a:rPr>
              <a:t/>
            </a:r>
            <a:br>
              <a:rPr lang="en-US" sz="3200" dirty="0" smtClean="0">
                <a:latin typeface="SutonnyMJ" pitchFamily="2" charset="0"/>
                <a:cs typeface="SutonnyMJ" pitchFamily="2" charset="0"/>
              </a:rPr>
            </a:br>
            <a:r>
              <a:rPr lang="en-US" sz="32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‡</a:t>
            </a:r>
            <a:r>
              <a:rPr lang="en-US" sz="3200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gvt</a:t>
            </a:r>
            <a:r>
              <a:rPr lang="en-US" sz="3200" dirty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†</a:t>
            </a:r>
            <a:r>
              <a:rPr lang="en-US" sz="3200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mvjvqgvb</a:t>
            </a:r>
            <a:r>
              <a:rPr lang="en-US" sz="32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dvimx</a:t>
            </a:r>
            <a:r>
              <a:rPr lang="en-US" sz="32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/>
            </a:r>
            <a:br>
              <a:rPr lang="en-US" sz="32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</a:br>
            <a:r>
              <a:rPr lang="en-US" sz="32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wmwbqi</a:t>
            </a:r>
            <a:r>
              <a:rPr lang="en-US" sz="32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mnKvix</a:t>
            </a:r>
            <a:r>
              <a:rPr lang="en-US" sz="32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wkÿK</a:t>
            </a:r>
            <a:r>
              <a:rPr lang="en-US" sz="32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|</a:t>
            </a:r>
            <a:br>
              <a:rPr lang="en-US" sz="32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</a:br>
            <a:endParaRPr lang="en-US" sz="3200" dirty="0">
              <a:solidFill>
                <a:srgbClr val="00B0F0"/>
              </a:solidFill>
              <a:latin typeface="SutonnyMJ" pitchFamily="2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1| 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bZyb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møvBW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‰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Zwi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2|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Background 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†`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Iqv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3| 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G¨vwb‡gkb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†`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Iqv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4| 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Qwe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I 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G¨vwb‡gkb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†`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Iqv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5| 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wfwWI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24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6| </a:t>
            </a:r>
            <a:r>
              <a:rPr lang="en-US" sz="24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kã</a:t>
            </a:r>
            <a:r>
              <a:rPr lang="en-US" sz="24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28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 err="1" smtClean="0"/>
              <a:t>Powerpoint</a:t>
            </a:r>
            <a:r>
              <a:rPr lang="en-US" sz="2800" b="0" dirty="0" smtClean="0"/>
              <a:t>  syllabus :</a:t>
            </a: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            </a:t>
            </a:r>
            <a:r>
              <a:rPr lang="en-US" dirty="0" err="1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AvR‡Ki</a:t>
            </a:r>
            <a:r>
              <a:rPr lang="en-US" dirty="0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cvV`v‡bi</a:t>
            </a:r>
            <a:r>
              <a:rPr lang="en-US" dirty="0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welqt</a:t>
            </a:r>
            <a:r>
              <a:rPr lang="en-US" dirty="0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 </a:t>
            </a:r>
            <a:br>
              <a:rPr lang="en-US" dirty="0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</a:br>
            <a:r>
              <a:rPr lang="en-US" dirty="0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                        </a:t>
            </a:r>
            <a:r>
              <a:rPr lang="en-US" dirty="0" err="1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bZzb</a:t>
            </a:r>
            <a:r>
              <a:rPr lang="en-US" dirty="0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 ¯</a:t>
            </a:r>
            <a:r>
              <a:rPr lang="en-US" dirty="0" err="1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øvBW</a:t>
            </a:r>
            <a:r>
              <a:rPr lang="en-US" dirty="0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ms‡hvRb</a:t>
            </a:r>
            <a:r>
              <a:rPr lang="en-US" dirty="0" smtClean="0">
                <a:solidFill>
                  <a:srgbClr val="00B050"/>
                </a:solidFill>
                <a:latin typeface="RinkiyMJ" pitchFamily="2" charset="0"/>
                <a:cs typeface="RinkiyMJ" pitchFamily="2" charset="0"/>
              </a:rPr>
              <a:t> </a:t>
            </a:r>
            <a:endParaRPr lang="en-US" dirty="0">
              <a:latin typeface="RinkiyMJ" pitchFamily="2" charset="0"/>
              <a:cs typeface="Rinki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bZzb</a:t>
            </a:r>
            <a:r>
              <a:rPr lang="en-US" sz="36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¯</a:t>
            </a:r>
            <a:r>
              <a:rPr lang="en-US" sz="36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øvBW</a:t>
            </a:r>
            <a:r>
              <a:rPr lang="en-US" sz="36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ˆ</a:t>
            </a:r>
            <a:r>
              <a:rPr lang="en-US" sz="36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Zwi</a:t>
            </a:r>
            <a:r>
              <a:rPr lang="en-US" sz="36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6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†h †h </a:t>
            </a:r>
            <a:r>
              <a:rPr lang="en-US" sz="36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avc</a:t>
            </a:r>
            <a:r>
              <a:rPr lang="en-US" sz="36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¸‡</a:t>
            </a:r>
            <a:r>
              <a:rPr lang="en-US" sz="36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jv</a:t>
            </a:r>
            <a:r>
              <a:rPr lang="en-US" sz="36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AbymiY</a:t>
            </a:r>
            <a:r>
              <a:rPr lang="en-US" sz="36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6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6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t</a:t>
            </a:r>
            <a:endParaRPr lang="en-US" sz="3600" dirty="0">
              <a:solidFill>
                <a:srgbClr val="7030A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705600" cy="8382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  </a:t>
            </a:r>
            <a:r>
              <a:rPr lang="en-US" sz="3600" dirty="0" smtClean="0">
                <a:solidFill>
                  <a:srgbClr val="002060"/>
                </a:solidFill>
              </a:rPr>
              <a:t>#</a:t>
            </a:r>
            <a:r>
              <a:rPr lang="en-US" sz="3600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cÖ_‡g</a:t>
            </a:r>
            <a:r>
              <a:rPr lang="en-US" sz="3600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 slide select</a:t>
            </a:r>
            <a:r>
              <a:rPr lang="en-US" sz="3600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600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600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28956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# </a:t>
            </a:r>
            <a:r>
              <a:rPr lang="en-US" sz="3600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Gici</a:t>
            </a:r>
            <a:r>
              <a:rPr lang="en-US" sz="3600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 theme </a:t>
            </a:r>
            <a:r>
              <a:rPr lang="en-US" sz="3600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‡_‡K </a:t>
            </a:r>
            <a:r>
              <a:rPr lang="en-US" sz="3600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cQš`gZ</a:t>
            </a:r>
            <a:r>
              <a:rPr lang="en-US" sz="3600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slide select</a:t>
            </a:r>
            <a:r>
              <a:rPr lang="en-US" sz="3600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600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600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| 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6705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         </a:t>
            </a:r>
            <a:r>
              <a:rPr lang="en-US" sz="3600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†</a:t>
            </a:r>
            <a:r>
              <a:rPr lang="en-US" sz="3600" dirty="0" err="1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hfv‡e</a:t>
            </a:r>
            <a:r>
              <a:rPr lang="en-US" sz="3600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G¨vwb‡gkb</a:t>
            </a:r>
            <a:r>
              <a:rPr lang="en-US" sz="3600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†`</a:t>
            </a:r>
            <a:r>
              <a:rPr lang="en-US" sz="3600" dirty="0" err="1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Iqv</a:t>
            </a:r>
            <a:r>
              <a:rPr lang="en-US" sz="3600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3600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t</a:t>
            </a:r>
            <a:endParaRPr lang="en-US" sz="3600" dirty="0">
              <a:solidFill>
                <a:srgbClr val="C0000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1524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cÖ_‡g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wU</a:t>
            </a:r>
            <a:r>
              <a:rPr lang="en-US" sz="320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(Qwehy³)</a:t>
            </a:r>
            <a:r>
              <a:rPr lang="en-US" sz="32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3200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3733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Entrance select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|</a:t>
            </a:r>
            <a:endParaRPr lang="en-US" sz="3200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22860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#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Animation select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3200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9718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Add Effect select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|</a:t>
            </a:r>
            <a:endParaRPr lang="en-US" sz="3200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4495800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Entrance →Fly in(Left/Right)     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select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(</a:t>
            </a:r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Direction 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‡_‡K)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3200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715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ÓGfv‡eB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GKwU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møvB‡W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G¨vwb‡gkb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†`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Iqv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 Ó |</a:t>
            </a:r>
            <a:endParaRPr lang="en-US" sz="3200" dirty="0">
              <a:solidFill>
                <a:srgbClr val="7030A0"/>
              </a:solidFill>
              <a:latin typeface="SutonnyMJ" pitchFamily="2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ngui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utonnyMJ" pitchFamily="2" charset="0"/>
                <a:cs typeface="SutonnyMJ" pitchFamily="2" charset="0"/>
              </a:rPr>
              <a:t>Qwe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t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cÖ_‡g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picture from file select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picture select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Sample picture select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(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A_ev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†h †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dvìv‡i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Zvgvi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Qwe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Av‡Q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)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|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#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picture select →Insert 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click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dirty="0" smtClean="0">
                <a:solidFill>
                  <a:srgbClr val="002060"/>
                </a:solidFill>
                <a:latin typeface="SutonnyMJ" pitchFamily="2" charset="0"/>
                <a:cs typeface="SutonnyMJ" pitchFamily="2" charset="0"/>
              </a:rPr>
              <a:t> |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Qwe</a:t>
            </a:r>
            <a:r>
              <a:rPr lang="en-US" sz="36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36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6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†h †h </a:t>
            </a:r>
            <a:r>
              <a:rPr lang="en-US" sz="36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avc</a:t>
            </a:r>
            <a:r>
              <a:rPr lang="en-US" sz="36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AbymiY</a:t>
            </a:r>
            <a:r>
              <a:rPr lang="en-US" sz="36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6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36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t</a:t>
            </a:r>
            <a:endParaRPr lang="en-US" sz="3600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7244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ÓGfv‡eB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Qwe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32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nq|Ó</a:t>
            </a:r>
            <a:endParaRPr lang="en-US" sz="3200" dirty="0">
              <a:solidFill>
                <a:srgbClr val="00B050"/>
              </a:solidFill>
              <a:latin typeface="SutonnyMJ" pitchFamily="2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ildlife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9275" y="1481138"/>
            <a:ext cx="8045450" cy="4525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utonnyMJ" pitchFamily="2" charset="0"/>
                <a:cs typeface="SutonnyMJ" pitchFamily="2" charset="0"/>
              </a:rPr>
              <a:t> 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wfwWI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t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25400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    # 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cÖ_‡g</a:t>
            </a:r>
            <a:r>
              <a:rPr lang="en-US" sz="3200" dirty="0" smtClean="0">
                <a:solidFill>
                  <a:srgbClr val="7030A0"/>
                </a:solidFill>
              </a:rPr>
              <a:t>  Insert media clip  select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  <a:p>
            <a:pPr>
              <a:buNone/>
            </a:pP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    # 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Zvici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Videos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→Sample videos  (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A_ev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†h    </a:t>
            </a:r>
          </a:p>
          <a:p>
            <a:pPr>
              <a:buNone/>
            </a:pP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        †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dvìv‡i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wfwWI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wU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Av‡Q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Zv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) </a:t>
            </a:r>
            <a:r>
              <a:rPr lang="en-US" sz="3200" dirty="0" smtClean="0">
                <a:solidFill>
                  <a:srgbClr val="7030A0"/>
                </a:solidFill>
              </a:rPr>
              <a:t>select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K‡i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 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Double </a:t>
            </a:r>
          </a:p>
          <a:p>
            <a:pPr>
              <a:buNone/>
            </a:pP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click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n‡e</a:t>
            </a:r>
            <a:r>
              <a:rPr lang="en-US" sz="3200" dirty="0" smtClean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|  </a:t>
            </a:r>
          </a:p>
          <a:p>
            <a:pPr>
              <a:buNone/>
            </a:pPr>
            <a:endParaRPr lang="en-US" dirty="0" smtClean="0">
              <a:latin typeface="SutonnyMJ" pitchFamily="2" charset="0"/>
              <a:cs typeface="SutonnyMJ" pitchFamily="2" charset="0"/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                  </a:t>
            </a:r>
            <a:r>
              <a:rPr lang="en-US" sz="3600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ÓGfv‡eB</a:t>
            </a:r>
            <a:r>
              <a:rPr lang="en-US" sz="36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Qwe</a:t>
            </a:r>
            <a:r>
              <a:rPr lang="en-US" sz="36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36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Kiv</a:t>
            </a:r>
            <a:r>
              <a:rPr lang="en-US" sz="3600" dirty="0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SutonnyMJ" pitchFamily="2" charset="0"/>
                <a:cs typeface="SutonnyMJ" pitchFamily="2" charset="0"/>
              </a:rPr>
              <a:t>nq|Ó</a:t>
            </a:r>
            <a:endParaRPr lang="en-US" sz="3600" dirty="0" smtClean="0">
              <a:solidFill>
                <a:srgbClr val="00B0F0"/>
              </a:solidFill>
              <a:latin typeface="SutonnyMJ" pitchFamily="2" charset="0"/>
              <a:cs typeface="SutonnyMJ" pitchFamily="2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wfwWI</a:t>
            </a:r>
            <a:r>
              <a:rPr lang="en-US" sz="48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ms‡hvRb</a:t>
            </a:r>
            <a:r>
              <a:rPr lang="en-US" sz="48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48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†h †h </a:t>
            </a:r>
            <a:r>
              <a:rPr lang="en-US" sz="48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avc</a:t>
            </a:r>
            <a:r>
              <a:rPr lang="en-US" sz="48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AbymiY</a:t>
            </a:r>
            <a:r>
              <a:rPr lang="en-US" sz="48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    </a:t>
            </a:r>
            <a:br>
              <a:rPr lang="en-US" sz="48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</a:br>
            <a:r>
              <a:rPr lang="en-US" sz="48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     </a:t>
            </a:r>
            <a:r>
              <a:rPr lang="en-US" sz="48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Ki‡Z</a:t>
            </a:r>
            <a:r>
              <a:rPr lang="en-US" sz="48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nq</a:t>
            </a:r>
            <a:r>
              <a:rPr lang="en-US" sz="4800" dirty="0" smtClean="0">
                <a:solidFill>
                  <a:srgbClr val="00B050"/>
                </a:solidFill>
                <a:latin typeface="SutonnyMJ" pitchFamily="2" charset="0"/>
                <a:cs typeface="SutonnyMJ" pitchFamily="2" charset="0"/>
              </a:rPr>
              <a:t> t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233</TotalTime>
  <Words>285</Words>
  <Application>Microsoft Office PowerPoint</Application>
  <PresentationFormat>On-screen Show (4:3)</PresentationFormat>
  <Paragraphs>36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cwiwPwZ ‡gvt †mvjvqgvb dvimx   wmwbqi mnKvix wkÿK | </vt:lpstr>
      <vt:lpstr>            AvR‡Ki cvV`v‡bi welqt                          bZzb ¯øvBW ms‡hvRb </vt:lpstr>
      <vt:lpstr>Slide 3</vt:lpstr>
      <vt:lpstr>bZzb ¯øvBW ˆZwi Ki‡Z †h †h avc¸‡jv AbymiY Ki‡Z n‡e t</vt:lpstr>
      <vt:lpstr>          †hfv‡e G¨vwb‡gkb †`Iqv nq t</vt:lpstr>
      <vt:lpstr>Qwe ms‡hvRb t</vt:lpstr>
      <vt:lpstr>Qwe ms‡hvRb Ki‡Z †h †h avc AbymiY Ki‡Z nq t</vt:lpstr>
      <vt:lpstr>  wfwWI ms‡hvRb t</vt:lpstr>
      <vt:lpstr>wfwWI ms‡hvRb Ki‡Z †h †h avc AbymiY            Ki‡Z nq t</vt:lpstr>
      <vt:lpstr>Powerpoint  syllabus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cwiwPwZ ‡gvt †mvjvqgvb dvimx</dc:title>
  <dc:creator>DELL</dc:creator>
  <cp:lastModifiedBy>DELL</cp:lastModifiedBy>
  <cp:revision>62</cp:revision>
  <dcterms:created xsi:type="dcterms:W3CDTF">2016-05-17T09:57:08Z</dcterms:created>
  <dcterms:modified xsi:type="dcterms:W3CDTF">2016-06-26T05:42:49Z</dcterms:modified>
</cp:coreProperties>
</file>