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6" r:id="rId7"/>
    <p:sldId id="261" r:id="rId8"/>
    <p:sldId id="262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A5A1-B4BC-4D9F-9CDB-D45AA1EDF713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B081-2A95-45A9-9B07-5915BA0BAAB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13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A5A1-B4BC-4D9F-9CDB-D45AA1EDF713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B081-2A95-45A9-9B07-5915BA0BA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67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A5A1-B4BC-4D9F-9CDB-D45AA1EDF713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B081-2A95-45A9-9B07-5915BA0BA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0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A5A1-B4BC-4D9F-9CDB-D45AA1EDF713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B081-2A95-45A9-9B07-5915BA0BA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77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A5A1-B4BC-4D9F-9CDB-D45AA1EDF713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B081-2A95-45A9-9B07-5915BA0BAAB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33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A5A1-B4BC-4D9F-9CDB-D45AA1EDF713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B081-2A95-45A9-9B07-5915BA0BA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73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A5A1-B4BC-4D9F-9CDB-D45AA1EDF713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B081-2A95-45A9-9B07-5915BA0BA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42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A5A1-B4BC-4D9F-9CDB-D45AA1EDF713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B081-2A95-45A9-9B07-5915BA0BA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504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A5A1-B4BC-4D9F-9CDB-D45AA1EDF713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B081-2A95-45A9-9B07-5915BA0BA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03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2CA5A1-B4BC-4D9F-9CDB-D45AA1EDF713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DEB081-2A95-45A9-9B07-5915BA0BA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999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A5A1-B4BC-4D9F-9CDB-D45AA1EDF713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EB081-2A95-45A9-9B07-5915BA0BAA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88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2CA5A1-B4BC-4D9F-9CDB-D45AA1EDF713}" type="datetimeFigureOut">
              <a:rPr lang="ru-RU" smtClean="0"/>
              <a:t>22.04.2023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DEB081-2A95-45A9-9B07-5915BA0BAABD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82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sharp.hotexamples.com/ru/examples/-/MapMetadata/-/php-mapmetadata-class-exampl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sharp.hotexamples.com/examples/-/QueryObject/-/php-queryobject-class-exampl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5028" y="337630"/>
            <a:ext cx="10981944" cy="3566160"/>
          </a:xfrm>
        </p:spPr>
        <p:txBody>
          <a:bodyPr>
            <a:normAutofit/>
          </a:bodyPr>
          <a:lstStyle/>
          <a:p>
            <a:pPr algn="ctr"/>
            <a:r>
              <a:rPr lang="ru-RU" sz="5400" dirty="0"/>
              <a:t>Объект запроса (</a:t>
            </a:r>
            <a:r>
              <a:rPr lang="ru-RU" sz="5400" dirty="0" err="1"/>
              <a:t>Query</a:t>
            </a:r>
            <a:r>
              <a:rPr lang="ru-RU" sz="5400" dirty="0"/>
              <a:t> </a:t>
            </a:r>
            <a:r>
              <a:rPr lang="ru-RU" sz="5400" dirty="0" err="1"/>
              <a:t>Object</a:t>
            </a:r>
            <a:r>
              <a:rPr lang="ru-RU" sz="5400" dirty="0" smtClean="0"/>
              <a:t>)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76942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Андрюшина Мария, 932001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46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Код: </a:t>
            </a:r>
            <a:br>
              <a:rPr lang="ru-RU" sz="3200" dirty="0" smtClean="0"/>
            </a:br>
            <a:r>
              <a:rPr lang="en-US" sz="3200" dirty="0">
                <a:hlinkClick r:id="rId2"/>
              </a:rPr>
              <a:t>https://csharp.hotexamples.com/ru/examples/-/MapMetadata/-/php-mapmetadata-class-examples.html</a:t>
            </a: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737360"/>
            <a:ext cx="10058400" cy="4502053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4"/>
          <a:stretch>
            <a:fillRect/>
          </a:stretch>
        </p:blipFill>
        <p:spPr>
          <a:xfrm>
            <a:off x="3904488" y="2731827"/>
            <a:ext cx="3410712" cy="109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1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Достоинства и недостатки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900" dirty="0"/>
              <a:t>+ гибкая настройка </a:t>
            </a:r>
            <a:r>
              <a:rPr lang="ru-RU" sz="2900" dirty="0" smtClean="0"/>
              <a:t>OR-преобразования</a:t>
            </a:r>
            <a:endParaRPr lang="ru-RU" sz="2900" dirty="0"/>
          </a:p>
          <a:p>
            <a:r>
              <a:rPr lang="ru-RU" sz="2900" dirty="0"/>
              <a:t>+ возможность использования готовых </a:t>
            </a:r>
            <a:r>
              <a:rPr lang="ru-RU" sz="2900" dirty="0" smtClean="0"/>
              <a:t>решений</a:t>
            </a:r>
            <a:endParaRPr lang="ru-RU" sz="2900" dirty="0"/>
          </a:p>
          <a:p>
            <a:r>
              <a:rPr lang="ru-RU" sz="2900" dirty="0"/>
              <a:t>- требует дополнительной </a:t>
            </a:r>
            <a:r>
              <a:rPr lang="ru-RU" sz="2900" dirty="0" smtClean="0"/>
              <a:t>подготовки</a:t>
            </a:r>
            <a:endParaRPr lang="ru-RU" sz="2900" dirty="0"/>
          </a:p>
        </p:txBody>
      </p:sp>
    </p:spTree>
    <p:extLst>
      <p:ext uri="{BB962C8B-B14F-4D97-AF65-F5344CB8AC3E}">
        <p14:creationId xmlns:p14="http://schemas.microsoft.com/office/powerpoint/2010/main" val="7664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Объект запроса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400" u="sng" dirty="0"/>
              <a:t>Назначение:</a:t>
            </a:r>
            <a:r>
              <a:rPr lang="ru-RU" sz="2400" dirty="0"/>
              <a:t> Объект, представляющий </a:t>
            </a:r>
            <a:r>
              <a:rPr lang="ru-RU" sz="2400" dirty="0" smtClean="0"/>
              <a:t>запрос (</a:t>
            </a:r>
            <a:r>
              <a:rPr lang="en-US" sz="2400" dirty="0" smtClean="0"/>
              <a:t>SQL</a:t>
            </a:r>
            <a:r>
              <a:rPr lang="ru-RU" sz="2400" dirty="0" smtClean="0"/>
              <a:t>) </a:t>
            </a:r>
            <a:r>
              <a:rPr lang="ru-RU" sz="2400" dirty="0"/>
              <a:t>к базе данных. </a:t>
            </a:r>
            <a:endParaRPr lang="en-US" sz="2400" dirty="0" smtClean="0"/>
          </a:p>
          <a:p>
            <a:pPr algn="just"/>
            <a:r>
              <a:rPr lang="ru-RU" sz="2400" u="sng" dirty="0" smtClean="0"/>
              <a:t>Мотивация:</a:t>
            </a:r>
            <a:r>
              <a:rPr lang="ru-RU" sz="2400" dirty="0" smtClean="0"/>
              <a:t> Чтобы формировать запросы на SQL необходимо </a:t>
            </a:r>
            <a:r>
              <a:rPr lang="ru-RU" sz="2400" dirty="0"/>
              <a:t>знать, как выглядит схема базы </a:t>
            </a:r>
            <a:r>
              <a:rPr lang="ru-RU" sz="2400" dirty="0" smtClean="0"/>
              <a:t>данных. Можно создать </a:t>
            </a:r>
            <a:r>
              <a:rPr lang="ru-RU" sz="2400" dirty="0"/>
              <a:t>специализированные методы поиска, которые скрывают SQL внутри параметризованных методов, но это затрудняет формирование большего количества специальных </a:t>
            </a:r>
            <a:r>
              <a:rPr lang="ru-RU" sz="2400" dirty="0" smtClean="0"/>
              <a:t>запросов и приводит </a:t>
            </a:r>
            <a:r>
              <a:rPr lang="ru-RU" sz="2400" dirty="0"/>
              <a:t>к дублированию инструкций SQL в случае изменения схемы базы данных.</a:t>
            </a:r>
          </a:p>
          <a:p>
            <a:pPr algn="just"/>
            <a:r>
              <a:rPr lang="ru-RU" sz="2400" u="sng" dirty="0" smtClean="0"/>
              <a:t>Реализация:</a:t>
            </a:r>
            <a:r>
              <a:rPr lang="ru-RU" sz="2400" dirty="0" smtClean="0"/>
              <a:t> Объект </a:t>
            </a:r>
            <a:r>
              <a:rPr lang="ru-RU" sz="2400" dirty="0"/>
              <a:t>запроса - это структура объектов, которая может интерпретироваться в SQL-запрос. </a:t>
            </a:r>
            <a:r>
              <a:rPr lang="ru-RU" sz="2400" dirty="0" smtClean="0"/>
              <a:t>Можно </a:t>
            </a:r>
            <a:r>
              <a:rPr lang="ru-RU" sz="2400" dirty="0"/>
              <a:t>создать этот запрос, обратившись к классам и полям, а не к таблицам и столбцам. </a:t>
            </a:r>
            <a:r>
              <a:rPr lang="ru-RU" sz="2400" dirty="0" smtClean="0"/>
              <a:t>Тогда запросы можно писать </a:t>
            </a:r>
            <a:r>
              <a:rPr lang="ru-RU" sz="2400" dirty="0"/>
              <a:t>независимо от схемы базы данных, а изменения в схеме могут быть локализованы в одном месте.</a:t>
            </a:r>
          </a:p>
        </p:txBody>
      </p:sp>
    </p:spTree>
    <p:extLst>
      <p:ext uri="{BB962C8B-B14F-4D97-AF65-F5344CB8AC3E}">
        <p14:creationId xmlns:p14="http://schemas.microsoft.com/office/powerpoint/2010/main" val="17039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Применение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600" u="sng" dirty="0"/>
              <a:t>Структура:</a:t>
            </a:r>
            <a:r>
              <a:rPr lang="ru-RU" sz="2600" dirty="0"/>
              <a:t> </a:t>
            </a:r>
            <a:r>
              <a:rPr lang="ru-RU" sz="2600" dirty="0" smtClean="0"/>
              <a:t>Реализовав </a:t>
            </a:r>
            <a:r>
              <a:rPr lang="ru-RU" sz="2600" dirty="0"/>
              <a:t>в виде объектов сам SQL-запрос и его </a:t>
            </a:r>
            <a:r>
              <a:rPr lang="ru-RU" sz="2600" dirty="0" smtClean="0"/>
              <a:t>критерии, во </a:t>
            </a:r>
            <a:r>
              <a:rPr lang="ru-RU" sz="2600" dirty="0"/>
              <a:t>время работы приложения </a:t>
            </a:r>
            <a:r>
              <a:rPr lang="ru-RU" sz="2600" dirty="0" smtClean="0"/>
              <a:t>будет проще </a:t>
            </a:r>
            <a:r>
              <a:rPr lang="ru-RU" sz="2600" dirty="0"/>
              <a:t>формировать гибкую структуру </a:t>
            </a:r>
            <a:r>
              <a:rPr lang="ru-RU" sz="2600" dirty="0" smtClean="0"/>
              <a:t>критериев</a:t>
            </a:r>
            <a:r>
              <a:rPr lang="ru-RU" sz="2600" dirty="0"/>
              <a:t>.</a:t>
            </a:r>
            <a:endParaRPr lang="ru-RU" sz="2600" dirty="0" smtClean="0"/>
          </a:p>
          <a:p>
            <a:pPr algn="just"/>
            <a:r>
              <a:rPr lang="ru-RU" sz="2600" dirty="0" smtClean="0"/>
              <a:t>При </a:t>
            </a:r>
            <a:r>
              <a:rPr lang="ru-RU" sz="2600" dirty="0"/>
              <a:t>этом можно использовать терминологию предметной области, а не базы данных, не использовать SQL в клиентском </a:t>
            </a:r>
            <a:r>
              <a:rPr lang="ru-RU" sz="2600" dirty="0" smtClean="0"/>
              <a:t>коде и </a:t>
            </a:r>
            <a:r>
              <a:rPr lang="ru-RU" sz="2600" dirty="0"/>
              <a:t>передавать объект запроса в качестве </a:t>
            </a:r>
            <a:r>
              <a:rPr lang="ru-RU" sz="2600" dirty="0" smtClean="0"/>
              <a:t>параметров. Может </a:t>
            </a:r>
            <a:r>
              <a:rPr lang="ru-RU" sz="2600" dirty="0"/>
              <a:t>иметь универсальную реализацию, но для этого потребуется применять Отображение Метаданных.</a:t>
            </a:r>
          </a:p>
          <a:p>
            <a:pPr algn="just"/>
            <a:r>
              <a:rPr lang="ru-RU" sz="2600" u="sng" dirty="0"/>
              <a:t>Применимость:</a:t>
            </a:r>
            <a:r>
              <a:rPr lang="ru-RU" sz="2600" dirty="0"/>
              <a:t> используйте данный паттерн, если структура и параметры </a:t>
            </a:r>
            <a:r>
              <a:rPr lang="ru-RU" sz="2600" dirty="0" smtClean="0"/>
              <a:t>запросов </a:t>
            </a:r>
            <a:r>
              <a:rPr lang="ru-RU" sz="2600" dirty="0"/>
              <a:t>заранее не фиксированы, например, определяются пользователем в процессе работы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321940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Код: </a:t>
            </a:r>
            <a:br>
              <a:rPr lang="ru-RU" sz="3200" dirty="0" smtClean="0"/>
            </a:br>
            <a:r>
              <a:rPr lang="en-US" sz="3200" dirty="0">
                <a:hlinkClick r:id="rId2"/>
              </a:rPr>
              <a:t>https://csharp.hotexamples.com/examples/-/QueryObject/-/php-queryobject-class-examples.html</a:t>
            </a:r>
            <a:endParaRPr lang="ru-RU" sz="3200" dirty="0"/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391427" y="2114550"/>
            <a:ext cx="5239352" cy="235819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5839326" y="2114550"/>
            <a:ext cx="5857775" cy="372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7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Достоинства и недостатки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900" dirty="0"/>
              <a:t>+ позволяет гибко настраивать критерии </a:t>
            </a:r>
            <a:r>
              <a:rPr lang="ru-RU" sz="2900" dirty="0" smtClean="0"/>
              <a:t>запросов</a:t>
            </a:r>
            <a:endParaRPr lang="ru-RU" sz="2900" dirty="0"/>
          </a:p>
          <a:p>
            <a:r>
              <a:rPr lang="ru-RU" sz="2900" dirty="0"/>
              <a:t>+ абстрагируется от </a:t>
            </a:r>
            <a:r>
              <a:rPr lang="ru-RU" sz="2900" dirty="0" smtClean="0"/>
              <a:t>SQL</a:t>
            </a:r>
            <a:endParaRPr lang="ru-RU" sz="2900" dirty="0"/>
          </a:p>
          <a:p>
            <a:r>
              <a:rPr lang="ru-RU" sz="2900" dirty="0"/>
              <a:t>+ позволяет использовать запросы как объекты </a:t>
            </a:r>
            <a:r>
              <a:rPr lang="ru-RU" sz="2900" dirty="0" smtClean="0"/>
              <a:t>приложения</a:t>
            </a:r>
            <a:endParaRPr lang="ru-RU" sz="2900" dirty="0"/>
          </a:p>
          <a:p>
            <a:r>
              <a:rPr lang="ru-RU" sz="2900" dirty="0"/>
              <a:t>- трудно реализовать (особенно универсальные объекты</a:t>
            </a:r>
            <a:r>
              <a:rPr lang="ru-RU" sz="2900" dirty="0" smtClean="0"/>
              <a:t>)</a:t>
            </a:r>
            <a:endParaRPr lang="ru-RU" sz="2900" dirty="0"/>
          </a:p>
        </p:txBody>
      </p:sp>
    </p:spTree>
    <p:extLst>
      <p:ext uri="{BB962C8B-B14F-4D97-AF65-F5344CB8AC3E}">
        <p14:creationId xmlns:p14="http://schemas.microsoft.com/office/powerpoint/2010/main" val="201474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05028" y="337630"/>
            <a:ext cx="10981944" cy="356616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Отображение метаданных (</a:t>
            </a:r>
            <a:r>
              <a:rPr lang="ru-RU" sz="4400" dirty="0" err="1" smtClean="0"/>
              <a:t>Metadata</a:t>
            </a:r>
            <a:r>
              <a:rPr lang="ru-RU" sz="4400" dirty="0" smtClean="0"/>
              <a:t> </a:t>
            </a:r>
            <a:r>
              <a:rPr lang="ru-RU" sz="4400" dirty="0" err="1"/>
              <a:t>Mapping</a:t>
            </a:r>
            <a:r>
              <a:rPr lang="ru-RU" sz="4400" dirty="0" smtClean="0"/>
              <a:t>)</a:t>
            </a: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976942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sz="2000" dirty="0" smtClean="0">
                <a:solidFill>
                  <a:schemeClr val="tx1"/>
                </a:solidFill>
              </a:rPr>
              <a:t>Андрюшина Мария, 932001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9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Отображение метаданных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2400" u="sng" dirty="0"/>
              <a:t>Назначение:</a:t>
            </a:r>
            <a:r>
              <a:rPr lang="ru-RU" sz="2400" dirty="0"/>
              <a:t> Хранит описание деталей объектно-реляционного отображения в виде метаданных</a:t>
            </a:r>
            <a:r>
              <a:rPr lang="ru-RU" sz="2400" dirty="0" smtClean="0"/>
              <a:t>.</a:t>
            </a:r>
            <a:endParaRPr lang="ru-RU" sz="2400" dirty="0"/>
          </a:p>
          <a:p>
            <a:pPr algn="just"/>
            <a:r>
              <a:rPr lang="ru-RU" sz="2400" u="sng" dirty="0"/>
              <a:t>Мотивация:</a:t>
            </a:r>
            <a:r>
              <a:rPr lang="ru-RU" sz="2400" dirty="0"/>
              <a:t> Большая часть кода, касающегося объектно-реляционного отображения, задает соответствие между столбцами таблиц базы данных и полями объектов. Подобные фрагменты кода </a:t>
            </a:r>
            <a:r>
              <a:rPr lang="ru-RU" sz="2400" dirty="0" smtClean="0"/>
              <a:t>однообразны </a:t>
            </a:r>
            <a:r>
              <a:rPr lang="ru-RU" sz="2400" dirty="0"/>
              <a:t>и повторяются во многих местах. </a:t>
            </a:r>
          </a:p>
          <a:p>
            <a:pPr algn="just"/>
            <a:r>
              <a:rPr lang="ru-RU" sz="2400" u="sng" dirty="0" smtClean="0"/>
              <a:t>Реализация:</a:t>
            </a:r>
            <a:r>
              <a:rPr lang="ru-RU" sz="2400" dirty="0" smtClean="0"/>
              <a:t> Паттерн Отображение метаданных позволяет </a:t>
            </a:r>
            <a:r>
              <a:rPr lang="ru-RU" sz="2400" dirty="0"/>
              <a:t>разработчикам определять правила распределения </a:t>
            </a:r>
            <a:r>
              <a:rPr lang="ru-RU" sz="2400" dirty="0" smtClean="0"/>
              <a:t>в </a:t>
            </a:r>
            <a:r>
              <a:rPr lang="ru-RU" sz="2400" dirty="0"/>
              <a:t>простой табличной форме, которая может быть обработана общим </a:t>
            </a:r>
            <a:r>
              <a:rPr lang="ru-RU" sz="2400" dirty="0" smtClean="0"/>
              <a:t>кодом. Этот код </a:t>
            </a:r>
            <a:r>
              <a:rPr lang="ru-RU" sz="2400" dirty="0"/>
              <a:t>получает данные о правилах записи и чтения данных из БД.</a:t>
            </a:r>
          </a:p>
        </p:txBody>
      </p:sp>
    </p:spTree>
    <p:extLst>
      <p:ext uri="{BB962C8B-B14F-4D97-AF65-F5344CB8AC3E}">
        <p14:creationId xmlns:p14="http://schemas.microsoft.com/office/powerpoint/2010/main" val="108193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Способы реализации: 1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/>
            <a:r>
              <a:rPr lang="ru-RU" sz="2700" dirty="0"/>
              <a:t>Генерация </a:t>
            </a:r>
            <a:r>
              <a:rPr lang="ru-RU" sz="2700" dirty="0" smtClean="0"/>
              <a:t>кода: в </a:t>
            </a:r>
            <a:r>
              <a:rPr lang="ru-RU" sz="2700" dirty="0"/>
              <a:t>программе создается код, </a:t>
            </a:r>
            <a:r>
              <a:rPr lang="ru-RU" sz="2700" dirty="0" smtClean="0"/>
              <a:t>выполняющий </a:t>
            </a:r>
            <a:r>
              <a:rPr lang="ru-RU" sz="2700" dirty="0"/>
              <a:t>подобное преобразование. Обычно </a:t>
            </a:r>
            <a:r>
              <a:rPr lang="ru-RU" sz="2700" dirty="0" smtClean="0"/>
              <a:t>создание и обновление кода при </a:t>
            </a:r>
            <a:r>
              <a:rPr lang="ru-RU" sz="2700" dirty="0"/>
              <a:t>изменении правил </a:t>
            </a:r>
            <a:r>
              <a:rPr lang="ru-RU" sz="2700" dirty="0" smtClean="0"/>
              <a:t>отображения происходит автоматически. При </a:t>
            </a:r>
            <a:r>
              <a:rPr lang="ru-RU" sz="2700" dirty="0"/>
              <a:t>этом и сами правила преобразований также создаются автоматически. В таких случая выделяют два подхода: </a:t>
            </a:r>
            <a:r>
              <a:rPr lang="ru-RU" sz="2700" dirty="0" err="1"/>
              <a:t>Code</a:t>
            </a:r>
            <a:r>
              <a:rPr lang="ru-RU" sz="2700" dirty="0"/>
              <a:t> </a:t>
            </a:r>
            <a:r>
              <a:rPr lang="ru-RU" sz="2700" dirty="0" err="1"/>
              <a:t>first</a:t>
            </a:r>
            <a:r>
              <a:rPr lang="ru-RU" sz="2700" dirty="0"/>
              <a:t> и </a:t>
            </a:r>
            <a:r>
              <a:rPr lang="ru-RU" sz="2700" dirty="0" err="1"/>
              <a:t>Database</a:t>
            </a:r>
            <a:r>
              <a:rPr lang="ru-RU" sz="2700" dirty="0"/>
              <a:t> </a:t>
            </a:r>
            <a:r>
              <a:rPr lang="ru-RU" sz="2700" dirty="0" err="1"/>
              <a:t>first</a:t>
            </a:r>
            <a:r>
              <a:rPr lang="ru-RU" sz="2700" dirty="0"/>
              <a:t> в зависимости от того, что первично - код классов или база </a:t>
            </a:r>
            <a:r>
              <a:rPr lang="ru-RU" sz="2700" dirty="0" smtClean="0"/>
              <a:t>данных.</a:t>
            </a:r>
          </a:p>
          <a:p>
            <a:pPr lvl="0" algn="just"/>
            <a:r>
              <a:rPr lang="ru-RU" sz="2700" dirty="0" smtClean="0"/>
              <a:t>- </a:t>
            </a:r>
            <a:r>
              <a:rPr lang="ru-RU" sz="2700" dirty="0"/>
              <a:t>необходимость перекомпиляции проекта после каждого изменения в </a:t>
            </a:r>
            <a:r>
              <a:rPr lang="ru-RU" sz="2700" dirty="0" smtClean="0"/>
              <a:t>метаданных</a:t>
            </a:r>
            <a:endParaRPr lang="ru-RU" sz="2700" dirty="0"/>
          </a:p>
        </p:txBody>
      </p:sp>
    </p:spTree>
    <p:extLst>
      <p:ext uri="{BB962C8B-B14F-4D97-AF65-F5344CB8AC3E}">
        <p14:creationId xmlns:p14="http://schemas.microsoft.com/office/powerpoint/2010/main" val="315002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реализации: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/>
            <a:r>
              <a:rPr lang="ru-RU" sz="2700" dirty="0"/>
              <a:t>Использование отражения: правила отображения применяются к объектам </a:t>
            </a:r>
            <a:r>
              <a:rPr lang="ru-RU" sz="2700" dirty="0" smtClean="0"/>
              <a:t>на </a:t>
            </a:r>
            <a:r>
              <a:rPr lang="ru-RU" sz="2700" dirty="0"/>
              <a:t>основе метаданных о классах, извлеченных с помощью отражения.</a:t>
            </a:r>
          </a:p>
          <a:p>
            <a:pPr algn="just"/>
            <a:r>
              <a:rPr lang="ru-RU" sz="2700" dirty="0" smtClean="0"/>
              <a:t>- требуется </a:t>
            </a:r>
            <a:r>
              <a:rPr lang="ru-RU" sz="2700" dirty="0"/>
              <a:t>наличие платформы, которая реализует отражение, при этом само преобразование может выполняться </a:t>
            </a:r>
            <a:r>
              <a:rPr lang="ru-RU" sz="2700" dirty="0" smtClean="0"/>
              <a:t>медленнее</a:t>
            </a:r>
          </a:p>
        </p:txBody>
      </p:sp>
    </p:spTree>
    <p:extLst>
      <p:ext uri="{BB962C8B-B14F-4D97-AF65-F5344CB8AC3E}">
        <p14:creationId xmlns:p14="http://schemas.microsoft.com/office/powerpoint/2010/main" val="3517260225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535</TotalTime>
  <Words>466</Words>
  <Application>Microsoft Office PowerPoint</Application>
  <PresentationFormat>Широкоэкранный</PresentationFormat>
  <Paragraphs>33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Ретро</vt:lpstr>
      <vt:lpstr>Объект запроса (Query Object)</vt:lpstr>
      <vt:lpstr>Объект запроса</vt:lpstr>
      <vt:lpstr>Применение</vt:lpstr>
      <vt:lpstr>Код:  https://csharp.hotexamples.com/examples/-/QueryObject/-/php-queryobject-class-examples.html</vt:lpstr>
      <vt:lpstr>Достоинства и недостатки</vt:lpstr>
      <vt:lpstr>Отображение метаданных (Metadata Mapping)</vt:lpstr>
      <vt:lpstr>Отображение метаданных</vt:lpstr>
      <vt:lpstr>Способы реализации: 1</vt:lpstr>
      <vt:lpstr>Способы реализации: 2</vt:lpstr>
      <vt:lpstr>Код:  https://csharp.hotexamples.com/ru/examples/-/MapMetadata/-/php-mapmetadata-class-examples.html</vt:lpstr>
      <vt:lpstr>Достоинства и недостатки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Единица работы (Unit of Work)</dc:title>
  <dc:creator>Мария</dc:creator>
  <cp:lastModifiedBy>Мария</cp:lastModifiedBy>
  <cp:revision>30</cp:revision>
  <dcterms:created xsi:type="dcterms:W3CDTF">2023-03-24T16:43:56Z</dcterms:created>
  <dcterms:modified xsi:type="dcterms:W3CDTF">2023-04-22T05:54:04Z</dcterms:modified>
</cp:coreProperties>
</file>