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90231-6123-4043-81EC-0BB70A4FC70F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E967-9A41-40BD-B0BF-1E1BC5384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5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90231-6123-4043-81EC-0BB70A4FC70F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E967-9A41-40BD-B0BF-1E1BC5384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77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90231-6123-4043-81EC-0BB70A4FC70F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E967-9A41-40BD-B0BF-1E1BC5384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5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90231-6123-4043-81EC-0BB70A4FC70F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E967-9A41-40BD-B0BF-1E1BC5384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03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90231-6123-4043-81EC-0BB70A4FC70F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E967-9A41-40BD-B0BF-1E1BC5384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32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90231-6123-4043-81EC-0BB70A4FC70F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E967-9A41-40BD-B0BF-1E1BC5384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1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90231-6123-4043-81EC-0BB70A4FC70F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E967-9A41-40BD-B0BF-1E1BC5384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9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90231-6123-4043-81EC-0BB70A4FC70F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E967-9A41-40BD-B0BF-1E1BC5384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2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90231-6123-4043-81EC-0BB70A4FC70F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E967-9A41-40BD-B0BF-1E1BC5384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40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90231-6123-4043-81EC-0BB70A4FC70F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E967-9A41-40BD-B0BF-1E1BC5384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63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90231-6123-4043-81EC-0BB70A4FC70F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6E967-9A41-40BD-B0BF-1E1BC5384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5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90231-6123-4043-81EC-0BB70A4FC70F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6E967-9A41-40BD-B0BF-1E1BC53843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77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89167" y="1410788"/>
            <a:ext cx="9144000" cy="3091543"/>
          </a:xfrm>
        </p:spPr>
        <p:txBody>
          <a:bodyPr>
            <a:noAutofit/>
          </a:bodyPr>
          <a:lstStyle/>
          <a:p>
            <a:r>
              <a:rPr lang="en-US" sz="6600" dirty="0"/>
              <a:t>Data </a:t>
            </a:r>
            <a:r>
              <a:rPr lang="en-US" sz="6600" dirty="0" smtClean="0"/>
              <a:t>Mapper</a:t>
            </a:r>
            <a:r>
              <a:rPr lang="ru-RU" sz="6600" dirty="0" smtClean="0"/>
              <a:t/>
            </a:r>
            <a:br>
              <a:rPr lang="ru-RU" sz="6600" dirty="0" smtClean="0"/>
            </a:br>
            <a:r>
              <a:rPr lang="ru-RU" sz="6600" dirty="0"/>
              <a:t>Преобразователь </a:t>
            </a:r>
            <a:r>
              <a:rPr lang="ru-RU" sz="6600" dirty="0" smtClean="0"/>
              <a:t>данных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51223" y="4577398"/>
            <a:ext cx="2908663" cy="1655762"/>
          </a:xfrm>
        </p:spPr>
        <p:txBody>
          <a:bodyPr/>
          <a:lstStyle/>
          <a:p>
            <a:pPr algn="l"/>
            <a:r>
              <a:rPr lang="ru-RU" dirty="0" smtClean="0"/>
              <a:t>Подготовил студент</a:t>
            </a:r>
          </a:p>
          <a:p>
            <a:pPr algn="l"/>
            <a:r>
              <a:rPr lang="ru-RU" dirty="0" smtClean="0"/>
              <a:t>Гр. 932001</a:t>
            </a:r>
          </a:p>
          <a:p>
            <a:pPr algn="l"/>
            <a:r>
              <a:rPr lang="ru-RU" dirty="0" smtClean="0"/>
              <a:t>Соколов Владислав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39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Назначение. Решаемая 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Обеспечивает </a:t>
            </a:r>
            <a:r>
              <a:rPr lang="ru-RU" dirty="0"/>
              <a:t>независимость слоёв Предметной области и Управления данными друг от </a:t>
            </a:r>
            <a:r>
              <a:rPr lang="ru-RU" dirty="0" smtClean="0"/>
              <a:t>друга</a:t>
            </a:r>
          </a:p>
          <a:p>
            <a:r>
              <a:rPr lang="ru-RU" dirty="0"/>
              <a:t>Объектные и реляционные БД используют разные способы структурирования </a:t>
            </a:r>
            <a:r>
              <a:rPr lang="ru-RU" dirty="0" smtClean="0"/>
              <a:t>данных</a:t>
            </a:r>
          </a:p>
          <a:p>
            <a:r>
              <a:rPr lang="ru-RU" dirty="0" smtClean="0"/>
              <a:t>Необходимость </a:t>
            </a:r>
            <a:r>
              <a:rPr lang="ru-RU" dirty="0"/>
              <a:t>в обмене данными между двумя схемами не отпадает, и этот обмен становится, в свою очередь, сложным. Если же объект знает о реляционной структуре — изменения в одной из структур приведёт к проблемам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374507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паттерна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89263"/>
            <a:ext cx="10515600" cy="2150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err="1"/>
              <a:t>Data</a:t>
            </a:r>
            <a:r>
              <a:rPr lang="ru-RU" sz="2400" dirty="0"/>
              <a:t> </a:t>
            </a:r>
            <a:r>
              <a:rPr lang="ru-RU" sz="2400" dirty="0" err="1"/>
              <a:t>Mapper</a:t>
            </a:r>
            <a:r>
              <a:rPr lang="ru-RU" sz="2400" dirty="0"/>
              <a:t> — это программная прослойка, разделяющая объект и БД. Его обязанность — пересылать данные между ними и изолировать их друг от друга. При использовании </a:t>
            </a:r>
            <a:r>
              <a:rPr lang="ru-RU" sz="2400" dirty="0" err="1"/>
              <a:t>Data</a:t>
            </a:r>
            <a:r>
              <a:rPr lang="ru-RU" sz="2400" dirty="0"/>
              <a:t> </a:t>
            </a:r>
            <a:r>
              <a:rPr lang="ru-RU" sz="2400" dirty="0" err="1"/>
              <a:t>Mapper'а</a:t>
            </a:r>
            <a:r>
              <a:rPr lang="ru-RU" sz="2400" dirty="0"/>
              <a:t> объекты не нуждаются в знании о существовании БД. Они не нуждаются в SQL-коде, и (естественно) в информации о структуре БД. Так как </a:t>
            </a:r>
            <a:r>
              <a:rPr lang="ru-RU" sz="2400" dirty="0" err="1"/>
              <a:t>Data</a:t>
            </a:r>
            <a:r>
              <a:rPr lang="ru-RU" sz="2400" dirty="0"/>
              <a:t> </a:t>
            </a:r>
            <a:r>
              <a:rPr lang="ru-RU" sz="2400" dirty="0" err="1"/>
              <a:t>Mapper</a:t>
            </a:r>
            <a:r>
              <a:rPr lang="ru-RU" sz="2400" dirty="0"/>
              <a:t> - это разновидность паттерна </a:t>
            </a:r>
            <a:r>
              <a:rPr lang="ru-RU" sz="2400" dirty="0" err="1"/>
              <a:t>Mapper</a:t>
            </a:r>
            <a:r>
              <a:rPr lang="ru-RU" sz="2400" dirty="0"/>
              <a:t>, сам объект-</a:t>
            </a:r>
            <a:r>
              <a:rPr lang="ru-RU" sz="2400" dirty="0" err="1"/>
              <a:t>Mapper</a:t>
            </a:r>
            <a:r>
              <a:rPr lang="ru-RU" sz="2400" dirty="0"/>
              <a:t> неизвестен объекту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3598"/>
            <a:ext cx="8482076" cy="23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1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73549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+ </a:t>
            </a:r>
            <a:r>
              <a:rPr lang="ru-RU" dirty="0"/>
              <a:t>Бизнес-логика и сохранение данных связаны слабо, и если вы хотите сохранять данные в XML-файл или какой-нибудь другой формат, вы можете просто написать новый </a:t>
            </a:r>
            <a:r>
              <a:rPr lang="ru-RU" dirty="0" err="1"/>
              <a:t>Mapper</a:t>
            </a:r>
            <a:r>
              <a:rPr lang="ru-RU" dirty="0"/>
              <a:t>, не притрагиваясь к доменному </a:t>
            </a:r>
            <a:r>
              <a:rPr lang="ru-RU" dirty="0" smtClean="0"/>
              <a:t>объекту</a:t>
            </a:r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/>
              <a:t>П</a:t>
            </a:r>
            <a:r>
              <a:rPr lang="ru-RU" dirty="0" smtClean="0"/>
              <a:t>ридется </a:t>
            </a:r>
            <a:r>
              <a:rPr lang="ru-RU" dirty="0"/>
              <a:t>гораздо больше думать, перед тем как написать код.</a:t>
            </a:r>
          </a:p>
          <a:p>
            <a:pPr marL="0" indent="0">
              <a:buNone/>
            </a:pPr>
            <a:r>
              <a:rPr lang="ru-RU" dirty="0" smtClean="0"/>
              <a:t>- В </a:t>
            </a:r>
            <a:r>
              <a:rPr lang="ru-RU" dirty="0"/>
              <a:t>итоге у вас больше объектов в управлении, что немного усложняет код и его отладку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0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Родственные паттерны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</a:t>
            </a:r>
            <a:r>
              <a:rPr lang="en-US" dirty="0" smtClean="0"/>
              <a:t>Record</a:t>
            </a:r>
            <a:r>
              <a:rPr lang="ru-RU" dirty="0" smtClean="0"/>
              <a:t> (взаимодействие с БД в одном классе)</a:t>
            </a:r>
            <a:endParaRPr lang="en-US" dirty="0"/>
          </a:p>
          <a:p>
            <a:r>
              <a:rPr lang="en-US" dirty="0"/>
              <a:t>Table Data </a:t>
            </a:r>
            <a:r>
              <a:rPr lang="en-US" dirty="0" smtClean="0"/>
              <a:t>Gateway</a:t>
            </a:r>
            <a:r>
              <a:rPr lang="ru-RU" dirty="0" smtClean="0"/>
              <a:t> (</a:t>
            </a:r>
            <a:r>
              <a:rPr lang="ru-RU" dirty="0"/>
              <a:t>работает с записями </a:t>
            </a:r>
            <a:r>
              <a:rPr lang="ru-RU" dirty="0" smtClean="0"/>
              <a:t>таблицы)</a:t>
            </a:r>
          </a:p>
          <a:p>
            <a:r>
              <a:rPr lang="ru-RU" dirty="0" err="1"/>
              <a:t>Repository</a:t>
            </a:r>
            <a:r>
              <a:rPr lang="ru-RU" dirty="0"/>
              <a:t> </a:t>
            </a:r>
            <a:r>
              <a:rPr lang="ru-RU" dirty="0" smtClean="0"/>
              <a:t>(выражает </a:t>
            </a:r>
            <a:r>
              <a:rPr lang="ru-RU" dirty="0"/>
              <a:t>идею хранилища, огромной коллекции, которая лежит на каких-то внешних </a:t>
            </a:r>
            <a:r>
              <a:rPr lang="ru-RU" dirty="0" smtClean="0"/>
              <a:t>носителях, глобальнее </a:t>
            </a:r>
            <a:r>
              <a:rPr lang="en-US" dirty="0" smtClean="0"/>
              <a:t>data mapper</a:t>
            </a:r>
            <a:r>
              <a:rPr lang="ru-RU" dirty="0" smtClean="0"/>
              <a:t>)</a:t>
            </a:r>
            <a:endParaRPr lang="en-US" dirty="0"/>
          </a:p>
          <a:p>
            <a:r>
              <a:rPr lang="ru-RU" dirty="0"/>
              <a:t>Загрузка По </a:t>
            </a:r>
            <a:r>
              <a:rPr lang="ru-RU" dirty="0" smtClean="0"/>
              <a:t>Требованию</a:t>
            </a:r>
            <a:r>
              <a:rPr lang="en-US" dirty="0" smtClean="0"/>
              <a:t> (</a:t>
            </a:r>
            <a:r>
              <a:rPr lang="ru-RU" dirty="0" smtClean="0"/>
              <a:t>Обращение к БД только в нужном случае в одном классе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58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1419" y="2360023"/>
            <a:ext cx="9144000" cy="2191250"/>
          </a:xfrm>
        </p:spPr>
        <p:txBody>
          <a:bodyPr>
            <a:noAutofit/>
          </a:bodyPr>
          <a:lstStyle/>
          <a:p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ru-RU" dirty="0"/>
              <a:t>База данных – хранилище </a:t>
            </a:r>
            <a:r>
              <a:rPr lang="ru-RU" dirty="0" smtClean="0"/>
              <a:t>объектов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8445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Назначение. Решаемая 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Универсальная схема база данных для хранения объектов</a:t>
            </a:r>
          </a:p>
          <a:p>
            <a:r>
              <a:rPr lang="ru-RU" dirty="0" smtClean="0"/>
              <a:t>Неизменность </a:t>
            </a:r>
            <a:r>
              <a:rPr lang="ru-RU" dirty="0"/>
              <a:t>схемы базы данных: по сути дела, предложенная схема является универсальной и готовой к использованию в любых объектно-ориентированных </a:t>
            </a:r>
            <a:r>
              <a:rPr lang="ru-RU" dirty="0" smtClean="0"/>
              <a:t>приложениях</a:t>
            </a:r>
          </a:p>
          <a:p>
            <a:r>
              <a:rPr lang="ru-RU" dirty="0" smtClean="0"/>
              <a:t>Для разработки «универсальной» системы </a:t>
            </a:r>
            <a:r>
              <a:rPr lang="ru-RU" dirty="0"/>
              <a:t>(для которой модель ПО не определена), либо «</a:t>
            </a:r>
            <a:r>
              <a:rPr lang="ru-RU" dirty="0" smtClean="0"/>
              <a:t>большой» </a:t>
            </a:r>
            <a:r>
              <a:rPr lang="ru-RU" dirty="0"/>
              <a:t>и «</a:t>
            </a:r>
            <a:r>
              <a:rPr lang="ru-RU" dirty="0" smtClean="0"/>
              <a:t>долгой» системы </a:t>
            </a:r>
            <a:r>
              <a:rPr lang="ru-RU" dirty="0"/>
              <a:t>– когда модель ПО достаточно обширна и потребуется постоянное дополнение системы и долгое время сопровождения, либо когда хотите предоставить пользователям приложения самим определять структуру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164804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5" y="1518126"/>
            <a:ext cx="3364097" cy="4342743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712" y="2030309"/>
            <a:ext cx="7278665" cy="331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+ </a:t>
            </a:r>
            <a:r>
              <a:rPr lang="ru-RU" dirty="0"/>
              <a:t>очень высокая </a:t>
            </a:r>
            <a:r>
              <a:rPr lang="ru-RU" dirty="0" smtClean="0"/>
              <a:t>гибкость</a:t>
            </a:r>
          </a:p>
          <a:p>
            <a:pPr>
              <a:buFontTx/>
              <a:buChar char="-"/>
            </a:pPr>
            <a:r>
              <a:rPr lang="ru-RU" dirty="0" smtClean="0"/>
              <a:t>большой объём базы данных</a:t>
            </a:r>
          </a:p>
          <a:p>
            <a:pPr>
              <a:buFontTx/>
              <a:buChar char="-"/>
            </a:pPr>
            <a:r>
              <a:rPr lang="ru-RU" dirty="0"/>
              <a:t>в</a:t>
            </a:r>
            <a:r>
              <a:rPr lang="ru-RU" dirty="0" smtClean="0"/>
              <a:t>ысокое время выполнения операций</a:t>
            </a:r>
          </a:p>
          <a:p>
            <a:pPr>
              <a:buFontTx/>
              <a:buChar char="-"/>
            </a:pPr>
            <a:r>
              <a:rPr lang="ru-RU" dirty="0"/>
              <a:t>с</a:t>
            </a:r>
            <a:r>
              <a:rPr lang="ru-RU" dirty="0" smtClean="0"/>
              <a:t>ложность понимания и формирования запросов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2090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264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Data Mapper Преобразователь данных</vt:lpstr>
      <vt:lpstr>Назначение. Решаемая проблема</vt:lpstr>
      <vt:lpstr>Структура паттерна</vt:lpstr>
      <vt:lpstr>Преимущества и недостатки</vt:lpstr>
      <vt:lpstr>Родственные паттерны</vt:lpstr>
      <vt:lpstr> База данных – хранилище объектов</vt:lpstr>
      <vt:lpstr>Назначение. Решаемая проблема</vt:lpstr>
      <vt:lpstr>Структура</vt:lpstr>
      <vt:lpstr>Преимущества и недостатки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Mapper Преобразователь данных</dc:title>
  <dc:creator>Владислав</dc:creator>
  <cp:lastModifiedBy>Владислав</cp:lastModifiedBy>
  <cp:revision>9</cp:revision>
  <dcterms:created xsi:type="dcterms:W3CDTF">2023-04-21T13:02:53Z</dcterms:created>
  <dcterms:modified xsi:type="dcterms:W3CDTF">2023-04-22T04:17:08Z</dcterms:modified>
</cp:coreProperties>
</file>