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61" r:id="rId3"/>
    <p:sldId id="302" r:id="rId4"/>
    <p:sldId id="280" r:id="rId5"/>
    <p:sldId id="259" r:id="rId6"/>
    <p:sldId id="278" r:id="rId7"/>
    <p:sldId id="284" r:id="rId8"/>
    <p:sldId id="285" r:id="rId9"/>
    <p:sldId id="286" r:id="rId10"/>
    <p:sldId id="287" r:id="rId11"/>
    <p:sldId id="288" r:id="rId12"/>
    <p:sldId id="292" r:id="rId13"/>
    <p:sldId id="291" r:id="rId14"/>
    <p:sldId id="293" r:id="rId15"/>
    <p:sldId id="294" r:id="rId16"/>
    <p:sldId id="298" r:id="rId17"/>
    <p:sldId id="295" r:id="rId18"/>
    <p:sldId id="301" r:id="rId19"/>
    <p:sldId id="296" r:id="rId20"/>
    <p:sldId id="300" r:id="rId21"/>
    <p:sldId id="299" r:id="rId22"/>
    <p:sldId id="279" r:id="rId23"/>
  </p:sldIdLst>
  <p:sldSz cx="9144000" cy="5143500" type="screen16x9"/>
  <p:notesSz cx="6858000" cy="9144000"/>
  <p:embeddedFontLst>
    <p:embeddedFont>
      <p:font typeface="Patrick Hand SC" panose="020B0604020202020204" charset="0"/>
      <p:regular r:id="rId25"/>
    </p:embeddedFont>
    <p:embeddedFont>
      <p:font typeface="Sniglet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3CF3AA-AD39-4627-B54E-71FB4E0CE18B}">
  <a:tblStyle styleId="{8A3CF3AA-AD39-4627-B54E-71FB4E0CE1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5857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62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13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71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05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193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790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61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167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528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903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0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068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22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12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94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299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467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02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05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507253" y="1991825"/>
            <a:ext cx="64510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Redmine, </a:t>
            </a:r>
            <a:br>
              <a:rPr lang="en-US" dirty="0"/>
            </a:br>
            <a:r>
              <a:rPr lang="en-US" sz="3600" dirty="0"/>
              <a:t>A</a:t>
            </a:r>
            <a:r>
              <a:rPr lang="en-US" dirty="0"/>
              <a:t> </a:t>
            </a:r>
            <a:r>
              <a:rPr lang="en-US" sz="3600" dirty="0"/>
              <a:t>Web-based project management and issue tracking tool</a:t>
            </a:r>
            <a:endParaRPr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269A7E-133D-460B-AB07-15763B69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93" y="637827"/>
            <a:ext cx="937344" cy="9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871183" y="847656"/>
            <a:ext cx="4111462" cy="345069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17364" y="522900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Check members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On the project, under setting section we can select member and see all the members in the project 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C4AB37-137D-4B50-93F5-224991D1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44" y="1027867"/>
            <a:ext cx="3797763" cy="263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08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870651" y="927750"/>
            <a:ext cx="4111994" cy="337059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Add new member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Click on new member under member section. We can find it by searching new member. And we can add them as manager, developer or reporter.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E15949-C264-48C5-90C6-FB8BDFF2F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716" y="1087936"/>
            <a:ext cx="3795418" cy="256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13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944601" y="999794"/>
            <a:ext cx="4038043" cy="329855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Check wiki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We can check the wiki in the wiki section.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854B283-CA15-437B-9628-A691918C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31" y="1164438"/>
            <a:ext cx="3727117" cy="24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5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944601" y="999794"/>
            <a:ext cx="4038043" cy="329855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News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Select title and description also additional summary and image (if possible) to add new news.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F676F2C-8ADB-4181-9522-296AFC674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34" y="1169123"/>
            <a:ext cx="3720871" cy="247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8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944601" y="999794"/>
            <a:ext cx="4038043" cy="329855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Check news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We can check new news along with summary and description and also the person who added the news in news section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639E5E5-496B-4FB8-B0EF-D87652AD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309" y="1161355"/>
            <a:ext cx="3702475" cy="25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8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944601" y="999794"/>
            <a:ext cx="4038043" cy="329855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Issue (bug)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Select issue type (bug/ feature/ patch). Insert name, status, priority as well as time description and image if necessary.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C291ED3-EAE5-442D-8467-6C4E2F346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44" y="1154680"/>
            <a:ext cx="3730935" cy="25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21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944601" y="999794"/>
            <a:ext cx="4038043" cy="329855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View issues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We can check issues, the assigned members, time, issue status, priority and type of issue.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6A2E2-9D99-4FD0-82CE-813A9DDF5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294" y="1176413"/>
            <a:ext cx="3712656" cy="24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944601" y="999794"/>
            <a:ext cx="4038043" cy="329855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Update bug status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 bug status and add completed time, activity status and percentage of work done. 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04AFC75-83D6-4690-9837-3CA3A51C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750" y="1159167"/>
            <a:ext cx="3716574" cy="25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1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183714" y="675825"/>
            <a:ext cx="4798931" cy="36225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Gantt chart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4C5156-8BB5-4F06-A558-239B4E2A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50" y="845152"/>
            <a:ext cx="4431836" cy="28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2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183714" y="675825"/>
            <a:ext cx="4798931" cy="36225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Calendar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A74A1-3134-4F9E-ACD6-0D4C95CA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22" y="862293"/>
            <a:ext cx="4391789" cy="27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estaurant management system (team 2)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Md. Rafid Islam (170042009)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Ratun Rahman (170042011)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Akib Ahmed (170042013)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A8621-A3AB-466D-A9C7-646390D3C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92B77E-48B1-43BE-B196-679729DA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86" y="807748"/>
            <a:ext cx="6888035" cy="322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696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773-3260-48CB-8DB2-32C55318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Redmine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CCB5-A62D-4DB1-99C2-FA5589ABB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Design and user-interface are a little outdated. Looks like a product that was designed ages ago.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It’s a little feature lacking compared to some other platforms that do the same thing.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82F28-82ED-47D3-A7D1-25F436EAA0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290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>
            <a:spLocks noGrp="1"/>
          </p:cNvSpPr>
          <p:nvPr>
            <p:ph type="title"/>
          </p:nvPr>
        </p:nvSpPr>
        <p:spPr>
          <a:xfrm>
            <a:off x="3454460" y="1881520"/>
            <a:ext cx="59763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248" name="Google Shape;248;p35"/>
          <p:cNvSpPr/>
          <p:nvPr/>
        </p:nvSpPr>
        <p:spPr>
          <a:xfrm flipH="1">
            <a:off x="2530470" y="1405308"/>
            <a:ext cx="923990" cy="8513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A95B7"/>
              </a:solidFill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E83-9022-4D27-BF1A-774BEE70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B31AF-5A97-42A3-9094-3DACA0FF2C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922F1-BD18-4B0D-965D-CB5FF608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20" y="796175"/>
            <a:ext cx="2744560" cy="34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7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343176" y="744164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hy redmine</a:t>
            </a:r>
            <a:endParaRPr dirty="0"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1343176" y="131728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D5156"/>
                </a:solidFill>
                <a:latin typeface="Sniglet" panose="020B0604020202020204" charset="0"/>
              </a:rPr>
              <a:t>F</a:t>
            </a:r>
            <a:r>
              <a:rPr lang="en-US" b="0" i="0" dirty="0">
                <a:solidFill>
                  <a:srgbClr val="4D5156"/>
                </a:solidFill>
                <a:effectLst/>
                <a:latin typeface="Sniglet" panose="020B0604020202020204" charset="0"/>
              </a:rPr>
              <a:t>ree and open source</a:t>
            </a:r>
            <a:r>
              <a:rPr lang="en-US" dirty="0">
                <a:solidFill>
                  <a:srgbClr val="4D5156"/>
                </a:solidFill>
                <a:latin typeface="Sniglet" panose="020B0604020202020204" charset="0"/>
              </a:rPr>
              <a:t>.</a:t>
            </a:r>
            <a:r>
              <a:rPr lang="en-US" b="0" i="0" dirty="0">
                <a:solidFill>
                  <a:srgbClr val="4D5156"/>
                </a:solidFill>
                <a:effectLst/>
                <a:latin typeface="Sniglet" panose="020B0604020202020204" charset="0"/>
              </a:rPr>
              <a:t>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Roll-based access control.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Time tracking.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Multiple project management.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Versatile and reliable support.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Redmine has a built in gantt chart.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301518" y="1811950"/>
            <a:ext cx="689471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started with redmine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821550" y="2840054"/>
            <a:ext cx="5500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73" name="Google Shape;73;p15"/>
          <p:cNvSpPr/>
          <p:nvPr/>
        </p:nvSpPr>
        <p:spPr>
          <a:xfrm>
            <a:off x="1911901" y="1466349"/>
            <a:ext cx="717689" cy="628875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95B7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944601" y="999794"/>
            <a:ext cx="4038043" cy="329855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Register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Select a username and give a password. Insert first and last name. Give email address and email confirmation to finish registration. 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8214F5-BFC0-423D-81C4-76E94BF9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867" y="1162624"/>
            <a:ext cx="3741498" cy="24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870651" y="947772"/>
            <a:ext cx="4111994" cy="335057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Project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Go to projects (on the top left corner). We can see lots of Demo projects. We can create new project by clicking new project (on top right corner)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AA5CEB-0CA7-4982-B7BA-BF45310A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18" y="1107959"/>
            <a:ext cx="3791089" cy="25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25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870651" y="840982"/>
            <a:ext cx="4111994" cy="345736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Creating project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Give Name and descriptions of project. We can make the project public for general viewer or private and invite only. We can also select custom modules and trackers.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EFB81A-C64E-44D9-BAA8-A970E369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18" y="1014517"/>
            <a:ext cx="3804438" cy="262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69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944601" y="999794"/>
            <a:ext cx="4038043" cy="329855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Project overview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Inside the project, on the overview section, we can see project conditions and the general bug reports.</a:t>
            </a:r>
          </a:p>
        </p:txBody>
      </p:sp>
      <p:sp>
        <p:nvSpPr>
          <p:cNvPr id="240" name="Google Shape;240;p34"/>
          <p:cNvSpPr/>
          <p:nvPr/>
        </p:nvSpPr>
        <p:spPr>
          <a:xfrm>
            <a:off x="6405544" y="2039500"/>
            <a:ext cx="313792" cy="109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62CF64-4062-4EB8-9851-20AED5990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391" y="1177855"/>
            <a:ext cx="3709067" cy="24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669318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492</Words>
  <Application>Microsoft Office PowerPoint</Application>
  <PresentationFormat>On-screen Show (16:9)</PresentationFormat>
  <Paragraphs>80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Patrick Hand SC</vt:lpstr>
      <vt:lpstr>Sniglet</vt:lpstr>
      <vt:lpstr>Wingdings</vt:lpstr>
      <vt:lpstr>Seyton template</vt:lpstr>
      <vt:lpstr>Redmine,  A Web-based project management and issue tracking tool</vt:lpstr>
      <vt:lpstr>Restaurant management system (team 2)</vt:lpstr>
      <vt:lpstr>Overview</vt:lpstr>
      <vt:lpstr>Why redmine</vt:lpstr>
      <vt:lpstr>Getting started with redmine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Disadvantages of Redmine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Redmine,  a bug tracking software</dc:title>
  <cp:lastModifiedBy>Akib</cp:lastModifiedBy>
  <cp:revision>38</cp:revision>
  <dcterms:modified xsi:type="dcterms:W3CDTF">2020-10-26T06:19:08Z</dcterms:modified>
</cp:coreProperties>
</file>