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7"/>
  </p:notesMasterIdLst>
  <p:sldIdLst>
    <p:sldId id="256" r:id="rId3"/>
    <p:sldId id="269" r:id="rId4"/>
    <p:sldId id="278" r:id="rId5"/>
    <p:sldId id="295" r:id="rId6"/>
    <p:sldId id="296" r:id="rId7"/>
    <p:sldId id="298" r:id="rId8"/>
    <p:sldId id="299" r:id="rId9"/>
    <p:sldId id="301" r:id="rId10"/>
    <p:sldId id="302" r:id="rId11"/>
    <p:sldId id="304" r:id="rId12"/>
    <p:sldId id="305" r:id="rId13"/>
    <p:sldId id="357" r:id="rId14"/>
    <p:sldId id="359" r:id="rId15"/>
    <p:sldId id="358" r:id="rId16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400" autoAdjust="0"/>
  </p:normalViewPr>
  <p:slideViewPr>
    <p:cSldViewPr snapToGrid="0">
      <p:cViewPr varScale="1">
        <p:scale>
          <a:sx n="47" d="100"/>
          <a:sy n="47" d="100"/>
        </p:scale>
        <p:origin x="15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Bedanya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masing-masing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/value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keyword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217434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predikat.js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Memuaskan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Cukup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agar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7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7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9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403058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100832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? ).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: ).</a:t>
            </a:r>
          </a:p>
        </p:txBody>
      </p:sp>
    </p:spTree>
    <p:extLst>
      <p:ext uri="{BB962C8B-B14F-4D97-AF65-F5344CB8AC3E}">
        <p14:creationId xmlns:p14="http://schemas.microsoft.com/office/powerpoint/2010/main" val="127935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lulus.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if?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/statement.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347394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121276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persyaratan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dihubungan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&amp;&amp;. </a:t>
            </a:r>
          </a:p>
        </p:txBody>
      </p:sp>
    </p:spTree>
    <p:extLst>
      <p:ext uri="{BB962C8B-B14F-4D97-AF65-F5344CB8AC3E}">
        <p14:creationId xmlns:p14="http://schemas.microsoft.com/office/powerpoint/2010/main" val="377706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lnSpcReduction="10000"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Struktur Kendali IF, Ternary &amp; Switch Case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Switch Case(1)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6299-99E6-4959-9720-62EE44FB0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00" y="1631577"/>
            <a:ext cx="4360323" cy="50930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7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Switch Case(2)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F9231-3D4D-4829-8EA2-43EBBAF39C1F}"/>
              </a:ext>
            </a:extLst>
          </p:cNvPr>
          <p:cNvSpPr/>
          <p:nvPr/>
        </p:nvSpPr>
        <p:spPr>
          <a:xfrm>
            <a:off x="599041" y="1597038"/>
            <a:ext cx="107981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kode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if multi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kondisi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pada slide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sebelumnya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//switch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switch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Memuaskan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Baik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Cukup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Kurang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Buruk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default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      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gradenya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232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5775A-B20D-4A30-A027-32836FDDAF69}"/>
              </a:ext>
            </a:extLst>
          </p:cNvPr>
          <p:cNvSpPr txBox="1"/>
          <p:nvPr/>
        </p:nvSpPr>
        <p:spPr>
          <a:xfrm>
            <a:off x="629582" y="1656178"/>
            <a:ext cx="1073711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Belajar Struktur Kendali IF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onmouseout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start()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Belajar Kondisi IF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Siti Aminah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5775A-B20D-4A30-A027-32836FDDAF69}"/>
              </a:ext>
            </a:extLst>
          </p:cNvPr>
          <p:cNvSpPr txBox="1"/>
          <p:nvPr/>
        </p:nvSpPr>
        <p:spPr>
          <a:xfrm>
            <a:off x="355324" y="1383120"/>
            <a:ext cx="107371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//TRUE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Asisten 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//TRUE 2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Staff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&lt;br/&gt;Jabatan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&lt;br/&gt;Gaji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8043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struktur kendali if, ternary dan switch case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bahasa pemrograman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menjadi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IF(1)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7E715-71CA-4B53-AC9B-FBFAB993D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47" y="2255242"/>
            <a:ext cx="5614229" cy="42570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6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IF(2)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1FE3D-97A1-4073-8AB2-F79D6CB7B3D5}"/>
              </a:ext>
            </a:extLst>
          </p:cNvPr>
          <p:cNvSpPr/>
          <p:nvPr/>
        </p:nvSpPr>
        <p:spPr>
          <a:xfrm>
            <a:off x="109274" y="1673052"/>
            <a:ext cx="117777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totalBelanja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150000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struktur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kendali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totalBelanja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Selamat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 Anda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dapat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Hadiah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Terima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kasih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sudah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7704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Ternary(1)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6A03-5669-4AD2-873E-3411FB5BB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23" y="1667196"/>
            <a:ext cx="4305477" cy="51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Ternary(2)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EB9A1-D07F-42C2-A322-8BBB191908F8}"/>
              </a:ext>
            </a:extLst>
          </p:cNvPr>
          <p:cNvSpPr/>
          <p:nvPr/>
        </p:nvSpPr>
        <p:spPr>
          <a:xfrm>
            <a:off x="767677" y="2185639"/>
            <a:ext cx="1046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struktur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kendali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ternary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Lulus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Gagal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   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dinyatakan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3735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IF Multi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Kondisi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DDCAC-F24A-49D7-A29C-E2421AB3D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82" y="1954057"/>
            <a:ext cx="6273960" cy="45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IF Multi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Kondisi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F9231-3D4D-4829-8EA2-43EBBAF39C1F}"/>
              </a:ext>
            </a:extLst>
          </p:cNvPr>
          <p:cNvSpPr/>
          <p:nvPr/>
        </p:nvSpPr>
        <p:spPr>
          <a:xfrm>
            <a:off x="599041" y="1597038"/>
            <a:ext cx="107981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//if multi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kondisi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171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4332</TotalTime>
  <Words>1593</Words>
  <Application>Microsoft Office PowerPoint</Application>
  <PresentationFormat>Custom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156</cp:revision>
  <cp:lastPrinted>2020-02-04T05:56:17Z</cp:lastPrinted>
  <dcterms:created xsi:type="dcterms:W3CDTF">2020-03-11T07:55:13Z</dcterms:created>
  <dcterms:modified xsi:type="dcterms:W3CDTF">2022-03-08T15:11:58Z</dcterms:modified>
  <dc:language>en-US</dc:language>
</cp:coreProperties>
</file>