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7" r:id="rId2"/>
  </p:sldMasterIdLst>
  <p:notesMasterIdLst>
    <p:notesMasterId r:id="rId30"/>
  </p:notesMasterIdLst>
  <p:sldIdLst>
    <p:sldId id="256" r:id="rId3"/>
    <p:sldId id="269" r:id="rId4"/>
    <p:sldId id="278" r:id="rId5"/>
    <p:sldId id="358" r:id="rId6"/>
    <p:sldId id="359" r:id="rId7"/>
    <p:sldId id="360" r:id="rId8"/>
    <p:sldId id="361" r:id="rId9"/>
    <p:sldId id="366" r:id="rId10"/>
    <p:sldId id="362" r:id="rId11"/>
    <p:sldId id="363" r:id="rId12"/>
    <p:sldId id="364" r:id="rId13"/>
    <p:sldId id="365" r:id="rId14"/>
    <p:sldId id="367" r:id="rId15"/>
    <p:sldId id="368" r:id="rId16"/>
    <p:sldId id="369" r:id="rId17"/>
    <p:sldId id="370" r:id="rId18"/>
    <p:sldId id="371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57" r:id="rId29"/>
  </p:sldIdLst>
  <p:sldSz cx="11998325" cy="7559675"/>
  <p:notesSz cx="7559675" cy="1069181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3930" autoAdjust="0"/>
  </p:normalViewPr>
  <p:slideViewPr>
    <p:cSldViewPr snapToGrid="0">
      <p:cViewPr>
        <p:scale>
          <a:sx n="44" d="100"/>
          <a:sy n="44" d="100"/>
        </p:scale>
        <p:origin x="16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79B70A-4056-400A-BABE-1BF543A9B4E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C89900-0631-4952-8163-A622D5EBFD1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Dosen Tetap STT Nurul Fikri</a:t>
          </a:r>
        </a:p>
      </dgm:t>
    </dgm:pt>
    <dgm:pt modelId="{378514DA-E94E-4C4D-889D-3B0B8418DB79}" type="parTrans" cxnId="{6B77C865-6B6E-4A4A-A922-DA6AB0447F3E}">
      <dgm:prSet/>
      <dgm:spPr/>
      <dgm:t>
        <a:bodyPr/>
        <a:lstStyle/>
        <a:p>
          <a:endParaRPr lang="en-US"/>
        </a:p>
      </dgm:t>
    </dgm:pt>
    <dgm:pt modelId="{AFF79F99-5402-435D-BE04-E60C24B99B29}" type="sibTrans" cxnId="{6B77C865-6B6E-4A4A-A922-DA6AB0447F3E}">
      <dgm:prSet/>
      <dgm:spPr/>
      <dgm:t>
        <a:bodyPr/>
        <a:lstStyle/>
        <a:p>
          <a:endParaRPr lang="en-US"/>
        </a:p>
      </dgm:t>
    </dgm:pt>
    <dgm:pt modelId="{CE1B63B3-2C01-4F86-8FA9-38F1D157DCD1}">
      <dgm:prSet/>
      <dgm:spPr/>
      <dgm:t>
        <a:bodyPr/>
        <a:lstStyle/>
        <a:p>
          <a:r>
            <a:rPr lang="en-US"/>
            <a:t>Instruktur IT NF Computer</a:t>
          </a:r>
          <a:endParaRPr lang="en-US" dirty="0"/>
        </a:p>
      </dgm:t>
    </dgm:pt>
    <dgm:pt modelId="{E9D6C734-0FB7-4E06-9F29-A0A0E772E20F}" type="parTrans" cxnId="{CD9BB7E2-95AA-42A1-BDDE-7B1812D69EBC}">
      <dgm:prSet/>
      <dgm:spPr/>
      <dgm:t>
        <a:bodyPr/>
        <a:lstStyle/>
        <a:p>
          <a:endParaRPr lang="en-US"/>
        </a:p>
      </dgm:t>
    </dgm:pt>
    <dgm:pt modelId="{F5D87632-4DFF-4CEC-87A1-5244C754CE0C}" type="sibTrans" cxnId="{CD9BB7E2-95AA-42A1-BDDE-7B1812D69EBC}">
      <dgm:prSet/>
      <dgm:spPr/>
      <dgm:t>
        <a:bodyPr/>
        <a:lstStyle/>
        <a:p>
          <a:endParaRPr lang="en-US"/>
        </a:p>
      </dgm:t>
    </dgm:pt>
    <dgm:pt modelId="{9085D4AA-B17A-4EE1-BC1F-C404ED60B0D0}">
      <dgm:prSet/>
      <dgm:spPr/>
      <dgm:t>
        <a:bodyPr/>
        <a:lstStyle/>
        <a:p>
          <a:r>
            <a:rPr lang="en-US"/>
            <a:t>Instruktur IT Sekolah Programmer YBM PLN</a:t>
          </a:r>
          <a:endParaRPr lang="en-US" dirty="0"/>
        </a:p>
      </dgm:t>
    </dgm:pt>
    <dgm:pt modelId="{91986F17-6CC6-4323-9E8C-475C12CE09C2}" type="parTrans" cxnId="{5C0D47AC-A4B7-4C6D-8E01-8F3B1B0C8939}">
      <dgm:prSet/>
      <dgm:spPr/>
      <dgm:t>
        <a:bodyPr/>
        <a:lstStyle/>
        <a:p>
          <a:endParaRPr lang="en-US"/>
        </a:p>
      </dgm:t>
    </dgm:pt>
    <dgm:pt modelId="{A20225BE-3483-4C75-8E2F-E5CC72FD1788}" type="sibTrans" cxnId="{5C0D47AC-A4B7-4C6D-8E01-8F3B1B0C8939}">
      <dgm:prSet/>
      <dgm:spPr/>
      <dgm:t>
        <a:bodyPr/>
        <a:lstStyle/>
        <a:p>
          <a:endParaRPr lang="en-US"/>
        </a:p>
      </dgm:t>
    </dgm:pt>
    <dgm:pt modelId="{68B20A9A-7D0B-4685-A519-92036C3E36EA}">
      <dgm:prSet/>
      <dgm:spPr/>
      <dgm:t>
        <a:bodyPr/>
        <a:lstStyle/>
        <a:p>
          <a:r>
            <a:rPr lang="en-US"/>
            <a:t>Instruktur IT Fast Com</a:t>
          </a:r>
          <a:endParaRPr lang="en-US" dirty="0"/>
        </a:p>
      </dgm:t>
    </dgm:pt>
    <dgm:pt modelId="{AC183647-9ED5-480A-9108-C2A07EFCF9FE}" type="parTrans" cxnId="{9EB1BBC1-9728-44E7-84B0-9A7906C6D028}">
      <dgm:prSet/>
      <dgm:spPr/>
      <dgm:t>
        <a:bodyPr/>
        <a:lstStyle/>
        <a:p>
          <a:endParaRPr lang="en-US"/>
        </a:p>
      </dgm:t>
    </dgm:pt>
    <dgm:pt modelId="{CB1F35F9-1F68-491A-916D-54B990EA0B53}" type="sibTrans" cxnId="{9EB1BBC1-9728-44E7-84B0-9A7906C6D028}">
      <dgm:prSet/>
      <dgm:spPr/>
      <dgm:t>
        <a:bodyPr/>
        <a:lstStyle/>
        <a:p>
          <a:endParaRPr lang="en-US"/>
        </a:p>
      </dgm:t>
    </dgm:pt>
    <dgm:pt modelId="{EFEA0926-F515-4C95-BE96-3D8AF3123D0F}">
      <dgm:prSet/>
      <dgm:spPr/>
      <dgm:t>
        <a:bodyPr/>
        <a:lstStyle/>
        <a:p>
          <a:r>
            <a:rPr lang="en-US"/>
            <a:t>Programmer</a:t>
          </a:r>
          <a:endParaRPr lang="en-US" dirty="0"/>
        </a:p>
      </dgm:t>
    </dgm:pt>
    <dgm:pt modelId="{CC46376A-11AD-4A09-ACAE-F202A7A9A70A}" type="parTrans" cxnId="{0324719C-0B29-4F2E-BCE5-AB5AAA9F0EF2}">
      <dgm:prSet/>
      <dgm:spPr/>
      <dgm:t>
        <a:bodyPr/>
        <a:lstStyle/>
        <a:p>
          <a:endParaRPr lang="en-US"/>
        </a:p>
      </dgm:t>
    </dgm:pt>
    <dgm:pt modelId="{C53ED0FD-BC88-4BF2-9D57-96D0A12B75B7}" type="sibTrans" cxnId="{0324719C-0B29-4F2E-BCE5-AB5AAA9F0EF2}">
      <dgm:prSet/>
      <dgm:spPr/>
      <dgm:t>
        <a:bodyPr/>
        <a:lstStyle/>
        <a:p>
          <a:endParaRPr lang="en-US"/>
        </a:p>
      </dgm:t>
    </dgm:pt>
    <dgm:pt modelId="{2A59FFF6-4FBD-4369-BC1A-678DCF0A547D}" type="pres">
      <dgm:prSet presAssocID="{9179B70A-4056-400A-BABE-1BF543A9B4EA}" presName="linear" presStyleCnt="0">
        <dgm:presLayoutVars>
          <dgm:dir/>
          <dgm:animLvl val="lvl"/>
          <dgm:resizeHandles val="exact"/>
        </dgm:presLayoutVars>
      </dgm:prSet>
      <dgm:spPr/>
    </dgm:pt>
    <dgm:pt modelId="{F8EAF49E-47D2-45BF-9391-E9EB376C028B}" type="pres">
      <dgm:prSet presAssocID="{71C89900-0631-4952-8163-A622D5EBFD15}" presName="parentLin" presStyleCnt="0"/>
      <dgm:spPr/>
    </dgm:pt>
    <dgm:pt modelId="{D136985C-E082-4A48-A700-F85FE2657ABE}" type="pres">
      <dgm:prSet presAssocID="{71C89900-0631-4952-8163-A622D5EBFD15}" presName="parentLeftMargin" presStyleLbl="node1" presStyleIdx="0" presStyleCnt="5"/>
      <dgm:spPr/>
    </dgm:pt>
    <dgm:pt modelId="{F2184A7B-2209-4288-B678-ADA1BC936F77}" type="pres">
      <dgm:prSet presAssocID="{71C89900-0631-4952-8163-A622D5EBFD1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5A2730A-4A19-455C-B451-12EBF14C47E2}" type="pres">
      <dgm:prSet presAssocID="{71C89900-0631-4952-8163-A622D5EBFD15}" presName="negativeSpace" presStyleCnt="0"/>
      <dgm:spPr/>
    </dgm:pt>
    <dgm:pt modelId="{F434235F-E782-4B78-B205-73204F33B8A0}" type="pres">
      <dgm:prSet presAssocID="{71C89900-0631-4952-8163-A622D5EBFD15}" presName="childText" presStyleLbl="conFgAcc1" presStyleIdx="0" presStyleCnt="5">
        <dgm:presLayoutVars>
          <dgm:bulletEnabled val="1"/>
        </dgm:presLayoutVars>
      </dgm:prSet>
      <dgm:spPr/>
    </dgm:pt>
    <dgm:pt modelId="{00651613-6F3F-4619-899B-080D7A085EA5}" type="pres">
      <dgm:prSet presAssocID="{AFF79F99-5402-435D-BE04-E60C24B99B29}" presName="spaceBetweenRectangles" presStyleCnt="0"/>
      <dgm:spPr/>
    </dgm:pt>
    <dgm:pt modelId="{E5018032-69C9-4C98-838D-6AFB9B9F049B}" type="pres">
      <dgm:prSet presAssocID="{CE1B63B3-2C01-4F86-8FA9-38F1D157DCD1}" presName="parentLin" presStyleCnt="0"/>
      <dgm:spPr/>
    </dgm:pt>
    <dgm:pt modelId="{ACAE74DC-C4E4-470C-B16B-9DAFB713B462}" type="pres">
      <dgm:prSet presAssocID="{CE1B63B3-2C01-4F86-8FA9-38F1D157DCD1}" presName="parentLeftMargin" presStyleLbl="node1" presStyleIdx="0" presStyleCnt="5"/>
      <dgm:spPr/>
    </dgm:pt>
    <dgm:pt modelId="{FD7B3F5C-97C3-4C02-9E26-9BE9481A96F3}" type="pres">
      <dgm:prSet presAssocID="{CE1B63B3-2C01-4F86-8FA9-38F1D157DCD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0365E5B-8BB1-45C4-A9B9-FA5D1C6FFA14}" type="pres">
      <dgm:prSet presAssocID="{CE1B63B3-2C01-4F86-8FA9-38F1D157DCD1}" presName="negativeSpace" presStyleCnt="0"/>
      <dgm:spPr/>
    </dgm:pt>
    <dgm:pt modelId="{DA52B6B8-7D98-4EE1-AE50-14481FE5BED6}" type="pres">
      <dgm:prSet presAssocID="{CE1B63B3-2C01-4F86-8FA9-38F1D157DCD1}" presName="childText" presStyleLbl="conFgAcc1" presStyleIdx="1" presStyleCnt="5">
        <dgm:presLayoutVars>
          <dgm:bulletEnabled val="1"/>
        </dgm:presLayoutVars>
      </dgm:prSet>
      <dgm:spPr/>
    </dgm:pt>
    <dgm:pt modelId="{EAF7006C-C1BA-4626-96B0-04AA1307C289}" type="pres">
      <dgm:prSet presAssocID="{F5D87632-4DFF-4CEC-87A1-5244C754CE0C}" presName="spaceBetweenRectangles" presStyleCnt="0"/>
      <dgm:spPr/>
    </dgm:pt>
    <dgm:pt modelId="{1243843F-6030-4A18-A339-95E7F231751E}" type="pres">
      <dgm:prSet presAssocID="{9085D4AA-B17A-4EE1-BC1F-C404ED60B0D0}" presName="parentLin" presStyleCnt="0"/>
      <dgm:spPr/>
    </dgm:pt>
    <dgm:pt modelId="{F24B1299-8DD2-43AF-B281-A26CD1FB4669}" type="pres">
      <dgm:prSet presAssocID="{9085D4AA-B17A-4EE1-BC1F-C404ED60B0D0}" presName="parentLeftMargin" presStyleLbl="node1" presStyleIdx="1" presStyleCnt="5"/>
      <dgm:spPr/>
    </dgm:pt>
    <dgm:pt modelId="{F5A2C01A-DB79-4FC2-ADDC-1905CB132ADE}" type="pres">
      <dgm:prSet presAssocID="{9085D4AA-B17A-4EE1-BC1F-C404ED60B0D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258E143-E19B-4BE0-9446-97D24382C664}" type="pres">
      <dgm:prSet presAssocID="{9085D4AA-B17A-4EE1-BC1F-C404ED60B0D0}" presName="negativeSpace" presStyleCnt="0"/>
      <dgm:spPr/>
    </dgm:pt>
    <dgm:pt modelId="{C00379CD-37B6-4F6C-9CBE-EAAF0EA067C0}" type="pres">
      <dgm:prSet presAssocID="{9085D4AA-B17A-4EE1-BC1F-C404ED60B0D0}" presName="childText" presStyleLbl="conFgAcc1" presStyleIdx="2" presStyleCnt="5">
        <dgm:presLayoutVars>
          <dgm:bulletEnabled val="1"/>
        </dgm:presLayoutVars>
      </dgm:prSet>
      <dgm:spPr/>
    </dgm:pt>
    <dgm:pt modelId="{01C37E82-66DB-488E-B195-EBE2D68710CA}" type="pres">
      <dgm:prSet presAssocID="{A20225BE-3483-4C75-8E2F-E5CC72FD1788}" presName="spaceBetweenRectangles" presStyleCnt="0"/>
      <dgm:spPr/>
    </dgm:pt>
    <dgm:pt modelId="{EAA5523F-8553-4A8D-9108-A6CBAF02756F}" type="pres">
      <dgm:prSet presAssocID="{68B20A9A-7D0B-4685-A519-92036C3E36EA}" presName="parentLin" presStyleCnt="0"/>
      <dgm:spPr/>
    </dgm:pt>
    <dgm:pt modelId="{01C50920-846D-4CEC-AB04-FF9D38A1D776}" type="pres">
      <dgm:prSet presAssocID="{68B20A9A-7D0B-4685-A519-92036C3E36EA}" presName="parentLeftMargin" presStyleLbl="node1" presStyleIdx="2" presStyleCnt="5"/>
      <dgm:spPr/>
    </dgm:pt>
    <dgm:pt modelId="{E9E3F866-1B0B-4D9B-BAD7-4C461FFCD021}" type="pres">
      <dgm:prSet presAssocID="{68B20A9A-7D0B-4685-A519-92036C3E36E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4905F7B-B013-4F2B-A355-3CF2C373AF72}" type="pres">
      <dgm:prSet presAssocID="{68B20A9A-7D0B-4685-A519-92036C3E36EA}" presName="negativeSpace" presStyleCnt="0"/>
      <dgm:spPr/>
    </dgm:pt>
    <dgm:pt modelId="{D58EF74C-AE85-4961-AB2B-226B75486C22}" type="pres">
      <dgm:prSet presAssocID="{68B20A9A-7D0B-4685-A519-92036C3E36EA}" presName="childText" presStyleLbl="conFgAcc1" presStyleIdx="3" presStyleCnt="5">
        <dgm:presLayoutVars>
          <dgm:bulletEnabled val="1"/>
        </dgm:presLayoutVars>
      </dgm:prSet>
      <dgm:spPr/>
    </dgm:pt>
    <dgm:pt modelId="{D81F5FD7-5319-49BD-A984-FD9F09472923}" type="pres">
      <dgm:prSet presAssocID="{CB1F35F9-1F68-491A-916D-54B990EA0B53}" presName="spaceBetweenRectangles" presStyleCnt="0"/>
      <dgm:spPr/>
    </dgm:pt>
    <dgm:pt modelId="{5C158F41-EE4F-46E4-9519-A814641029CD}" type="pres">
      <dgm:prSet presAssocID="{EFEA0926-F515-4C95-BE96-3D8AF3123D0F}" presName="parentLin" presStyleCnt="0"/>
      <dgm:spPr/>
    </dgm:pt>
    <dgm:pt modelId="{08972011-83CA-43DE-BE37-B07889A327D6}" type="pres">
      <dgm:prSet presAssocID="{EFEA0926-F515-4C95-BE96-3D8AF3123D0F}" presName="parentLeftMargin" presStyleLbl="node1" presStyleIdx="3" presStyleCnt="5"/>
      <dgm:spPr/>
    </dgm:pt>
    <dgm:pt modelId="{91BBEA32-378D-41AA-BA32-238D0A5461BA}" type="pres">
      <dgm:prSet presAssocID="{EFEA0926-F515-4C95-BE96-3D8AF3123D0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21611EA-69B9-4861-B381-2148D99AB4FD}" type="pres">
      <dgm:prSet presAssocID="{EFEA0926-F515-4C95-BE96-3D8AF3123D0F}" presName="negativeSpace" presStyleCnt="0"/>
      <dgm:spPr/>
    </dgm:pt>
    <dgm:pt modelId="{CB94F359-460E-4E0F-BD7A-69BD84C43386}" type="pres">
      <dgm:prSet presAssocID="{EFEA0926-F515-4C95-BE96-3D8AF3123D0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9E5C808-5108-4E19-8DA6-C787452D9DE1}" type="presOf" srcId="{CE1B63B3-2C01-4F86-8FA9-38F1D157DCD1}" destId="{FD7B3F5C-97C3-4C02-9E26-9BE9481A96F3}" srcOrd="1" destOrd="0" presId="urn:microsoft.com/office/officeart/2005/8/layout/list1"/>
    <dgm:cxn modelId="{7D608D0E-CF4C-4A59-9517-7F1D616A0D9B}" type="presOf" srcId="{9085D4AA-B17A-4EE1-BC1F-C404ED60B0D0}" destId="{F5A2C01A-DB79-4FC2-ADDC-1905CB132ADE}" srcOrd="1" destOrd="0" presId="urn:microsoft.com/office/officeart/2005/8/layout/list1"/>
    <dgm:cxn modelId="{469D4A18-C579-4A21-90EE-7696A0B50043}" type="presOf" srcId="{9179B70A-4056-400A-BABE-1BF543A9B4EA}" destId="{2A59FFF6-4FBD-4369-BC1A-678DCF0A547D}" srcOrd="0" destOrd="0" presId="urn:microsoft.com/office/officeart/2005/8/layout/list1"/>
    <dgm:cxn modelId="{D1DCB519-3D11-40AF-9027-EC008BB2D324}" type="presOf" srcId="{71C89900-0631-4952-8163-A622D5EBFD15}" destId="{D136985C-E082-4A48-A700-F85FE2657ABE}" srcOrd="0" destOrd="0" presId="urn:microsoft.com/office/officeart/2005/8/layout/list1"/>
    <dgm:cxn modelId="{0CB5D737-2EFC-4337-A2AA-9B9F4E2A2313}" type="presOf" srcId="{71C89900-0631-4952-8163-A622D5EBFD15}" destId="{F2184A7B-2209-4288-B678-ADA1BC936F77}" srcOrd="1" destOrd="0" presId="urn:microsoft.com/office/officeart/2005/8/layout/list1"/>
    <dgm:cxn modelId="{6B77C865-6B6E-4A4A-A922-DA6AB0447F3E}" srcId="{9179B70A-4056-400A-BABE-1BF543A9B4EA}" destId="{71C89900-0631-4952-8163-A622D5EBFD15}" srcOrd="0" destOrd="0" parTransId="{378514DA-E94E-4C4D-889D-3B0B8418DB79}" sibTransId="{AFF79F99-5402-435D-BE04-E60C24B99B29}"/>
    <dgm:cxn modelId="{8D7CB571-B437-4859-9C40-1BA9407C8495}" type="presOf" srcId="{9085D4AA-B17A-4EE1-BC1F-C404ED60B0D0}" destId="{F24B1299-8DD2-43AF-B281-A26CD1FB4669}" srcOrd="0" destOrd="0" presId="urn:microsoft.com/office/officeart/2005/8/layout/list1"/>
    <dgm:cxn modelId="{7951747F-7F06-4CD5-8553-5B01FCAFAE08}" type="presOf" srcId="{68B20A9A-7D0B-4685-A519-92036C3E36EA}" destId="{01C50920-846D-4CEC-AB04-FF9D38A1D776}" srcOrd="0" destOrd="0" presId="urn:microsoft.com/office/officeart/2005/8/layout/list1"/>
    <dgm:cxn modelId="{6BD6CA90-A1CE-4432-B110-C59D5C2EE386}" type="presOf" srcId="{68B20A9A-7D0B-4685-A519-92036C3E36EA}" destId="{E9E3F866-1B0B-4D9B-BAD7-4C461FFCD021}" srcOrd="1" destOrd="0" presId="urn:microsoft.com/office/officeart/2005/8/layout/list1"/>
    <dgm:cxn modelId="{0324719C-0B29-4F2E-BCE5-AB5AAA9F0EF2}" srcId="{9179B70A-4056-400A-BABE-1BF543A9B4EA}" destId="{EFEA0926-F515-4C95-BE96-3D8AF3123D0F}" srcOrd="4" destOrd="0" parTransId="{CC46376A-11AD-4A09-ACAE-F202A7A9A70A}" sibTransId="{C53ED0FD-BC88-4BF2-9D57-96D0A12B75B7}"/>
    <dgm:cxn modelId="{5C0D47AC-A4B7-4C6D-8E01-8F3B1B0C8939}" srcId="{9179B70A-4056-400A-BABE-1BF543A9B4EA}" destId="{9085D4AA-B17A-4EE1-BC1F-C404ED60B0D0}" srcOrd="2" destOrd="0" parTransId="{91986F17-6CC6-4323-9E8C-475C12CE09C2}" sibTransId="{A20225BE-3483-4C75-8E2F-E5CC72FD1788}"/>
    <dgm:cxn modelId="{D9027EAD-1BC9-40F2-9DAB-039427647B1D}" type="presOf" srcId="{EFEA0926-F515-4C95-BE96-3D8AF3123D0F}" destId="{91BBEA32-378D-41AA-BA32-238D0A5461BA}" srcOrd="1" destOrd="0" presId="urn:microsoft.com/office/officeart/2005/8/layout/list1"/>
    <dgm:cxn modelId="{95872EB5-5764-4E63-A20D-70D4A8EA615A}" type="presOf" srcId="{CE1B63B3-2C01-4F86-8FA9-38F1D157DCD1}" destId="{ACAE74DC-C4E4-470C-B16B-9DAFB713B462}" srcOrd="0" destOrd="0" presId="urn:microsoft.com/office/officeart/2005/8/layout/list1"/>
    <dgm:cxn modelId="{9EB1BBC1-9728-44E7-84B0-9A7906C6D028}" srcId="{9179B70A-4056-400A-BABE-1BF543A9B4EA}" destId="{68B20A9A-7D0B-4685-A519-92036C3E36EA}" srcOrd="3" destOrd="0" parTransId="{AC183647-9ED5-480A-9108-C2A07EFCF9FE}" sibTransId="{CB1F35F9-1F68-491A-916D-54B990EA0B53}"/>
    <dgm:cxn modelId="{CD9BB7E2-95AA-42A1-BDDE-7B1812D69EBC}" srcId="{9179B70A-4056-400A-BABE-1BF543A9B4EA}" destId="{CE1B63B3-2C01-4F86-8FA9-38F1D157DCD1}" srcOrd="1" destOrd="0" parTransId="{E9D6C734-0FB7-4E06-9F29-A0A0E772E20F}" sibTransId="{F5D87632-4DFF-4CEC-87A1-5244C754CE0C}"/>
    <dgm:cxn modelId="{3F45CBF0-C6DB-4A3D-A01C-93FF7E9FC36E}" type="presOf" srcId="{EFEA0926-F515-4C95-BE96-3D8AF3123D0F}" destId="{08972011-83CA-43DE-BE37-B07889A327D6}" srcOrd="0" destOrd="0" presId="urn:microsoft.com/office/officeart/2005/8/layout/list1"/>
    <dgm:cxn modelId="{0FA089F5-8DD8-4973-A044-20F81A43A803}" type="presParOf" srcId="{2A59FFF6-4FBD-4369-BC1A-678DCF0A547D}" destId="{F8EAF49E-47D2-45BF-9391-E9EB376C028B}" srcOrd="0" destOrd="0" presId="urn:microsoft.com/office/officeart/2005/8/layout/list1"/>
    <dgm:cxn modelId="{84E7E7AB-4280-41E5-8098-9EFA892D26EE}" type="presParOf" srcId="{F8EAF49E-47D2-45BF-9391-E9EB376C028B}" destId="{D136985C-E082-4A48-A700-F85FE2657ABE}" srcOrd="0" destOrd="0" presId="urn:microsoft.com/office/officeart/2005/8/layout/list1"/>
    <dgm:cxn modelId="{5F86915F-C906-41AD-A20D-4720B95AFFEB}" type="presParOf" srcId="{F8EAF49E-47D2-45BF-9391-E9EB376C028B}" destId="{F2184A7B-2209-4288-B678-ADA1BC936F77}" srcOrd="1" destOrd="0" presId="urn:microsoft.com/office/officeart/2005/8/layout/list1"/>
    <dgm:cxn modelId="{E4794229-F2BA-4124-A96A-9F50FDD6F1F6}" type="presParOf" srcId="{2A59FFF6-4FBD-4369-BC1A-678DCF0A547D}" destId="{25A2730A-4A19-455C-B451-12EBF14C47E2}" srcOrd="1" destOrd="0" presId="urn:microsoft.com/office/officeart/2005/8/layout/list1"/>
    <dgm:cxn modelId="{1463474A-B251-4A61-8EB1-2916EBACE8C7}" type="presParOf" srcId="{2A59FFF6-4FBD-4369-BC1A-678DCF0A547D}" destId="{F434235F-E782-4B78-B205-73204F33B8A0}" srcOrd="2" destOrd="0" presId="urn:microsoft.com/office/officeart/2005/8/layout/list1"/>
    <dgm:cxn modelId="{AA3F7741-1690-4C22-8AE6-B73EC4B1D3DA}" type="presParOf" srcId="{2A59FFF6-4FBD-4369-BC1A-678DCF0A547D}" destId="{00651613-6F3F-4619-899B-080D7A085EA5}" srcOrd="3" destOrd="0" presId="urn:microsoft.com/office/officeart/2005/8/layout/list1"/>
    <dgm:cxn modelId="{04B21C4C-B6CD-479C-B145-5114CD7DB4AA}" type="presParOf" srcId="{2A59FFF6-4FBD-4369-BC1A-678DCF0A547D}" destId="{E5018032-69C9-4C98-838D-6AFB9B9F049B}" srcOrd="4" destOrd="0" presId="urn:microsoft.com/office/officeart/2005/8/layout/list1"/>
    <dgm:cxn modelId="{C85A63B4-295E-49EF-BA3B-07B7ECD762DC}" type="presParOf" srcId="{E5018032-69C9-4C98-838D-6AFB9B9F049B}" destId="{ACAE74DC-C4E4-470C-B16B-9DAFB713B462}" srcOrd="0" destOrd="0" presId="urn:microsoft.com/office/officeart/2005/8/layout/list1"/>
    <dgm:cxn modelId="{E87E1F26-44CA-40E6-A92A-626400C32D78}" type="presParOf" srcId="{E5018032-69C9-4C98-838D-6AFB9B9F049B}" destId="{FD7B3F5C-97C3-4C02-9E26-9BE9481A96F3}" srcOrd="1" destOrd="0" presId="urn:microsoft.com/office/officeart/2005/8/layout/list1"/>
    <dgm:cxn modelId="{F2972D69-AA22-4F07-A65E-A1E79AF5EF77}" type="presParOf" srcId="{2A59FFF6-4FBD-4369-BC1A-678DCF0A547D}" destId="{B0365E5B-8BB1-45C4-A9B9-FA5D1C6FFA14}" srcOrd="5" destOrd="0" presId="urn:microsoft.com/office/officeart/2005/8/layout/list1"/>
    <dgm:cxn modelId="{92A1656E-6A52-4F54-AB69-D674B1C600A1}" type="presParOf" srcId="{2A59FFF6-4FBD-4369-BC1A-678DCF0A547D}" destId="{DA52B6B8-7D98-4EE1-AE50-14481FE5BED6}" srcOrd="6" destOrd="0" presId="urn:microsoft.com/office/officeart/2005/8/layout/list1"/>
    <dgm:cxn modelId="{2DFE7154-15F7-4BFD-A503-942FEB6EB2BD}" type="presParOf" srcId="{2A59FFF6-4FBD-4369-BC1A-678DCF0A547D}" destId="{EAF7006C-C1BA-4626-96B0-04AA1307C289}" srcOrd="7" destOrd="0" presId="urn:microsoft.com/office/officeart/2005/8/layout/list1"/>
    <dgm:cxn modelId="{8361AC35-92F5-424D-8928-B2B261543151}" type="presParOf" srcId="{2A59FFF6-4FBD-4369-BC1A-678DCF0A547D}" destId="{1243843F-6030-4A18-A339-95E7F231751E}" srcOrd="8" destOrd="0" presId="urn:microsoft.com/office/officeart/2005/8/layout/list1"/>
    <dgm:cxn modelId="{9EF2373E-30F8-43D9-B78C-2FC168EB61DC}" type="presParOf" srcId="{1243843F-6030-4A18-A339-95E7F231751E}" destId="{F24B1299-8DD2-43AF-B281-A26CD1FB4669}" srcOrd="0" destOrd="0" presId="urn:microsoft.com/office/officeart/2005/8/layout/list1"/>
    <dgm:cxn modelId="{5546E472-3199-433D-A01D-C38BE191FC43}" type="presParOf" srcId="{1243843F-6030-4A18-A339-95E7F231751E}" destId="{F5A2C01A-DB79-4FC2-ADDC-1905CB132ADE}" srcOrd="1" destOrd="0" presId="urn:microsoft.com/office/officeart/2005/8/layout/list1"/>
    <dgm:cxn modelId="{154B42B1-2DB7-4D52-B0BF-670515E56999}" type="presParOf" srcId="{2A59FFF6-4FBD-4369-BC1A-678DCF0A547D}" destId="{D258E143-E19B-4BE0-9446-97D24382C664}" srcOrd="9" destOrd="0" presId="urn:microsoft.com/office/officeart/2005/8/layout/list1"/>
    <dgm:cxn modelId="{B4EC3C82-AA42-4144-A1F3-CB8D0F12DECA}" type="presParOf" srcId="{2A59FFF6-4FBD-4369-BC1A-678DCF0A547D}" destId="{C00379CD-37B6-4F6C-9CBE-EAAF0EA067C0}" srcOrd="10" destOrd="0" presId="urn:microsoft.com/office/officeart/2005/8/layout/list1"/>
    <dgm:cxn modelId="{1132B002-1643-4BAF-A231-45250892E45F}" type="presParOf" srcId="{2A59FFF6-4FBD-4369-BC1A-678DCF0A547D}" destId="{01C37E82-66DB-488E-B195-EBE2D68710CA}" srcOrd="11" destOrd="0" presId="urn:microsoft.com/office/officeart/2005/8/layout/list1"/>
    <dgm:cxn modelId="{CE398241-B27F-470D-BB25-2A08E3055357}" type="presParOf" srcId="{2A59FFF6-4FBD-4369-BC1A-678DCF0A547D}" destId="{EAA5523F-8553-4A8D-9108-A6CBAF02756F}" srcOrd="12" destOrd="0" presId="urn:microsoft.com/office/officeart/2005/8/layout/list1"/>
    <dgm:cxn modelId="{8882F08A-E7EA-4CC2-9649-D9EF494A7B5C}" type="presParOf" srcId="{EAA5523F-8553-4A8D-9108-A6CBAF02756F}" destId="{01C50920-846D-4CEC-AB04-FF9D38A1D776}" srcOrd="0" destOrd="0" presId="urn:microsoft.com/office/officeart/2005/8/layout/list1"/>
    <dgm:cxn modelId="{989BF05E-C626-4839-A45C-D07D4EE1FAD7}" type="presParOf" srcId="{EAA5523F-8553-4A8D-9108-A6CBAF02756F}" destId="{E9E3F866-1B0B-4D9B-BAD7-4C461FFCD021}" srcOrd="1" destOrd="0" presId="urn:microsoft.com/office/officeart/2005/8/layout/list1"/>
    <dgm:cxn modelId="{514084C8-3B38-4470-A9F7-287B1C87C668}" type="presParOf" srcId="{2A59FFF6-4FBD-4369-BC1A-678DCF0A547D}" destId="{D4905F7B-B013-4F2B-A355-3CF2C373AF72}" srcOrd="13" destOrd="0" presId="urn:microsoft.com/office/officeart/2005/8/layout/list1"/>
    <dgm:cxn modelId="{3F4DAD82-0360-4E1C-9B73-8FBC81701EDA}" type="presParOf" srcId="{2A59FFF6-4FBD-4369-BC1A-678DCF0A547D}" destId="{D58EF74C-AE85-4961-AB2B-226B75486C22}" srcOrd="14" destOrd="0" presId="urn:microsoft.com/office/officeart/2005/8/layout/list1"/>
    <dgm:cxn modelId="{94F2A69E-8023-4D2D-BBDB-114C2A818A22}" type="presParOf" srcId="{2A59FFF6-4FBD-4369-BC1A-678DCF0A547D}" destId="{D81F5FD7-5319-49BD-A984-FD9F09472923}" srcOrd="15" destOrd="0" presId="urn:microsoft.com/office/officeart/2005/8/layout/list1"/>
    <dgm:cxn modelId="{2324D0C0-09FA-43B5-945D-DDDF5F88A7F2}" type="presParOf" srcId="{2A59FFF6-4FBD-4369-BC1A-678DCF0A547D}" destId="{5C158F41-EE4F-46E4-9519-A814641029CD}" srcOrd="16" destOrd="0" presId="urn:microsoft.com/office/officeart/2005/8/layout/list1"/>
    <dgm:cxn modelId="{7D2DAA5B-FBFA-42D6-8355-9E9D74366D97}" type="presParOf" srcId="{5C158F41-EE4F-46E4-9519-A814641029CD}" destId="{08972011-83CA-43DE-BE37-B07889A327D6}" srcOrd="0" destOrd="0" presId="urn:microsoft.com/office/officeart/2005/8/layout/list1"/>
    <dgm:cxn modelId="{7D4A01AE-3BC6-4E42-B9BA-229704F68121}" type="presParOf" srcId="{5C158F41-EE4F-46E4-9519-A814641029CD}" destId="{91BBEA32-378D-41AA-BA32-238D0A5461BA}" srcOrd="1" destOrd="0" presId="urn:microsoft.com/office/officeart/2005/8/layout/list1"/>
    <dgm:cxn modelId="{70050C30-D428-4DE7-8995-BE190EA07394}" type="presParOf" srcId="{2A59FFF6-4FBD-4369-BC1A-678DCF0A547D}" destId="{321611EA-69B9-4861-B381-2148D99AB4FD}" srcOrd="17" destOrd="0" presId="urn:microsoft.com/office/officeart/2005/8/layout/list1"/>
    <dgm:cxn modelId="{AEDDAE12-6A84-4A34-8FC8-668447522B26}" type="presParOf" srcId="{2A59FFF6-4FBD-4369-BC1A-678DCF0A547D}" destId="{CB94F359-460E-4E0F-BD7A-69BD84C4338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FABFDE-0534-4DF7-8E3D-9A740B9C04FD}" type="doc">
      <dgm:prSet loTypeId="urn:microsoft.com/office/officeart/2005/8/layout/vList2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1B2AC29-6120-46C4-95B7-0254E6AFBD3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Free dan Open Source</a:t>
          </a:r>
        </a:p>
      </dgm:t>
    </dgm:pt>
    <dgm:pt modelId="{2A2ABD45-297D-4D4A-9F84-0489962BD669}" type="parTrans" cxnId="{A0F522EC-77EB-4EE6-8F73-31C2AB681508}">
      <dgm:prSet/>
      <dgm:spPr/>
      <dgm:t>
        <a:bodyPr/>
        <a:lstStyle/>
        <a:p>
          <a:endParaRPr lang="en-US"/>
        </a:p>
      </dgm:t>
    </dgm:pt>
    <dgm:pt modelId="{8A0DD295-68DE-46AF-BECF-DAF613604FB7}" type="sibTrans" cxnId="{A0F522EC-77EB-4EE6-8F73-31C2AB681508}">
      <dgm:prSet/>
      <dgm:spPr/>
      <dgm:t>
        <a:bodyPr/>
        <a:lstStyle/>
        <a:p>
          <a:endParaRPr lang="en-US"/>
        </a:p>
      </dgm:t>
    </dgm:pt>
    <dgm:pt modelId="{4DF8642B-6D8D-4921-BA34-0B08DB6A6B3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Kompatibel dengan hampir seluruh browser</a:t>
          </a:r>
        </a:p>
      </dgm:t>
    </dgm:pt>
    <dgm:pt modelId="{6E5C3847-9188-43BA-BD06-C715F0AD9AF0}" type="parTrans" cxnId="{A0EA04F4-9805-4AF3-A100-BC7C03599A52}">
      <dgm:prSet/>
      <dgm:spPr/>
      <dgm:t>
        <a:bodyPr/>
        <a:lstStyle/>
        <a:p>
          <a:endParaRPr lang="en-US"/>
        </a:p>
      </dgm:t>
    </dgm:pt>
    <dgm:pt modelId="{1AAE723F-2A5A-4DDA-8590-7793EDE9D0ED}" type="sibTrans" cxnId="{A0EA04F4-9805-4AF3-A100-BC7C03599A52}">
      <dgm:prSet/>
      <dgm:spPr/>
      <dgm:t>
        <a:bodyPr/>
        <a:lstStyle/>
        <a:p>
          <a:endParaRPr lang="en-US"/>
        </a:p>
      </dgm:t>
    </dgm:pt>
    <dgm:pt modelId="{08E60CCA-E571-4DED-9365-639849B2A3C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jQuery telah digunakan oleh website-website raksasa</a:t>
          </a:r>
        </a:p>
      </dgm:t>
    </dgm:pt>
    <dgm:pt modelId="{ACFB6A81-30B6-4C09-B8AB-BF3D8836B56B}" type="parTrans" cxnId="{F481CC83-B3CB-4798-81D4-F2702633CAE4}">
      <dgm:prSet/>
      <dgm:spPr/>
      <dgm:t>
        <a:bodyPr/>
        <a:lstStyle/>
        <a:p>
          <a:endParaRPr lang="en-US"/>
        </a:p>
      </dgm:t>
    </dgm:pt>
    <dgm:pt modelId="{06BC07FD-BCBE-4A24-8B40-61D30449ADEE}" type="sibTrans" cxnId="{F481CC83-B3CB-4798-81D4-F2702633CAE4}">
      <dgm:prSet/>
      <dgm:spPr/>
      <dgm:t>
        <a:bodyPr/>
        <a:lstStyle/>
        <a:p>
          <a:endParaRPr lang="en-US"/>
        </a:p>
      </dgm:t>
    </dgm:pt>
    <dgm:pt modelId="{92BD61D0-4EEE-436B-8CB9-C59EFF6A9F1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Kompatibel dengan seluruh versi CSS (dari CSS 1 sampai CSS 3)</a:t>
          </a:r>
        </a:p>
      </dgm:t>
    </dgm:pt>
    <dgm:pt modelId="{CA708581-ACD4-4B09-83F4-D2AED8F13C66}" type="parTrans" cxnId="{E2C2CA64-C05A-49EA-BF80-5FF8DB3CD4EF}">
      <dgm:prSet/>
      <dgm:spPr/>
      <dgm:t>
        <a:bodyPr/>
        <a:lstStyle/>
        <a:p>
          <a:endParaRPr lang="en-US"/>
        </a:p>
      </dgm:t>
    </dgm:pt>
    <dgm:pt modelId="{624E4A2F-ED6C-4FE8-B57A-4C9C5CDC8BA2}" type="sibTrans" cxnId="{E2C2CA64-C05A-49EA-BF80-5FF8DB3CD4EF}">
      <dgm:prSet/>
      <dgm:spPr/>
      <dgm:t>
        <a:bodyPr/>
        <a:lstStyle/>
        <a:p>
          <a:endParaRPr lang="en-US"/>
        </a:p>
      </dgm:t>
    </dgm:pt>
    <dgm:pt modelId="{3484A33B-DA88-4219-8B57-2CF19A3B6C8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Dokumentasi dan tutorialnya lengkap, bisa langsung diihat di http://jquery.com</a:t>
          </a:r>
        </a:p>
      </dgm:t>
    </dgm:pt>
    <dgm:pt modelId="{149ADED6-5B39-4C52-8E23-C70AE5BBDFD9}" type="parTrans" cxnId="{839CE799-3013-4DE5-8350-8F463922F242}">
      <dgm:prSet/>
      <dgm:spPr/>
      <dgm:t>
        <a:bodyPr/>
        <a:lstStyle/>
        <a:p>
          <a:endParaRPr lang="en-US"/>
        </a:p>
      </dgm:t>
    </dgm:pt>
    <dgm:pt modelId="{D7BE975F-D3DF-480D-BF9A-8DAF7F8C668B}" type="sibTrans" cxnId="{839CE799-3013-4DE5-8350-8F463922F242}">
      <dgm:prSet/>
      <dgm:spPr/>
      <dgm:t>
        <a:bodyPr/>
        <a:lstStyle/>
        <a:p>
          <a:endParaRPr lang="en-US"/>
        </a:p>
      </dgm:t>
    </dgm:pt>
    <dgm:pt modelId="{49FEAE79-4958-46A3-A26B-F518B3D43FE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Didukung oleh banyak komunitas</a:t>
          </a:r>
        </a:p>
      </dgm:t>
    </dgm:pt>
    <dgm:pt modelId="{FAB7EA85-3203-46A6-A7CB-A61B8273DE22}" type="parTrans" cxnId="{997FA763-E7D1-4926-9314-049525022566}">
      <dgm:prSet/>
      <dgm:spPr/>
      <dgm:t>
        <a:bodyPr/>
        <a:lstStyle/>
        <a:p>
          <a:endParaRPr lang="en-US"/>
        </a:p>
      </dgm:t>
    </dgm:pt>
    <dgm:pt modelId="{050F53EE-C1F8-4D1C-B296-659450988FEA}" type="sibTrans" cxnId="{997FA763-E7D1-4926-9314-049525022566}">
      <dgm:prSet/>
      <dgm:spPr/>
      <dgm:t>
        <a:bodyPr/>
        <a:lstStyle/>
        <a:p>
          <a:endParaRPr lang="en-US"/>
        </a:p>
      </dgm:t>
    </dgm:pt>
    <dgm:pt modelId="{4CF9C0F7-0FC5-4BD8-9F59-31E13973FF9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Disupport oleh plugin yang lengkap</a:t>
          </a:r>
        </a:p>
      </dgm:t>
    </dgm:pt>
    <dgm:pt modelId="{680A675C-7379-4D9A-B0F1-107B4B5D1563}" type="parTrans" cxnId="{A83FE474-80B6-4978-AED2-89E3C3E7FFB0}">
      <dgm:prSet/>
      <dgm:spPr/>
      <dgm:t>
        <a:bodyPr/>
        <a:lstStyle/>
        <a:p>
          <a:endParaRPr lang="en-US"/>
        </a:p>
      </dgm:t>
    </dgm:pt>
    <dgm:pt modelId="{92FBF8A2-89D1-4276-92DD-34A5FE856C48}" type="sibTrans" cxnId="{A83FE474-80B6-4978-AED2-89E3C3E7FFB0}">
      <dgm:prSet/>
      <dgm:spPr/>
      <dgm:t>
        <a:bodyPr/>
        <a:lstStyle/>
        <a:p>
          <a:endParaRPr lang="en-US"/>
        </a:p>
      </dgm:t>
    </dgm:pt>
    <dgm:pt modelId="{D5D6C62E-5BD2-4BAD-AAFC-CDA65777791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Filenya hanya satu dan ukurannya relatif kecil</a:t>
          </a:r>
        </a:p>
      </dgm:t>
    </dgm:pt>
    <dgm:pt modelId="{DCBBC8B1-B9CD-443B-ADC1-4A83AAD9E43F}" type="parTrans" cxnId="{5D1FB3DB-794A-472D-9CBF-06C0F5A848CA}">
      <dgm:prSet/>
      <dgm:spPr/>
      <dgm:t>
        <a:bodyPr/>
        <a:lstStyle/>
        <a:p>
          <a:endParaRPr lang="en-US"/>
        </a:p>
      </dgm:t>
    </dgm:pt>
    <dgm:pt modelId="{8D58A650-9792-42CE-AB27-694CAE093072}" type="sibTrans" cxnId="{5D1FB3DB-794A-472D-9CBF-06C0F5A848CA}">
      <dgm:prSet/>
      <dgm:spPr/>
      <dgm:t>
        <a:bodyPr/>
        <a:lstStyle/>
        <a:p>
          <a:endParaRPr lang="en-US"/>
        </a:p>
      </dgm:t>
    </dgm:pt>
    <dgm:pt modelId="{A93D3548-B504-4D24-857B-8CB4DD0DBDB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jQuery lebih diminati oleh para developer web saat ini</a:t>
          </a:r>
        </a:p>
      </dgm:t>
    </dgm:pt>
    <dgm:pt modelId="{16AE598A-9D24-4EC8-A2DE-F800D6A700F1}" type="parTrans" cxnId="{75B21C3D-7FC4-4C6E-9093-E0C00CBD31E9}">
      <dgm:prSet/>
      <dgm:spPr/>
      <dgm:t>
        <a:bodyPr/>
        <a:lstStyle/>
        <a:p>
          <a:endParaRPr lang="en-US"/>
        </a:p>
      </dgm:t>
    </dgm:pt>
    <dgm:pt modelId="{1BC3B962-4392-48CC-9ADF-765411C207A0}" type="sibTrans" cxnId="{75B21C3D-7FC4-4C6E-9093-E0C00CBD31E9}">
      <dgm:prSet/>
      <dgm:spPr/>
      <dgm:t>
        <a:bodyPr/>
        <a:lstStyle/>
        <a:p>
          <a:endParaRPr lang="en-US"/>
        </a:p>
      </dgm:t>
    </dgm:pt>
    <dgm:pt modelId="{88A77561-99A1-4853-A97F-34ABE6BFB199}" type="pres">
      <dgm:prSet presAssocID="{76FABFDE-0534-4DF7-8E3D-9A740B9C04FD}" presName="linear" presStyleCnt="0">
        <dgm:presLayoutVars>
          <dgm:animLvl val="lvl"/>
          <dgm:resizeHandles val="exact"/>
        </dgm:presLayoutVars>
      </dgm:prSet>
      <dgm:spPr/>
    </dgm:pt>
    <dgm:pt modelId="{DE53BC36-AD9C-4303-A2AD-7D3E28025627}" type="pres">
      <dgm:prSet presAssocID="{A1B2AC29-6120-46C4-95B7-0254E6AFBD3A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1CA73A91-3807-4314-A399-1D02804FDDDC}" type="pres">
      <dgm:prSet presAssocID="{8A0DD295-68DE-46AF-BECF-DAF613604FB7}" presName="spacer" presStyleCnt="0"/>
      <dgm:spPr/>
    </dgm:pt>
    <dgm:pt modelId="{7BAF79D7-6B8A-4111-9060-AAC6E67BA6FA}" type="pres">
      <dgm:prSet presAssocID="{4DF8642B-6D8D-4921-BA34-0B08DB6A6B32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A7133419-E899-483B-83A4-2AC6802E447B}" type="pres">
      <dgm:prSet presAssocID="{1AAE723F-2A5A-4DDA-8590-7793EDE9D0ED}" presName="spacer" presStyleCnt="0"/>
      <dgm:spPr/>
    </dgm:pt>
    <dgm:pt modelId="{146E8CCE-AD15-45E9-A49B-6E907B8F8A87}" type="pres">
      <dgm:prSet presAssocID="{08E60CCA-E571-4DED-9365-639849B2A3CF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9579B30E-0859-4B98-A081-67FE33EF6DEE}" type="pres">
      <dgm:prSet presAssocID="{06BC07FD-BCBE-4A24-8B40-61D30449ADEE}" presName="spacer" presStyleCnt="0"/>
      <dgm:spPr/>
    </dgm:pt>
    <dgm:pt modelId="{1A800492-68A9-4FDB-92F2-F5038182700F}" type="pres">
      <dgm:prSet presAssocID="{92BD61D0-4EEE-436B-8CB9-C59EFF6A9F11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D9EA593F-3391-4010-898F-B680580EECBD}" type="pres">
      <dgm:prSet presAssocID="{624E4A2F-ED6C-4FE8-B57A-4C9C5CDC8BA2}" presName="spacer" presStyleCnt="0"/>
      <dgm:spPr/>
    </dgm:pt>
    <dgm:pt modelId="{9F2C3471-91F6-4409-AE07-486C32BE16D0}" type="pres">
      <dgm:prSet presAssocID="{3484A33B-DA88-4219-8B57-2CF19A3B6C8E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0F5F38B5-4367-4691-9F6A-0142B8BA1EE6}" type="pres">
      <dgm:prSet presAssocID="{D7BE975F-D3DF-480D-BF9A-8DAF7F8C668B}" presName="spacer" presStyleCnt="0"/>
      <dgm:spPr/>
    </dgm:pt>
    <dgm:pt modelId="{F8A44D20-C579-43A6-9656-B93C649C263E}" type="pres">
      <dgm:prSet presAssocID="{49FEAE79-4958-46A3-A26B-F518B3D43FE4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769E64A8-679E-4945-8B14-4372649D43A8}" type="pres">
      <dgm:prSet presAssocID="{050F53EE-C1F8-4D1C-B296-659450988FEA}" presName="spacer" presStyleCnt="0"/>
      <dgm:spPr/>
    </dgm:pt>
    <dgm:pt modelId="{3108A18B-BF37-4D47-A3CF-FDC859F789FE}" type="pres">
      <dgm:prSet presAssocID="{4CF9C0F7-0FC5-4BD8-9F59-31E13973FF97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C2C305D4-C115-4B42-AB29-4872295A303F}" type="pres">
      <dgm:prSet presAssocID="{92FBF8A2-89D1-4276-92DD-34A5FE856C48}" presName="spacer" presStyleCnt="0"/>
      <dgm:spPr/>
    </dgm:pt>
    <dgm:pt modelId="{88A73947-DBA0-4D3F-B2B7-086623C7DAB9}" type="pres">
      <dgm:prSet presAssocID="{D5D6C62E-5BD2-4BAD-AAFC-CDA657777912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1D4B06E6-C0CE-4138-88AB-40936117540C}" type="pres">
      <dgm:prSet presAssocID="{8D58A650-9792-42CE-AB27-694CAE093072}" presName="spacer" presStyleCnt="0"/>
      <dgm:spPr/>
    </dgm:pt>
    <dgm:pt modelId="{474D442E-CD8F-43A8-ABC5-983111A67A45}" type="pres">
      <dgm:prSet presAssocID="{A93D3548-B504-4D24-857B-8CB4DD0DBDB4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E4DE8E0F-3974-4667-A5BA-DD1CBA2A3A88}" type="presOf" srcId="{D5D6C62E-5BD2-4BAD-AAFC-CDA657777912}" destId="{88A73947-DBA0-4D3F-B2B7-086623C7DAB9}" srcOrd="0" destOrd="0" presId="urn:microsoft.com/office/officeart/2005/8/layout/vList2"/>
    <dgm:cxn modelId="{30E8EE21-2121-4167-BD0E-3431DF842117}" type="presOf" srcId="{A1B2AC29-6120-46C4-95B7-0254E6AFBD3A}" destId="{DE53BC36-AD9C-4303-A2AD-7D3E28025627}" srcOrd="0" destOrd="0" presId="urn:microsoft.com/office/officeart/2005/8/layout/vList2"/>
    <dgm:cxn modelId="{75B21C3D-7FC4-4C6E-9093-E0C00CBD31E9}" srcId="{76FABFDE-0534-4DF7-8E3D-9A740B9C04FD}" destId="{A93D3548-B504-4D24-857B-8CB4DD0DBDB4}" srcOrd="8" destOrd="0" parTransId="{16AE598A-9D24-4EC8-A2DE-F800D6A700F1}" sibTransId="{1BC3B962-4392-48CC-9ADF-765411C207A0}"/>
    <dgm:cxn modelId="{997FA763-E7D1-4926-9314-049525022566}" srcId="{76FABFDE-0534-4DF7-8E3D-9A740B9C04FD}" destId="{49FEAE79-4958-46A3-A26B-F518B3D43FE4}" srcOrd="5" destOrd="0" parTransId="{FAB7EA85-3203-46A6-A7CB-A61B8273DE22}" sibTransId="{050F53EE-C1F8-4D1C-B296-659450988FEA}"/>
    <dgm:cxn modelId="{E2C2CA64-C05A-49EA-BF80-5FF8DB3CD4EF}" srcId="{76FABFDE-0534-4DF7-8E3D-9A740B9C04FD}" destId="{92BD61D0-4EEE-436B-8CB9-C59EFF6A9F11}" srcOrd="3" destOrd="0" parTransId="{CA708581-ACD4-4B09-83F4-D2AED8F13C66}" sibTransId="{624E4A2F-ED6C-4FE8-B57A-4C9C5CDC8BA2}"/>
    <dgm:cxn modelId="{2A26404C-1B99-414F-B085-685BDC2A4E85}" type="presOf" srcId="{3484A33B-DA88-4219-8B57-2CF19A3B6C8E}" destId="{9F2C3471-91F6-4409-AE07-486C32BE16D0}" srcOrd="0" destOrd="0" presId="urn:microsoft.com/office/officeart/2005/8/layout/vList2"/>
    <dgm:cxn modelId="{9195834C-E95A-4129-8F09-9154BD3A7F2E}" type="presOf" srcId="{92BD61D0-4EEE-436B-8CB9-C59EFF6A9F11}" destId="{1A800492-68A9-4FDB-92F2-F5038182700F}" srcOrd="0" destOrd="0" presId="urn:microsoft.com/office/officeart/2005/8/layout/vList2"/>
    <dgm:cxn modelId="{A83FE474-80B6-4978-AED2-89E3C3E7FFB0}" srcId="{76FABFDE-0534-4DF7-8E3D-9A740B9C04FD}" destId="{4CF9C0F7-0FC5-4BD8-9F59-31E13973FF97}" srcOrd="6" destOrd="0" parTransId="{680A675C-7379-4D9A-B0F1-107B4B5D1563}" sibTransId="{92FBF8A2-89D1-4276-92DD-34A5FE856C48}"/>
    <dgm:cxn modelId="{CED70A7D-14C7-4ECA-9F39-3F50D8AFF782}" type="presOf" srcId="{A93D3548-B504-4D24-857B-8CB4DD0DBDB4}" destId="{474D442E-CD8F-43A8-ABC5-983111A67A45}" srcOrd="0" destOrd="0" presId="urn:microsoft.com/office/officeart/2005/8/layout/vList2"/>
    <dgm:cxn modelId="{F481CC83-B3CB-4798-81D4-F2702633CAE4}" srcId="{76FABFDE-0534-4DF7-8E3D-9A740B9C04FD}" destId="{08E60CCA-E571-4DED-9365-639849B2A3CF}" srcOrd="2" destOrd="0" parTransId="{ACFB6A81-30B6-4C09-B8AB-BF3D8836B56B}" sibTransId="{06BC07FD-BCBE-4A24-8B40-61D30449ADEE}"/>
    <dgm:cxn modelId="{839CE799-3013-4DE5-8350-8F463922F242}" srcId="{76FABFDE-0534-4DF7-8E3D-9A740B9C04FD}" destId="{3484A33B-DA88-4219-8B57-2CF19A3B6C8E}" srcOrd="4" destOrd="0" parTransId="{149ADED6-5B39-4C52-8E23-C70AE5BBDFD9}" sibTransId="{D7BE975F-D3DF-480D-BF9A-8DAF7F8C668B}"/>
    <dgm:cxn modelId="{D92DFC9B-AE0A-4122-AA3D-7B0C43446892}" type="presOf" srcId="{08E60CCA-E571-4DED-9365-639849B2A3CF}" destId="{146E8CCE-AD15-45E9-A49B-6E907B8F8A87}" srcOrd="0" destOrd="0" presId="urn:microsoft.com/office/officeart/2005/8/layout/vList2"/>
    <dgm:cxn modelId="{9F4E1E9C-B7C5-4505-8DDF-5566AD720C2E}" type="presOf" srcId="{49FEAE79-4958-46A3-A26B-F518B3D43FE4}" destId="{F8A44D20-C579-43A6-9656-B93C649C263E}" srcOrd="0" destOrd="0" presId="urn:microsoft.com/office/officeart/2005/8/layout/vList2"/>
    <dgm:cxn modelId="{AEC764B0-8216-4621-A4DF-56DCE007B98C}" type="presOf" srcId="{4DF8642B-6D8D-4921-BA34-0B08DB6A6B32}" destId="{7BAF79D7-6B8A-4111-9060-AAC6E67BA6FA}" srcOrd="0" destOrd="0" presId="urn:microsoft.com/office/officeart/2005/8/layout/vList2"/>
    <dgm:cxn modelId="{5D1FB3DB-794A-472D-9CBF-06C0F5A848CA}" srcId="{76FABFDE-0534-4DF7-8E3D-9A740B9C04FD}" destId="{D5D6C62E-5BD2-4BAD-AAFC-CDA657777912}" srcOrd="7" destOrd="0" parTransId="{DCBBC8B1-B9CD-443B-ADC1-4A83AAD9E43F}" sibTransId="{8D58A650-9792-42CE-AB27-694CAE093072}"/>
    <dgm:cxn modelId="{A0F522EC-77EB-4EE6-8F73-31C2AB681508}" srcId="{76FABFDE-0534-4DF7-8E3D-9A740B9C04FD}" destId="{A1B2AC29-6120-46C4-95B7-0254E6AFBD3A}" srcOrd="0" destOrd="0" parTransId="{2A2ABD45-297D-4D4A-9F84-0489962BD669}" sibTransId="{8A0DD295-68DE-46AF-BECF-DAF613604FB7}"/>
    <dgm:cxn modelId="{A0EA04F4-9805-4AF3-A100-BC7C03599A52}" srcId="{76FABFDE-0534-4DF7-8E3D-9A740B9C04FD}" destId="{4DF8642B-6D8D-4921-BA34-0B08DB6A6B32}" srcOrd="1" destOrd="0" parTransId="{6E5C3847-9188-43BA-BD06-C715F0AD9AF0}" sibTransId="{1AAE723F-2A5A-4DDA-8590-7793EDE9D0ED}"/>
    <dgm:cxn modelId="{D16A48F4-0C9C-476E-94C3-E13E21714307}" type="presOf" srcId="{76FABFDE-0534-4DF7-8E3D-9A740B9C04FD}" destId="{88A77561-99A1-4853-A97F-34ABE6BFB199}" srcOrd="0" destOrd="0" presId="urn:microsoft.com/office/officeart/2005/8/layout/vList2"/>
    <dgm:cxn modelId="{9D7373FE-4EFA-4F84-8251-011AD579C1DB}" type="presOf" srcId="{4CF9C0F7-0FC5-4BD8-9F59-31E13973FF97}" destId="{3108A18B-BF37-4D47-A3CF-FDC859F789FE}" srcOrd="0" destOrd="0" presId="urn:microsoft.com/office/officeart/2005/8/layout/vList2"/>
    <dgm:cxn modelId="{412E44FD-5D94-49FB-866E-CFCB215E7CAE}" type="presParOf" srcId="{88A77561-99A1-4853-A97F-34ABE6BFB199}" destId="{DE53BC36-AD9C-4303-A2AD-7D3E28025627}" srcOrd="0" destOrd="0" presId="urn:microsoft.com/office/officeart/2005/8/layout/vList2"/>
    <dgm:cxn modelId="{E77155D4-6135-4266-82F1-259D92CF6ACC}" type="presParOf" srcId="{88A77561-99A1-4853-A97F-34ABE6BFB199}" destId="{1CA73A91-3807-4314-A399-1D02804FDDDC}" srcOrd="1" destOrd="0" presId="urn:microsoft.com/office/officeart/2005/8/layout/vList2"/>
    <dgm:cxn modelId="{1B05A558-9DED-4E12-840F-399C6A37DCD6}" type="presParOf" srcId="{88A77561-99A1-4853-A97F-34ABE6BFB199}" destId="{7BAF79D7-6B8A-4111-9060-AAC6E67BA6FA}" srcOrd="2" destOrd="0" presId="urn:microsoft.com/office/officeart/2005/8/layout/vList2"/>
    <dgm:cxn modelId="{D9FCFCD8-8406-4FA6-8488-03E084E78D1B}" type="presParOf" srcId="{88A77561-99A1-4853-A97F-34ABE6BFB199}" destId="{A7133419-E899-483B-83A4-2AC6802E447B}" srcOrd="3" destOrd="0" presId="urn:microsoft.com/office/officeart/2005/8/layout/vList2"/>
    <dgm:cxn modelId="{D2925E1E-5C30-4E89-B6A7-5EDC92481E86}" type="presParOf" srcId="{88A77561-99A1-4853-A97F-34ABE6BFB199}" destId="{146E8CCE-AD15-45E9-A49B-6E907B8F8A87}" srcOrd="4" destOrd="0" presId="urn:microsoft.com/office/officeart/2005/8/layout/vList2"/>
    <dgm:cxn modelId="{EBC7E2E6-4CD5-46A1-A768-43A43ABD5E4D}" type="presParOf" srcId="{88A77561-99A1-4853-A97F-34ABE6BFB199}" destId="{9579B30E-0859-4B98-A081-67FE33EF6DEE}" srcOrd="5" destOrd="0" presId="urn:microsoft.com/office/officeart/2005/8/layout/vList2"/>
    <dgm:cxn modelId="{BCB9788C-D0B7-4626-9D7F-7DAD8963FCB9}" type="presParOf" srcId="{88A77561-99A1-4853-A97F-34ABE6BFB199}" destId="{1A800492-68A9-4FDB-92F2-F5038182700F}" srcOrd="6" destOrd="0" presId="urn:microsoft.com/office/officeart/2005/8/layout/vList2"/>
    <dgm:cxn modelId="{011CD48C-0270-4383-8869-BA690D2D1862}" type="presParOf" srcId="{88A77561-99A1-4853-A97F-34ABE6BFB199}" destId="{D9EA593F-3391-4010-898F-B680580EECBD}" srcOrd="7" destOrd="0" presId="urn:microsoft.com/office/officeart/2005/8/layout/vList2"/>
    <dgm:cxn modelId="{D308CA5E-6C15-460E-A819-0CA049E033B7}" type="presParOf" srcId="{88A77561-99A1-4853-A97F-34ABE6BFB199}" destId="{9F2C3471-91F6-4409-AE07-486C32BE16D0}" srcOrd="8" destOrd="0" presId="urn:microsoft.com/office/officeart/2005/8/layout/vList2"/>
    <dgm:cxn modelId="{5F3075A8-AD7F-4D70-A24C-087304D4DE40}" type="presParOf" srcId="{88A77561-99A1-4853-A97F-34ABE6BFB199}" destId="{0F5F38B5-4367-4691-9F6A-0142B8BA1EE6}" srcOrd="9" destOrd="0" presId="urn:microsoft.com/office/officeart/2005/8/layout/vList2"/>
    <dgm:cxn modelId="{8C38812B-E0D5-44DD-BAC0-DA7BF974CDAC}" type="presParOf" srcId="{88A77561-99A1-4853-A97F-34ABE6BFB199}" destId="{F8A44D20-C579-43A6-9656-B93C649C263E}" srcOrd="10" destOrd="0" presId="urn:microsoft.com/office/officeart/2005/8/layout/vList2"/>
    <dgm:cxn modelId="{582AAC1D-F1FA-4166-B88D-CB425C2395AA}" type="presParOf" srcId="{88A77561-99A1-4853-A97F-34ABE6BFB199}" destId="{769E64A8-679E-4945-8B14-4372649D43A8}" srcOrd="11" destOrd="0" presId="urn:microsoft.com/office/officeart/2005/8/layout/vList2"/>
    <dgm:cxn modelId="{CC4D44F5-CE89-434D-8FB5-C53104AA5CCE}" type="presParOf" srcId="{88A77561-99A1-4853-A97F-34ABE6BFB199}" destId="{3108A18B-BF37-4D47-A3CF-FDC859F789FE}" srcOrd="12" destOrd="0" presId="urn:microsoft.com/office/officeart/2005/8/layout/vList2"/>
    <dgm:cxn modelId="{434476AC-D9E9-4D69-84BD-CDCC02638EA7}" type="presParOf" srcId="{88A77561-99A1-4853-A97F-34ABE6BFB199}" destId="{C2C305D4-C115-4B42-AB29-4872295A303F}" srcOrd="13" destOrd="0" presId="urn:microsoft.com/office/officeart/2005/8/layout/vList2"/>
    <dgm:cxn modelId="{CA462B7A-CAFD-4D07-B0D9-4C9ADCE09FC0}" type="presParOf" srcId="{88A77561-99A1-4853-A97F-34ABE6BFB199}" destId="{88A73947-DBA0-4D3F-B2B7-086623C7DAB9}" srcOrd="14" destOrd="0" presId="urn:microsoft.com/office/officeart/2005/8/layout/vList2"/>
    <dgm:cxn modelId="{AACE5EBF-64F9-4910-9CD0-F8CD1F24876E}" type="presParOf" srcId="{88A77561-99A1-4853-A97F-34ABE6BFB199}" destId="{1D4B06E6-C0CE-4138-88AB-40936117540C}" srcOrd="15" destOrd="0" presId="urn:microsoft.com/office/officeart/2005/8/layout/vList2"/>
    <dgm:cxn modelId="{5DCE4B66-8E64-4950-A97D-B9C36B6FEDAF}" type="presParOf" srcId="{88A77561-99A1-4853-A97F-34ABE6BFB199}" destId="{474D442E-CD8F-43A8-ABC5-983111A67A45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FABFDE-0534-4DF7-8E3D-9A740B9C04FD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B2AC29-6120-46C4-95B7-0254E6AFBD3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Mempermudah akses dan manipulasi elemen tertentu pada dokumen.</a:t>
          </a:r>
        </a:p>
      </dgm:t>
    </dgm:pt>
    <dgm:pt modelId="{2A2ABD45-297D-4D4A-9F84-0489962BD669}" type="parTrans" cxnId="{A0F522EC-77EB-4EE6-8F73-31C2AB681508}">
      <dgm:prSet/>
      <dgm:spPr/>
      <dgm:t>
        <a:bodyPr/>
        <a:lstStyle/>
        <a:p>
          <a:endParaRPr lang="en-US"/>
        </a:p>
      </dgm:t>
    </dgm:pt>
    <dgm:pt modelId="{8A0DD295-68DE-46AF-BECF-DAF613604FB7}" type="sibTrans" cxnId="{A0F522EC-77EB-4EE6-8F73-31C2AB681508}">
      <dgm:prSet/>
      <dgm:spPr/>
      <dgm:t>
        <a:bodyPr/>
        <a:lstStyle/>
        <a:p>
          <a:endParaRPr lang="en-US"/>
        </a:p>
      </dgm:t>
    </dgm:pt>
    <dgm:pt modelId="{75EFC35C-3F1F-49DA-94C6-FCD37C97F74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Mempermudah modifikasi/perubahan tampilan halaman web.</a:t>
          </a:r>
        </a:p>
      </dgm:t>
    </dgm:pt>
    <dgm:pt modelId="{F060A877-F28E-4190-985F-CE260B245C66}" type="parTrans" cxnId="{A0048FFA-3140-45F2-8788-A3B0D17E0680}">
      <dgm:prSet/>
      <dgm:spPr/>
      <dgm:t>
        <a:bodyPr/>
        <a:lstStyle/>
        <a:p>
          <a:endParaRPr lang="en-US"/>
        </a:p>
      </dgm:t>
    </dgm:pt>
    <dgm:pt modelId="{1EE7C990-BBD7-41B3-A1C6-FD4337F2C0BF}" type="sibTrans" cxnId="{A0048FFA-3140-45F2-8788-A3B0D17E0680}">
      <dgm:prSet/>
      <dgm:spPr/>
      <dgm:t>
        <a:bodyPr/>
        <a:lstStyle/>
        <a:p>
          <a:endParaRPr lang="en-US"/>
        </a:p>
      </dgm:t>
    </dgm:pt>
    <dgm:pt modelId="{5057E6A5-3C80-4CA3-927D-8D8A503F757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Mempersingkat Ajax (</a:t>
          </a:r>
          <a:r>
            <a:rPr lang="en-US" b="1" i="1"/>
            <a:t>Asynchronous Javacsript and XML</a:t>
          </a:r>
          <a:r>
            <a:rPr lang="en-US"/>
            <a:t>).</a:t>
          </a:r>
        </a:p>
      </dgm:t>
    </dgm:pt>
    <dgm:pt modelId="{F36D7567-A98A-4CD6-9EE5-A77E529D2639}" type="parTrans" cxnId="{1AAD5284-B73D-4F11-97E0-CBCB9F895830}">
      <dgm:prSet/>
      <dgm:spPr/>
      <dgm:t>
        <a:bodyPr/>
        <a:lstStyle/>
        <a:p>
          <a:endParaRPr lang="en-US"/>
        </a:p>
      </dgm:t>
    </dgm:pt>
    <dgm:pt modelId="{5034501F-4456-4BA7-AA6E-698FF1A7D247}" type="sibTrans" cxnId="{1AAD5284-B73D-4F11-97E0-CBCB9F895830}">
      <dgm:prSet/>
      <dgm:spPr/>
      <dgm:t>
        <a:bodyPr/>
        <a:lstStyle/>
        <a:p>
          <a:endParaRPr lang="en-US"/>
        </a:p>
      </dgm:t>
    </dgm:pt>
    <dgm:pt modelId="{BA045462-5D91-488A-A296-66A5D1359F0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Memiliki API (</a:t>
          </a:r>
          <a:r>
            <a:rPr lang="en-US" b="1" i="1"/>
            <a:t>Application Programming Interface</a:t>
          </a:r>
          <a:r>
            <a:rPr lang="en-US"/>
            <a:t>).</a:t>
          </a:r>
        </a:p>
      </dgm:t>
    </dgm:pt>
    <dgm:pt modelId="{A54340E6-5D4B-4C8B-8098-F2D3E8C0D03F}" type="parTrans" cxnId="{09306B18-E709-4A32-8689-632BA1B7BEB6}">
      <dgm:prSet/>
      <dgm:spPr/>
      <dgm:t>
        <a:bodyPr/>
        <a:lstStyle/>
        <a:p>
          <a:endParaRPr lang="en-US"/>
        </a:p>
      </dgm:t>
    </dgm:pt>
    <dgm:pt modelId="{2E63FB23-EAB4-43A5-AF03-AADC4D13A84A}" type="sibTrans" cxnId="{09306B18-E709-4A32-8689-632BA1B7BEB6}">
      <dgm:prSet/>
      <dgm:spPr/>
      <dgm:t>
        <a:bodyPr/>
        <a:lstStyle/>
        <a:p>
          <a:endParaRPr lang="en-US"/>
        </a:p>
      </dgm:t>
    </dgm:pt>
    <dgm:pt modelId="{602188E1-16C3-4004-9A5B-38CD097553F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Mampu merespon interaksi antara user dengan halaman web dengan lebih cepat.</a:t>
          </a:r>
        </a:p>
      </dgm:t>
    </dgm:pt>
    <dgm:pt modelId="{ACFAFAC4-DDB8-4E13-AB50-74425E6486C0}" type="parTrans" cxnId="{DDF565A8-8643-4969-87DD-C1AB0251EA82}">
      <dgm:prSet/>
      <dgm:spPr/>
      <dgm:t>
        <a:bodyPr/>
        <a:lstStyle/>
        <a:p>
          <a:endParaRPr lang="en-US"/>
        </a:p>
      </dgm:t>
    </dgm:pt>
    <dgm:pt modelId="{743FB26C-AD9A-4B90-A96E-A8CCD5FA16AC}" type="sibTrans" cxnId="{DDF565A8-8643-4969-87DD-C1AB0251EA82}">
      <dgm:prSet/>
      <dgm:spPr/>
      <dgm:t>
        <a:bodyPr/>
        <a:lstStyle/>
        <a:p>
          <a:endParaRPr lang="en-US"/>
        </a:p>
      </dgm:t>
    </dgm:pt>
    <dgm:pt modelId="{C4E1D16D-1B60-49EC-A76A-1C84169EFE6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Menyediakan fasilitas untuk membuat animasi sekelas Flash dengan mudah.</a:t>
          </a:r>
        </a:p>
      </dgm:t>
    </dgm:pt>
    <dgm:pt modelId="{CA2E74CE-C476-4D5B-A3EF-574C64612CA6}" type="parTrans" cxnId="{C63FEC7E-53D0-4E20-B181-6441991E2161}">
      <dgm:prSet/>
      <dgm:spPr/>
      <dgm:t>
        <a:bodyPr/>
        <a:lstStyle/>
        <a:p>
          <a:endParaRPr lang="en-US"/>
        </a:p>
      </dgm:t>
    </dgm:pt>
    <dgm:pt modelId="{C2E5E843-EDF5-4C98-A84F-9BAB4B13DDA9}" type="sibTrans" cxnId="{C63FEC7E-53D0-4E20-B181-6441991E2161}">
      <dgm:prSet/>
      <dgm:spPr/>
      <dgm:t>
        <a:bodyPr/>
        <a:lstStyle/>
        <a:p>
          <a:endParaRPr lang="en-US"/>
        </a:p>
      </dgm:t>
    </dgm:pt>
    <dgm:pt modelId="{1813DEC0-92EF-4F0D-B357-D08447D4A3CD}" type="pres">
      <dgm:prSet presAssocID="{76FABFDE-0534-4DF7-8E3D-9A740B9C04FD}" presName="Name0" presStyleCnt="0">
        <dgm:presLayoutVars>
          <dgm:chMax val="7"/>
          <dgm:chPref val="7"/>
          <dgm:dir/>
        </dgm:presLayoutVars>
      </dgm:prSet>
      <dgm:spPr/>
    </dgm:pt>
    <dgm:pt modelId="{FE30331F-FAAF-494D-88B2-B81CAE912133}" type="pres">
      <dgm:prSet presAssocID="{76FABFDE-0534-4DF7-8E3D-9A740B9C04FD}" presName="Name1" presStyleCnt="0"/>
      <dgm:spPr/>
    </dgm:pt>
    <dgm:pt modelId="{EAE5B9A8-D16D-4C6A-BF74-C90DF8E4263F}" type="pres">
      <dgm:prSet presAssocID="{76FABFDE-0534-4DF7-8E3D-9A740B9C04FD}" presName="cycle" presStyleCnt="0"/>
      <dgm:spPr/>
    </dgm:pt>
    <dgm:pt modelId="{EF38D25E-09C9-4B75-B070-BE3B40766C10}" type="pres">
      <dgm:prSet presAssocID="{76FABFDE-0534-4DF7-8E3D-9A740B9C04FD}" presName="srcNode" presStyleLbl="node1" presStyleIdx="0" presStyleCnt="6"/>
      <dgm:spPr/>
    </dgm:pt>
    <dgm:pt modelId="{52CACD72-C596-4014-A4A3-312D4EF6F209}" type="pres">
      <dgm:prSet presAssocID="{76FABFDE-0534-4DF7-8E3D-9A740B9C04FD}" presName="conn" presStyleLbl="parChTrans1D2" presStyleIdx="0" presStyleCnt="1"/>
      <dgm:spPr/>
    </dgm:pt>
    <dgm:pt modelId="{B0FD9C54-B84D-463C-B0EE-7FBC56A752F2}" type="pres">
      <dgm:prSet presAssocID="{76FABFDE-0534-4DF7-8E3D-9A740B9C04FD}" presName="extraNode" presStyleLbl="node1" presStyleIdx="0" presStyleCnt="6"/>
      <dgm:spPr/>
    </dgm:pt>
    <dgm:pt modelId="{A05E04DD-D070-4DA4-8FD0-408E3D166435}" type="pres">
      <dgm:prSet presAssocID="{76FABFDE-0534-4DF7-8E3D-9A740B9C04FD}" presName="dstNode" presStyleLbl="node1" presStyleIdx="0" presStyleCnt="6"/>
      <dgm:spPr/>
    </dgm:pt>
    <dgm:pt modelId="{FBECB795-B91B-4DA4-9020-71D2794033F5}" type="pres">
      <dgm:prSet presAssocID="{A1B2AC29-6120-46C4-95B7-0254E6AFBD3A}" presName="text_1" presStyleLbl="node1" presStyleIdx="0" presStyleCnt="6">
        <dgm:presLayoutVars>
          <dgm:bulletEnabled val="1"/>
        </dgm:presLayoutVars>
      </dgm:prSet>
      <dgm:spPr/>
    </dgm:pt>
    <dgm:pt modelId="{29893208-A739-4763-89B5-8F97D9D1D96A}" type="pres">
      <dgm:prSet presAssocID="{A1B2AC29-6120-46C4-95B7-0254E6AFBD3A}" presName="accent_1" presStyleCnt="0"/>
      <dgm:spPr/>
    </dgm:pt>
    <dgm:pt modelId="{6B23A1E9-8D1B-4D80-A078-E3F7E980B896}" type="pres">
      <dgm:prSet presAssocID="{A1B2AC29-6120-46C4-95B7-0254E6AFBD3A}" presName="accentRepeatNode" presStyleLbl="solidFgAcc1" presStyleIdx="0" presStyleCnt="6"/>
      <dgm:spPr/>
    </dgm:pt>
    <dgm:pt modelId="{5BAC5766-06BA-47D8-94E1-B92ED132AA9C}" type="pres">
      <dgm:prSet presAssocID="{75EFC35C-3F1F-49DA-94C6-FCD37C97F74B}" presName="text_2" presStyleLbl="node1" presStyleIdx="1" presStyleCnt="6">
        <dgm:presLayoutVars>
          <dgm:bulletEnabled val="1"/>
        </dgm:presLayoutVars>
      </dgm:prSet>
      <dgm:spPr/>
    </dgm:pt>
    <dgm:pt modelId="{0EC0FB24-D7E1-4C64-B3C8-8A854015D917}" type="pres">
      <dgm:prSet presAssocID="{75EFC35C-3F1F-49DA-94C6-FCD37C97F74B}" presName="accent_2" presStyleCnt="0"/>
      <dgm:spPr/>
    </dgm:pt>
    <dgm:pt modelId="{6CA29DAB-9C5F-458B-AF36-7D1748E44E4B}" type="pres">
      <dgm:prSet presAssocID="{75EFC35C-3F1F-49DA-94C6-FCD37C97F74B}" presName="accentRepeatNode" presStyleLbl="solidFgAcc1" presStyleIdx="1" presStyleCnt="6"/>
      <dgm:spPr/>
    </dgm:pt>
    <dgm:pt modelId="{57FEDFC2-DECC-45E4-A553-CF11F1192216}" type="pres">
      <dgm:prSet presAssocID="{5057E6A5-3C80-4CA3-927D-8D8A503F7572}" presName="text_3" presStyleLbl="node1" presStyleIdx="2" presStyleCnt="6">
        <dgm:presLayoutVars>
          <dgm:bulletEnabled val="1"/>
        </dgm:presLayoutVars>
      </dgm:prSet>
      <dgm:spPr/>
    </dgm:pt>
    <dgm:pt modelId="{4C2C8ACA-9B25-43E3-9EF1-6781025A3383}" type="pres">
      <dgm:prSet presAssocID="{5057E6A5-3C80-4CA3-927D-8D8A503F7572}" presName="accent_3" presStyleCnt="0"/>
      <dgm:spPr/>
    </dgm:pt>
    <dgm:pt modelId="{CA04FE3F-2BD0-420D-98DB-085A9D85F14B}" type="pres">
      <dgm:prSet presAssocID="{5057E6A5-3C80-4CA3-927D-8D8A503F7572}" presName="accentRepeatNode" presStyleLbl="solidFgAcc1" presStyleIdx="2" presStyleCnt="6"/>
      <dgm:spPr/>
    </dgm:pt>
    <dgm:pt modelId="{0DEA69C3-69C1-44E4-BC50-77937AFC222F}" type="pres">
      <dgm:prSet presAssocID="{BA045462-5D91-488A-A296-66A5D1359F02}" presName="text_4" presStyleLbl="node1" presStyleIdx="3" presStyleCnt="6">
        <dgm:presLayoutVars>
          <dgm:bulletEnabled val="1"/>
        </dgm:presLayoutVars>
      </dgm:prSet>
      <dgm:spPr/>
    </dgm:pt>
    <dgm:pt modelId="{1232D564-96A1-4303-B976-66A7C78EA209}" type="pres">
      <dgm:prSet presAssocID="{BA045462-5D91-488A-A296-66A5D1359F02}" presName="accent_4" presStyleCnt="0"/>
      <dgm:spPr/>
    </dgm:pt>
    <dgm:pt modelId="{EC7530F1-877F-4694-ADC2-4CA0DE01B8ED}" type="pres">
      <dgm:prSet presAssocID="{BA045462-5D91-488A-A296-66A5D1359F02}" presName="accentRepeatNode" presStyleLbl="solidFgAcc1" presStyleIdx="3" presStyleCnt="6"/>
      <dgm:spPr/>
    </dgm:pt>
    <dgm:pt modelId="{F443D269-9F49-48EB-B0E7-4DD81126E3B9}" type="pres">
      <dgm:prSet presAssocID="{602188E1-16C3-4004-9A5B-38CD097553FB}" presName="text_5" presStyleLbl="node1" presStyleIdx="4" presStyleCnt="6">
        <dgm:presLayoutVars>
          <dgm:bulletEnabled val="1"/>
        </dgm:presLayoutVars>
      </dgm:prSet>
      <dgm:spPr/>
    </dgm:pt>
    <dgm:pt modelId="{962F9DC7-324E-4AE5-950F-A80BFD70DE2B}" type="pres">
      <dgm:prSet presAssocID="{602188E1-16C3-4004-9A5B-38CD097553FB}" presName="accent_5" presStyleCnt="0"/>
      <dgm:spPr/>
    </dgm:pt>
    <dgm:pt modelId="{8A3726EB-B01D-4D05-A30F-8C83FA3FE343}" type="pres">
      <dgm:prSet presAssocID="{602188E1-16C3-4004-9A5B-38CD097553FB}" presName="accentRepeatNode" presStyleLbl="solidFgAcc1" presStyleIdx="4" presStyleCnt="6"/>
      <dgm:spPr/>
    </dgm:pt>
    <dgm:pt modelId="{339E3071-E0C5-402F-BAF2-1DB2245148D5}" type="pres">
      <dgm:prSet presAssocID="{C4E1D16D-1B60-49EC-A76A-1C84169EFE6A}" presName="text_6" presStyleLbl="node1" presStyleIdx="5" presStyleCnt="6">
        <dgm:presLayoutVars>
          <dgm:bulletEnabled val="1"/>
        </dgm:presLayoutVars>
      </dgm:prSet>
      <dgm:spPr/>
    </dgm:pt>
    <dgm:pt modelId="{14089082-A9A6-4380-A252-761886F9E7A5}" type="pres">
      <dgm:prSet presAssocID="{C4E1D16D-1B60-49EC-A76A-1C84169EFE6A}" presName="accent_6" presStyleCnt="0"/>
      <dgm:spPr/>
    </dgm:pt>
    <dgm:pt modelId="{D6AD244E-D421-4F2F-9093-A57FC03957DC}" type="pres">
      <dgm:prSet presAssocID="{C4E1D16D-1B60-49EC-A76A-1C84169EFE6A}" presName="accentRepeatNode" presStyleLbl="solidFgAcc1" presStyleIdx="5" presStyleCnt="6"/>
      <dgm:spPr/>
    </dgm:pt>
  </dgm:ptLst>
  <dgm:cxnLst>
    <dgm:cxn modelId="{09306B18-E709-4A32-8689-632BA1B7BEB6}" srcId="{76FABFDE-0534-4DF7-8E3D-9A740B9C04FD}" destId="{BA045462-5D91-488A-A296-66A5D1359F02}" srcOrd="3" destOrd="0" parTransId="{A54340E6-5D4B-4C8B-8098-F2D3E8C0D03F}" sibTransId="{2E63FB23-EAB4-43A5-AF03-AADC4D13A84A}"/>
    <dgm:cxn modelId="{5EF9E21B-C93C-41E0-A781-748DA90BBE16}" type="presOf" srcId="{5057E6A5-3C80-4CA3-927D-8D8A503F7572}" destId="{57FEDFC2-DECC-45E4-A553-CF11F1192216}" srcOrd="0" destOrd="0" presId="urn:microsoft.com/office/officeart/2008/layout/VerticalCurvedList"/>
    <dgm:cxn modelId="{AFFE1230-F242-412D-939F-3BE8164759AC}" type="presOf" srcId="{A1B2AC29-6120-46C4-95B7-0254E6AFBD3A}" destId="{FBECB795-B91B-4DA4-9020-71D2794033F5}" srcOrd="0" destOrd="0" presId="urn:microsoft.com/office/officeart/2008/layout/VerticalCurvedList"/>
    <dgm:cxn modelId="{4A70D53A-105B-4AA4-B053-6525334872F8}" type="presOf" srcId="{8A0DD295-68DE-46AF-BECF-DAF613604FB7}" destId="{52CACD72-C596-4014-A4A3-312D4EF6F209}" srcOrd="0" destOrd="0" presId="urn:microsoft.com/office/officeart/2008/layout/VerticalCurvedList"/>
    <dgm:cxn modelId="{A4A6E77A-5200-4FEF-9DC4-16B20B2BBC93}" type="presOf" srcId="{BA045462-5D91-488A-A296-66A5D1359F02}" destId="{0DEA69C3-69C1-44E4-BC50-77937AFC222F}" srcOrd="0" destOrd="0" presId="urn:microsoft.com/office/officeart/2008/layout/VerticalCurvedList"/>
    <dgm:cxn modelId="{C63FEC7E-53D0-4E20-B181-6441991E2161}" srcId="{76FABFDE-0534-4DF7-8E3D-9A740B9C04FD}" destId="{C4E1D16D-1B60-49EC-A76A-1C84169EFE6A}" srcOrd="5" destOrd="0" parTransId="{CA2E74CE-C476-4D5B-A3EF-574C64612CA6}" sibTransId="{C2E5E843-EDF5-4C98-A84F-9BAB4B13DDA9}"/>
    <dgm:cxn modelId="{1AAD5284-B73D-4F11-97E0-CBCB9F895830}" srcId="{76FABFDE-0534-4DF7-8E3D-9A740B9C04FD}" destId="{5057E6A5-3C80-4CA3-927D-8D8A503F7572}" srcOrd="2" destOrd="0" parTransId="{F36D7567-A98A-4CD6-9EE5-A77E529D2639}" sibTransId="{5034501F-4456-4BA7-AA6E-698FF1A7D247}"/>
    <dgm:cxn modelId="{E11080A0-1402-4C72-944B-0DE030DE121C}" type="presOf" srcId="{602188E1-16C3-4004-9A5B-38CD097553FB}" destId="{F443D269-9F49-48EB-B0E7-4DD81126E3B9}" srcOrd="0" destOrd="0" presId="urn:microsoft.com/office/officeart/2008/layout/VerticalCurvedList"/>
    <dgm:cxn modelId="{DDF565A8-8643-4969-87DD-C1AB0251EA82}" srcId="{76FABFDE-0534-4DF7-8E3D-9A740B9C04FD}" destId="{602188E1-16C3-4004-9A5B-38CD097553FB}" srcOrd="4" destOrd="0" parTransId="{ACFAFAC4-DDB8-4E13-AB50-74425E6486C0}" sibTransId="{743FB26C-AD9A-4B90-A96E-A8CCD5FA16AC}"/>
    <dgm:cxn modelId="{E81301AF-F9B1-4ED8-BCA8-17A4BD020AB4}" type="presOf" srcId="{75EFC35C-3F1F-49DA-94C6-FCD37C97F74B}" destId="{5BAC5766-06BA-47D8-94E1-B92ED132AA9C}" srcOrd="0" destOrd="0" presId="urn:microsoft.com/office/officeart/2008/layout/VerticalCurvedList"/>
    <dgm:cxn modelId="{4AE371C5-8F3A-41D0-BA5C-26D547A2E9D9}" type="presOf" srcId="{C4E1D16D-1B60-49EC-A76A-1C84169EFE6A}" destId="{339E3071-E0C5-402F-BAF2-1DB2245148D5}" srcOrd="0" destOrd="0" presId="urn:microsoft.com/office/officeart/2008/layout/VerticalCurvedList"/>
    <dgm:cxn modelId="{7D102ACD-8A3C-4E61-BCC0-AD9FDEDC5837}" type="presOf" srcId="{76FABFDE-0534-4DF7-8E3D-9A740B9C04FD}" destId="{1813DEC0-92EF-4F0D-B357-D08447D4A3CD}" srcOrd="0" destOrd="0" presId="urn:microsoft.com/office/officeart/2008/layout/VerticalCurvedList"/>
    <dgm:cxn modelId="{A0F522EC-77EB-4EE6-8F73-31C2AB681508}" srcId="{76FABFDE-0534-4DF7-8E3D-9A740B9C04FD}" destId="{A1B2AC29-6120-46C4-95B7-0254E6AFBD3A}" srcOrd="0" destOrd="0" parTransId="{2A2ABD45-297D-4D4A-9F84-0489962BD669}" sibTransId="{8A0DD295-68DE-46AF-BECF-DAF613604FB7}"/>
    <dgm:cxn modelId="{A0048FFA-3140-45F2-8788-A3B0D17E0680}" srcId="{76FABFDE-0534-4DF7-8E3D-9A740B9C04FD}" destId="{75EFC35C-3F1F-49DA-94C6-FCD37C97F74B}" srcOrd="1" destOrd="0" parTransId="{F060A877-F28E-4190-985F-CE260B245C66}" sibTransId="{1EE7C990-BBD7-41B3-A1C6-FD4337F2C0BF}"/>
    <dgm:cxn modelId="{048AB356-37B1-40A8-889B-8F2A4724067E}" type="presParOf" srcId="{1813DEC0-92EF-4F0D-B357-D08447D4A3CD}" destId="{FE30331F-FAAF-494D-88B2-B81CAE912133}" srcOrd="0" destOrd="0" presId="urn:microsoft.com/office/officeart/2008/layout/VerticalCurvedList"/>
    <dgm:cxn modelId="{59B4E170-16F0-4747-B6BD-2A2F11FA4CED}" type="presParOf" srcId="{FE30331F-FAAF-494D-88B2-B81CAE912133}" destId="{EAE5B9A8-D16D-4C6A-BF74-C90DF8E4263F}" srcOrd="0" destOrd="0" presId="urn:microsoft.com/office/officeart/2008/layout/VerticalCurvedList"/>
    <dgm:cxn modelId="{F1C0EDA6-0C7D-4658-B4FB-259CB2A0D9BF}" type="presParOf" srcId="{EAE5B9A8-D16D-4C6A-BF74-C90DF8E4263F}" destId="{EF38D25E-09C9-4B75-B070-BE3B40766C10}" srcOrd="0" destOrd="0" presId="urn:microsoft.com/office/officeart/2008/layout/VerticalCurvedList"/>
    <dgm:cxn modelId="{C9A557CE-CD5C-4381-AFD0-A71B582E281D}" type="presParOf" srcId="{EAE5B9A8-D16D-4C6A-BF74-C90DF8E4263F}" destId="{52CACD72-C596-4014-A4A3-312D4EF6F209}" srcOrd="1" destOrd="0" presId="urn:microsoft.com/office/officeart/2008/layout/VerticalCurvedList"/>
    <dgm:cxn modelId="{480B4E45-90F8-4487-8EAF-F4CAFA309BA7}" type="presParOf" srcId="{EAE5B9A8-D16D-4C6A-BF74-C90DF8E4263F}" destId="{B0FD9C54-B84D-463C-B0EE-7FBC56A752F2}" srcOrd="2" destOrd="0" presId="urn:microsoft.com/office/officeart/2008/layout/VerticalCurvedList"/>
    <dgm:cxn modelId="{33FE2D42-2A4E-45FB-B94F-028E8281FDD0}" type="presParOf" srcId="{EAE5B9A8-D16D-4C6A-BF74-C90DF8E4263F}" destId="{A05E04DD-D070-4DA4-8FD0-408E3D166435}" srcOrd="3" destOrd="0" presId="urn:microsoft.com/office/officeart/2008/layout/VerticalCurvedList"/>
    <dgm:cxn modelId="{0F0557B6-1639-4441-BFB6-493EC80DD71B}" type="presParOf" srcId="{FE30331F-FAAF-494D-88B2-B81CAE912133}" destId="{FBECB795-B91B-4DA4-9020-71D2794033F5}" srcOrd="1" destOrd="0" presId="urn:microsoft.com/office/officeart/2008/layout/VerticalCurvedList"/>
    <dgm:cxn modelId="{43C75439-94AE-4BCC-8CA6-219D95F77873}" type="presParOf" srcId="{FE30331F-FAAF-494D-88B2-B81CAE912133}" destId="{29893208-A739-4763-89B5-8F97D9D1D96A}" srcOrd="2" destOrd="0" presId="urn:microsoft.com/office/officeart/2008/layout/VerticalCurvedList"/>
    <dgm:cxn modelId="{FA880983-7353-40B5-AF73-F49CD45B5B46}" type="presParOf" srcId="{29893208-A739-4763-89B5-8F97D9D1D96A}" destId="{6B23A1E9-8D1B-4D80-A078-E3F7E980B896}" srcOrd="0" destOrd="0" presId="urn:microsoft.com/office/officeart/2008/layout/VerticalCurvedList"/>
    <dgm:cxn modelId="{435C1E5C-6228-4545-9AD4-1DE96E70C523}" type="presParOf" srcId="{FE30331F-FAAF-494D-88B2-B81CAE912133}" destId="{5BAC5766-06BA-47D8-94E1-B92ED132AA9C}" srcOrd="3" destOrd="0" presId="urn:microsoft.com/office/officeart/2008/layout/VerticalCurvedList"/>
    <dgm:cxn modelId="{1880A4CC-B9D0-4FE2-BEAF-31A109CAFE3A}" type="presParOf" srcId="{FE30331F-FAAF-494D-88B2-B81CAE912133}" destId="{0EC0FB24-D7E1-4C64-B3C8-8A854015D917}" srcOrd="4" destOrd="0" presId="urn:microsoft.com/office/officeart/2008/layout/VerticalCurvedList"/>
    <dgm:cxn modelId="{647ED48D-EF2B-4418-9C14-4C132F222E29}" type="presParOf" srcId="{0EC0FB24-D7E1-4C64-B3C8-8A854015D917}" destId="{6CA29DAB-9C5F-458B-AF36-7D1748E44E4B}" srcOrd="0" destOrd="0" presId="urn:microsoft.com/office/officeart/2008/layout/VerticalCurvedList"/>
    <dgm:cxn modelId="{FC696CF4-CB9F-40E3-9351-FADE69B5BD09}" type="presParOf" srcId="{FE30331F-FAAF-494D-88B2-B81CAE912133}" destId="{57FEDFC2-DECC-45E4-A553-CF11F1192216}" srcOrd="5" destOrd="0" presId="urn:microsoft.com/office/officeart/2008/layout/VerticalCurvedList"/>
    <dgm:cxn modelId="{B98BE591-1594-4239-8107-C989C4B7A82A}" type="presParOf" srcId="{FE30331F-FAAF-494D-88B2-B81CAE912133}" destId="{4C2C8ACA-9B25-43E3-9EF1-6781025A3383}" srcOrd="6" destOrd="0" presId="urn:microsoft.com/office/officeart/2008/layout/VerticalCurvedList"/>
    <dgm:cxn modelId="{63717B91-1F4E-4F96-B2BB-FAC67552502D}" type="presParOf" srcId="{4C2C8ACA-9B25-43E3-9EF1-6781025A3383}" destId="{CA04FE3F-2BD0-420D-98DB-085A9D85F14B}" srcOrd="0" destOrd="0" presId="urn:microsoft.com/office/officeart/2008/layout/VerticalCurvedList"/>
    <dgm:cxn modelId="{C091BC9D-9793-4D86-8CF5-8AFC4F58E30D}" type="presParOf" srcId="{FE30331F-FAAF-494D-88B2-B81CAE912133}" destId="{0DEA69C3-69C1-44E4-BC50-77937AFC222F}" srcOrd="7" destOrd="0" presId="urn:microsoft.com/office/officeart/2008/layout/VerticalCurvedList"/>
    <dgm:cxn modelId="{C4C97F1C-A04C-47FC-BD8D-F192CD7F03F9}" type="presParOf" srcId="{FE30331F-FAAF-494D-88B2-B81CAE912133}" destId="{1232D564-96A1-4303-B976-66A7C78EA209}" srcOrd="8" destOrd="0" presId="urn:microsoft.com/office/officeart/2008/layout/VerticalCurvedList"/>
    <dgm:cxn modelId="{B55CE220-EBC4-4892-9886-3A9489F4B35A}" type="presParOf" srcId="{1232D564-96A1-4303-B976-66A7C78EA209}" destId="{EC7530F1-877F-4694-ADC2-4CA0DE01B8ED}" srcOrd="0" destOrd="0" presId="urn:microsoft.com/office/officeart/2008/layout/VerticalCurvedList"/>
    <dgm:cxn modelId="{3AD66833-3BAC-4570-A8B1-4612B931A85C}" type="presParOf" srcId="{FE30331F-FAAF-494D-88B2-B81CAE912133}" destId="{F443D269-9F49-48EB-B0E7-4DD81126E3B9}" srcOrd="9" destOrd="0" presId="urn:microsoft.com/office/officeart/2008/layout/VerticalCurvedList"/>
    <dgm:cxn modelId="{BE77E529-870A-43D4-9397-F871F79407C1}" type="presParOf" srcId="{FE30331F-FAAF-494D-88B2-B81CAE912133}" destId="{962F9DC7-324E-4AE5-950F-A80BFD70DE2B}" srcOrd="10" destOrd="0" presId="urn:microsoft.com/office/officeart/2008/layout/VerticalCurvedList"/>
    <dgm:cxn modelId="{9267654C-A384-4DC6-AC8A-97224E9D48C5}" type="presParOf" srcId="{962F9DC7-324E-4AE5-950F-A80BFD70DE2B}" destId="{8A3726EB-B01D-4D05-A30F-8C83FA3FE343}" srcOrd="0" destOrd="0" presId="urn:microsoft.com/office/officeart/2008/layout/VerticalCurvedList"/>
    <dgm:cxn modelId="{A857AE51-F887-49F5-A9D7-94468F939A90}" type="presParOf" srcId="{FE30331F-FAAF-494D-88B2-B81CAE912133}" destId="{339E3071-E0C5-402F-BAF2-1DB2245148D5}" srcOrd="11" destOrd="0" presId="urn:microsoft.com/office/officeart/2008/layout/VerticalCurvedList"/>
    <dgm:cxn modelId="{1811E0C4-E5A3-491F-90CA-6A56BAD15857}" type="presParOf" srcId="{FE30331F-FAAF-494D-88B2-B81CAE912133}" destId="{14089082-A9A6-4380-A252-761886F9E7A5}" srcOrd="12" destOrd="0" presId="urn:microsoft.com/office/officeart/2008/layout/VerticalCurvedList"/>
    <dgm:cxn modelId="{F917CA59-40EE-45A1-BD35-96E6BF45BB93}" type="presParOf" srcId="{14089082-A9A6-4380-A252-761886F9E7A5}" destId="{D6AD244E-D421-4F2F-9093-A57FC03957D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FABFDE-0534-4DF7-8E3D-9A740B9C04FD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B2AC29-6120-46C4-95B7-0254E6AFBD3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Mempermudah akses dan manipulasi elemen tertentu pada dokumen.</a:t>
          </a:r>
        </a:p>
      </dgm:t>
    </dgm:pt>
    <dgm:pt modelId="{2A2ABD45-297D-4D4A-9F84-0489962BD669}" type="parTrans" cxnId="{A0F522EC-77EB-4EE6-8F73-31C2AB681508}">
      <dgm:prSet/>
      <dgm:spPr/>
      <dgm:t>
        <a:bodyPr/>
        <a:lstStyle/>
        <a:p>
          <a:endParaRPr lang="en-US"/>
        </a:p>
      </dgm:t>
    </dgm:pt>
    <dgm:pt modelId="{8A0DD295-68DE-46AF-BECF-DAF613604FB7}" type="sibTrans" cxnId="{A0F522EC-77EB-4EE6-8F73-31C2AB681508}">
      <dgm:prSet/>
      <dgm:spPr/>
      <dgm:t>
        <a:bodyPr/>
        <a:lstStyle/>
        <a:p>
          <a:endParaRPr lang="en-US"/>
        </a:p>
      </dgm:t>
    </dgm:pt>
    <dgm:pt modelId="{75EFC35C-3F1F-49DA-94C6-FCD37C97F74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Mempermudah modifikasi/perubahan tampilan halaman web.</a:t>
          </a:r>
        </a:p>
      </dgm:t>
    </dgm:pt>
    <dgm:pt modelId="{F060A877-F28E-4190-985F-CE260B245C66}" type="parTrans" cxnId="{A0048FFA-3140-45F2-8788-A3B0D17E0680}">
      <dgm:prSet/>
      <dgm:spPr/>
      <dgm:t>
        <a:bodyPr/>
        <a:lstStyle/>
        <a:p>
          <a:endParaRPr lang="en-US"/>
        </a:p>
      </dgm:t>
    </dgm:pt>
    <dgm:pt modelId="{1EE7C990-BBD7-41B3-A1C6-FD4337F2C0BF}" type="sibTrans" cxnId="{A0048FFA-3140-45F2-8788-A3B0D17E0680}">
      <dgm:prSet/>
      <dgm:spPr/>
      <dgm:t>
        <a:bodyPr/>
        <a:lstStyle/>
        <a:p>
          <a:endParaRPr lang="en-US"/>
        </a:p>
      </dgm:t>
    </dgm:pt>
    <dgm:pt modelId="{5057E6A5-3C80-4CA3-927D-8D8A503F757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Mempersingkat Ajax (</a:t>
          </a:r>
          <a:r>
            <a:rPr lang="en-US" b="1" i="1"/>
            <a:t>Asynchronous Javacsript and XML</a:t>
          </a:r>
          <a:r>
            <a:rPr lang="en-US"/>
            <a:t>).</a:t>
          </a:r>
        </a:p>
      </dgm:t>
    </dgm:pt>
    <dgm:pt modelId="{F36D7567-A98A-4CD6-9EE5-A77E529D2639}" type="parTrans" cxnId="{1AAD5284-B73D-4F11-97E0-CBCB9F895830}">
      <dgm:prSet/>
      <dgm:spPr/>
      <dgm:t>
        <a:bodyPr/>
        <a:lstStyle/>
        <a:p>
          <a:endParaRPr lang="en-US"/>
        </a:p>
      </dgm:t>
    </dgm:pt>
    <dgm:pt modelId="{5034501F-4456-4BA7-AA6E-698FF1A7D247}" type="sibTrans" cxnId="{1AAD5284-B73D-4F11-97E0-CBCB9F895830}">
      <dgm:prSet/>
      <dgm:spPr/>
      <dgm:t>
        <a:bodyPr/>
        <a:lstStyle/>
        <a:p>
          <a:endParaRPr lang="en-US"/>
        </a:p>
      </dgm:t>
    </dgm:pt>
    <dgm:pt modelId="{BA045462-5D91-488A-A296-66A5D1359F0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Memiliki API (</a:t>
          </a:r>
          <a:r>
            <a:rPr lang="en-US" b="1" i="1"/>
            <a:t>Application Programming Interface</a:t>
          </a:r>
          <a:r>
            <a:rPr lang="en-US"/>
            <a:t>).</a:t>
          </a:r>
        </a:p>
      </dgm:t>
    </dgm:pt>
    <dgm:pt modelId="{A54340E6-5D4B-4C8B-8098-F2D3E8C0D03F}" type="parTrans" cxnId="{09306B18-E709-4A32-8689-632BA1B7BEB6}">
      <dgm:prSet/>
      <dgm:spPr/>
      <dgm:t>
        <a:bodyPr/>
        <a:lstStyle/>
        <a:p>
          <a:endParaRPr lang="en-US"/>
        </a:p>
      </dgm:t>
    </dgm:pt>
    <dgm:pt modelId="{2E63FB23-EAB4-43A5-AF03-AADC4D13A84A}" type="sibTrans" cxnId="{09306B18-E709-4A32-8689-632BA1B7BEB6}">
      <dgm:prSet/>
      <dgm:spPr/>
      <dgm:t>
        <a:bodyPr/>
        <a:lstStyle/>
        <a:p>
          <a:endParaRPr lang="en-US"/>
        </a:p>
      </dgm:t>
    </dgm:pt>
    <dgm:pt modelId="{602188E1-16C3-4004-9A5B-38CD097553F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Mampu merespon interaksi antara user dengan halaman web dengan lebih cepat.</a:t>
          </a:r>
        </a:p>
      </dgm:t>
    </dgm:pt>
    <dgm:pt modelId="{ACFAFAC4-DDB8-4E13-AB50-74425E6486C0}" type="parTrans" cxnId="{DDF565A8-8643-4969-87DD-C1AB0251EA82}">
      <dgm:prSet/>
      <dgm:spPr/>
      <dgm:t>
        <a:bodyPr/>
        <a:lstStyle/>
        <a:p>
          <a:endParaRPr lang="en-US"/>
        </a:p>
      </dgm:t>
    </dgm:pt>
    <dgm:pt modelId="{743FB26C-AD9A-4B90-A96E-A8CCD5FA16AC}" type="sibTrans" cxnId="{DDF565A8-8643-4969-87DD-C1AB0251EA82}">
      <dgm:prSet/>
      <dgm:spPr/>
      <dgm:t>
        <a:bodyPr/>
        <a:lstStyle/>
        <a:p>
          <a:endParaRPr lang="en-US"/>
        </a:p>
      </dgm:t>
    </dgm:pt>
    <dgm:pt modelId="{C4E1D16D-1B60-49EC-A76A-1C84169EFE6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Menyediakan fasilitas untuk membuat animasi sekelas Flash dengan mudah.</a:t>
          </a:r>
        </a:p>
      </dgm:t>
    </dgm:pt>
    <dgm:pt modelId="{CA2E74CE-C476-4D5B-A3EF-574C64612CA6}" type="parTrans" cxnId="{C63FEC7E-53D0-4E20-B181-6441991E2161}">
      <dgm:prSet/>
      <dgm:spPr/>
      <dgm:t>
        <a:bodyPr/>
        <a:lstStyle/>
        <a:p>
          <a:endParaRPr lang="en-US"/>
        </a:p>
      </dgm:t>
    </dgm:pt>
    <dgm:pt modelId="{C2E5E843-EDF5-4C98-A84F-9BAB4B13DDA9}" type="sibTrans" cxnId="{C63FEC7E-53D0-4E20-B181-6441991E2161}">
      <dgm:prSet/>
      <dgm:spPr/>
      <dgm:t>
        <a:bodyPr/>
        <a:lstStyle/>
        <a:p>
          <a:endParaRPr lang="en-US"/>
        </a:p>
      </dgm:t>
    </dgm:pt>
    <dgm:pt modelId="{1813DEC0-92EF-4F0D-B357-D08447D4A3CD}" type="pres">
      <dgm:prSet presAssocID="{76FABFDE-0534-4DF7-8E3D-9A740B9C04FD}" presName="Name0" presStyleCnt="0">
        <dgm:presLayoutVars>
          <dgm:chMax val="7"/>
          <dgm:chPref val="7"/>
          <dgm:dir/>
        </dgm:presLayoutVars>
      </dgm:prSet>
      <dgm:spPr/>
    </dgm:pt>
    <dgm:pt modelId="{FE30331F-FAAF-494D-88B2-B81CAE912133}" type="pres">
      <dgm:prSet presAssocID="{76FABFDE-0534-4DF7-8E3D-9A740B9C04FD}" presName="Name1" presStyleCnt="0"/>
      <dgm:spPr/>
    </dgm:pt>
    <dgm:pt modelId="{EAE5B9A8-D16D-4C6A-BF74-C90DF8E4263F}" type="pres">
      <dgm:prSet presAssocID="{76FABFDE-0534-4DF7-8E3D-9A740B9C04FD}" presName="cycle" presStyleCnt="0"/>
      <dgm:spPr/>
    </dgm:pt>
    <dgm:pt modelId="{EF38D25E-09C9-4B75-B070-BE3B40766C10}" type="pres">
      <dgm:prSet presAssocID="{76FABFDE-0534-4DF7-8E3D-9A740B9C04FD}" presName="srcNode" presStyleLbl="node1" presStyleIdx="0" presStyleCnt="6"/>
      <dgm:spPr/>
    </dgm:pt>
    <dgm:pt modelId="{52CACD72-C596-4014-A4A3-312D4EF6F209}" type="pres">
      <dgm:prSet presAssocID="{76FABFDE-0534-4DF7-8E3D-9A740B9C04FD}" presName="conn" presStyleLbl="parChTrans1D2" presStyleIdx="0" presStyleCnt="1"/>
      <dgm:spPr/>
    </dgm:pt>
    <dgm:pt modelId="{B0FD9C54-B84D-463C-B0EE-7FBC56A752F2}" type="pres">
      <dgm:prSet presAssocID="{76FABFDE-0534-4DF7-8E3D-9A740B9C04FD}" presName="extraNode" presStyleLbl="node1" presStyleIdx="0" presStyleCnt="6"/>
      <dgm:spPr/>
    </dgm:pt>
    <dgm:pt modelId="{A05E04DD-D070-4DA4-8FD0-408E3D166435}" type="pres">
      <dgm:prSet presAssocID="{76FABFDE-0534-4DF7-8E3D-9A740B9C04FD}" presName="dstNode" presStyleLbl="node1" presStyleIdx="0" presStyleCnt="6"/>
      <dgm:spPr/>
    </dgm:pt>
    <dgm:pt modelId="{FBECB795-B91B-4DA4-9020-71D2794033F5}" type="pres">
      <dgm:prSet presAssocID="{A1B2AC29-6120-46C4-95B7-0254E6AFBD3A}" presName="text_1" presStyleLbl="node1" presStyleIdx="0" presStyleCnt="6">
        <dgm:presLayoutVars>
          <dgm:bulletEnabled val="1"/>
        </dgm:presLayoutVars>
      </dgm:prSet>
      <dgm:spPr/>
    </dgm:pt>
    <dgm:pt modelId="{29893208-A739-4763-89B5-8F97D9D1D96A}" type="pres">
      <dgm:prSet presAssocID="{A1B2AC29-6120-46C4-95B7-0254E6AFBD3A}" presName="accent_1" presStyleCnt="0"/>
      <dgm:spPr/>
    </dgm:pt>
    <dgm:pt modelId="{6B23A1E9-8D1B-4D80-A078-E3F7E980B896}" type="pres">
      <dgm:prSet presAssocID="{A1B2AC29-6120-46C4-95B7-0254E6AFBD3A}" presName="accentRepeatNode" presStyleLbl="solidFgAcc1" presStyleIdx="0" presStyleCnt="6"/>
      <dgm:spPr/>
    </dgm:pt>
    <dgm:pt modelId="{5BAC5766-06BA-47D8-94E1-B92ED132AA9C}" type="pres">
      <dgm:prSet presAssocID="{75EFC35C-3F1F-49DA-94C6-FCD37C97F74B}" presName="text_2" presStyleLbl="node1" presStyleIdx="1" presStyleCnt="6">
        <dgm:presLayoutVars>
          <dgm:bulletEnabled val="1"/>
        </dgm:presLayoutVars>
      </dgm:prSet>
      <dgm:spPr/>
    </dgm:pt>
    <dgm:pt modelId="{0EC0FB24-D7E1-4C64-B3C8-8A854015D917}" type="pres">
      <dgm:prSet presAssocID="{75EFC35C-3F1F-49DA-94C6-FCD37C97F74B}" presName="accent_2" presStyleCnt="0"/>
      <dgm:spPr/>
    </dgm:pt>
    <dgm:pt modelId="{6CA29DAB-9C5F-458B-AF36-7D1748E44E4B}" type="pres">
      <dgm:prSet presAssocID="{75EFC35C-3F1F-49DA-94C6-FCD37C97F74B}" presName="accentRepeatNode" presStyleLbl="solidFgAcc1" presStyleIdx="1" presStyleCnt="6"/>
      <dgm:spPr/>
    </dgm:pt>
    <dgm:pt modelId="{57FEDFC2-DECC-45E4-A553-CF11F1192216}" type="pres">
      <dgm:prSet presAssocID="{5057E6A5-3C80-4CA3-927D-8D8A503F7572}" presName="text_3" presStyleLbl="node1" presStyleIdx="2" presStyleCnt="6">
        <dgm:presLayoutVars>
          <dgm:bulletEnabled val="1"/>
        </dgm:presLayoutVars>
      </dgm:prSet>
      <dgm:spPr/>
    </dgm:pt>
    <dgm:pt modelId="{4C2C8ACA-9B25-43E3-9EF1-6781025A3383}" type="pres">
      <dgm:prSet presAssocID="{5057E6A5-3C80-4CA3-927D-8D8A503F7572}" presName="accent_3" presStyleCnt="0"/>
      <dgm:spPr/>
    </dgm:pt>
    <dgm:pt modelId="{CA04FE3F-2BD0-420D-98DB-085A9D85F14B}" type="pres">
      <dgm:prSet presAssocID="{5057E6A5-3C80-4CA3-927D-8D8A503F7572}" presName="accentRepeatNode" presStyleLbl="solidFgAcc1" presStyleIdx="2" presStyleCnt="6"/>
      <dgm:spPr/>
    </dgm:pt>
    <dgm:pt modelId="{0DEA69C3-69C1-44E4-BC50-77937AFC222F}" type="pres">
      <dgm:prSet presAssocID="{BA045462-5D91-488A-A296-66A5D1359F02}" presName="text_4" presStyleLbl="node1" presStyleIdx="3" presStyleCnt="6">
        <dgm:presLayoutVars>
          <dgm:bulletEnabled val="1"/>
        </dgm:presLayoutVars>
      </dgm:prSet>
      <dgm:spPr/>
    </dgm:pt>
    <dgm:pt modelId="{1232D564-96A1-4303-B976-66A7C78EA209}" type="pres">
      <dgm:prSet presAssocID="{BA045462-5D91-488A-A296-66A5D1359F02}" presName="accent_4" presStyleCnt="0"/>
      <dgm:spPr/>
    </dgm:pt>
    <dgm:pt modelId="{EC7530F1-877F-4694-ADC2-4CA0DE01B8ED}" type="pres">
      <dgm:prSet presAssocID="{BA045462-5D91-488A-A296-66A5D1359F02}" presName="accentRepeatNode" presStyleLbl="solidFgAcc1" presStyleIdx="3" presStyleCnt="6"/>
      <dgm:spPr/>
    </dgm:pt>
    <dgm:pt modelId="{F443D269-9F49-48EB-B0E7-4DD81126E3B9}" type="pres">
      <dgm:prSet presAssocID="{602188E1-16C3-4004-9A5B-38CD097553FB}" presName="text_5" presStyleLbl="node1" presStyleIdx="4" presStyleCnt="6">
        <dgm:presLayoutVars>
          <dgm:bulletEnabled val="1"/>
        </dgm:presLayoutVars>
      </dgm:prSet>
      <dgm:spPr/>
    </dgm:pt>
    <dgm:pt modelId="{962F9DC7-324E-4AE5-950F-A80BFD70DE2B}" type="pres">
      <dgm:prSet presAssocID="{602188E1-16C3-4004-9A5B-38CD097553FB}" presName="accent_5" presStyleCnt="0"/>
      <dgm:spPr/>
    </dgm:pt>
    <dgm:pt modelId="{8A3726EB-B01D-4D05-A30F-8C83FA3FE343}" type="pres">
      <dgm:prSet presAssocID="{602188E1-16C3-4004-9A5B-38CD097553FB}" presName="accentRepeatNode" presStyleLbl="solidFgAcc1" presStyleIdx="4" presStyleCnt="6"/>
      <dgm:spPr/>
    </dgm:pt>
    <dgm:pt modelId="{339E3071-E0C5-402F-BAF2-1DB2245148D5}" type="pres">
      <dgm:prSet presAssocID="{C4E1D16D-1B60-49EC-A76A-1C84169EFE6A}" presName="text_6" presStyleLbl="node1" presStyleIdx="5" presStyleCnt="6">
        <dgm:presLayoutVars>
          <dgm:bulletEnabled val="1"/>
        </dgm:presLayoutVars>
      </dgm:prSet>
      <dgm:spPr/>
    </dgm:pt>
    <dgm:pt modelId="{14089082-A9A6-4380-A252-761886F9E7A5}" type="pres">
      <dgm:prSet presAssocID="{C4E1D16D-1B60-49EC-A76A-1C84169EFE6A}" presName="accent_6" presStyleCnt="0"/>
      <dgm:spPr/>
    </dgm:pt>
    <dgm:pt modelId="{D6AD244E-D421-4F2F-9093-A57FC03957DC}" type="pres">
      <dgm:prSet presAssocID="{C4E1D16D-1B60-49EC-A76A-1C84169EFE6A}" presName="accentRepeatNode" presStyleLbl="solidFgAcc1" presStyleIdx="5" presStyleCnt="6"/>
      <dgm:spPr/>
    </dgm:pt>
  </dgm:ptLst>
  <dgm:cxnLst>
    <dgm:cxn modelId="{09306B18-E709-4A32-8689-632BA1B7BEB6}" srcId="{76FABFDE-0534-4DF7-8E3D-9A740B9C04FD}" destId="{BA045462-5D91-488A-A296-66A5D1359F02}" srcOrd="3" destOrd="0" parTransId="{A54340E6-5D4B-4C8B-8098-F2D3E8C0D03F}" sibTransId="{2E63FB23-EAB4-43A5-AF03-AADC4D13A84A}"/>
    <dgm:cxn modelId="{5EF9E21B-C93C-41E0-A781-748DA90BBE16}" type="presOf" srcId="{5057E6A5-3C80-4CA3-927D-8D8A503F7572}" destId="{57FEDFC2-DECC-45E4-A553-CF11F1192216}" srcOrd="0" destOrd="0" presId="urn:microsoft.com/office/officeart/2008/layout/VerticalCurvedList"/>
    <dgm:cxn modelId="{AFFE1230-F242-412D-939F-3BE8164759AC}" type="presOf" srcId="{A1B2AC29-6120-46C4-95B7-0254E6AFBD3A}" destId="{FBECB795-B91B-4DA4-9020-71D2794033F5}" srcOrd="0" destOrd="0" presId="urn:microsoft.com/office/officeart/2008/layout/VerticalCurvedList"/>
    <dgm:cxn modelId="{4A70D53A-105B-4AA4-B053-6525334872F8}" type="presOf" srcId="{8A0DD295-68DE-46AF-BECF-DAF613604FB7}" destId="{52CACD72-C596-4014-A4A3-312D4EF6F209}" srcOrd="0" destOrd="0" presId="urn:microsoft.com/office/officeart/2008/layout/VerticalCurvedList"/>
    <dgm:cxn modelId="{A4A6E77A-5200-4FEF-9DC4-16B20B2BBC93}" type="presOf" srcId="{BA045462-5D91-488A-A296-66A5D1359F02}" destId="{0DEA69C3-69C1-44E4-BC50-77937AFC222F}" srcOrd="0" destOrd="0" presId="urn:microsoft.com/office/officeart/2008/layout/VerticalCurvedList"/>
    <dgm:cxn modelId="{C63FEC7E-53D0-4E20-B181-6441991E2161}" srcId="{76FABFDE-0534-4DF7-8E3D-9A740B9C04FD}" destId="{C4E1D16D-1B60-49EC-A76A-1C84169EFE6A}" srcOrd="5" destOrd="0" parTransId="{CA2E74CE-C476-4D5B-A3EF-574C64612CA6}" sibTransId="{C2E5E843-EDF5-4C98-A84F-9BAB4B13DDA9}"/>
    <dgm:cxn modelId="{1AAD5284-B73D-4F11-97E0-CBCB9F895830}" srcId="{76FABFDE-0534-4DF7-8E3D-9A740B9C04FD}" destId="{5057E6A5-3C80-4CA3-927D-8D8A503F7572}" srcOrd="2" destOrd="0" parTransId="{F36D7567-A98A-4CD6-9EE5-A77E529D2639}" sibTransId="{5034501F-4456-4BA7-AA6E-698FF1A7D247}"/>
    <dgm:cxn modelId="{E11080A0-1402-4C72-944B-0DE030DE121C}" type="presOf" srcId="{602188E1-16C3-4004-9A5B-38CD097553FB}" destId="{F443D269-9F49-48EB-B0E7-4DD81126E3B9}" srcOrd="0" destOrd="0" presId="urn:microsoft.com/office/officeart/2008/layout/VerticalCurvedList"/>
    <dgm:cxn modelId="{DDF565A8-8643-4969-87DD-C1AB0251EA82}" srcId="{76FABFDE-0534-4DF7-8E3D-9A740B9C04FD}" destId="{602188E1-16C3-4004-9A5B-38CD097553FB}" srcOrd="4" destOrd="0" parTransId="{ACFAFAC4-DDB8-4E13-AB50-74425E6486C0}" sibTransId="{743FB26C-AD9A-4B90-A96E-A8CCD5FA16AC}"/>
    <dgm:cxn modelId="{E81301AF-F9B1-4ED8-BCA8-17A4BD020AB4}" type="presOf" srcId="{75EFC35C-3F1F-49DA-94C6-FCD37C97F74B}" destId="{5BAC5766-06BA-47D8-94E1-B92ED132AA9C}" srcOrd="0" destOrd="0" presId="urn:microsoft.com/office/officeart/2008/layout/VerticalCurvedList"/>
    <dgm:cxn modelId="{4AE371C5-8F3A-41D0-BA5C-26D547A2E9D9}" type="presOf" srcId="{C4E1D16D-1B60-49EC-A76A-1C84169EFE6A}" destId="{339E3071-E0C5-402F-BAF2-1DB2245148D5}" srcOrd="0" destOrd="0" presId="urn:microsoft.com/office/officeart/2008/layout/VerticalCurvedList"/>
    <dgm:cxn modelId="{7D102ACD-8A3C-4E61-BCC0-AD9FDEDC5837}" type="presOf" srcId="{76FABFDE-0534-4DF7-8E3D-9A740B9C04FD}" destId="{1813DEC0-92EF-4F0D-B357-D08447D4A3CD}" srcOrd="0" destOrd="0" presId="urn:microsoft.com/office/officeart/2008/layout/VerticalCurvedList"/>
    <dgm:cxn modelId="{A0F522EC-77EB-4EE6-8F73-31C2AB681508}" srcId="{76FABFDE-0534-4DF7-8E3D-9A740B9C04FD}" destId="{A1B2AC29-6120-46C4-95B7-0254E6AFBD3A}" srcOrd="0" destOrd="0" parTransId="{2A2ABD45-297D-4D4A-9F84-0489962BD669}" sibTransId="{8A0DD295-68DE-46AF-BECF-DAF613604FB7}"/>
    <dgm:cxn modelId="{A0048FFA-3140-45F2-8788-A3B0D17E0680}" srcId="{76FABFDE-0534-4DF7-8E3D-9A740B9C04FD}" destId="{75EFC35C-3F1F-49DA-94C6-FCD37C97F74B}" srcOrd="1" destOrd="0" parTransId="{F060A877-F28E-4190-985F-CE260B245C66}" sibTransId="{1EE7C990-BBD7-41B3-A1C6-FD4337F2C0BF}"/>
    <dgm:cxn modelId="{048AB356-37B1-40A8-889B-8F2A4724067E}" type="presParOf" srcId="{1813DEC0-92EF-4F0D-B357-D08447D4A3CD}" destId="{FE30331F-FAAF-494D-88B2-B81CAE912133}" srcOrd="0" destOrd="0" presId="urn:microsoft.com/office/officeart/2008/layout/VerticalCurvedList"/>
    <dgm:cxn modelId="{59B4E170-16F0-4747-B6BD-2A2F11FA4CED}" type="presParOf" srcId="{FE30331F-FAAF-494D-88B2-B81CAE912133}" destId="{EAE5B9A8-D16D-4C6A-BF74-C90DF8E4263F}" srcOrd="0" destOrd="0" presId="urn:microsoft.com/office/officeart/2008/layout/VerticalCurvedList"/>
    <dgm:cxn modelId="{F1C0EDA6-0C7D-4658-B4FB-259CB2A0D9BF}" type="presParOf" srcId="{EAE5B9A8-D16D-4C6A-BF74-C90DF8E4263F}" destId="{EF38D25E-09C9-4B75-B070-BE3B40766C10}" srcOrd="0" destOrd="0" presId="urn:microsoft.com/office/officeart/2008/layout/VerticalCurvedList"/>
    <dgm:cxn modelId="{C9A557CE-CD5C-4381-AFD0-A71B582E281D}" type="presParOf" srcId="{EAE5B9A8-D16D-4C6A-BF74-C90DF8E4263F}" destId="{52CACD72-C596-4014-A4A3-312D4EF6F209}" srcOrd="1" destOrd="0" presId="urn:microsoft.com/office/officeart/2008/layout/VerticalCurvedList"/>
    <dgm:cxn modelId="{480B4E45-90F8-4487-8EAF-F4CAFA309BA7}" type="presParOf" srcId="{EAE5B9A8-D16D-4C6A-BF74-C90DF8E4263F}" destId="{B0FD9C54-B84D-463C-B0EE-7FBC56A752F2}" srcOrd="2" destOrd="0" presId="urn:microsoft.com/office/officeart/2008/layout/VerticalCurvedList"/>
    <dgm:cxn modelId="{33FE2D42-2A4E-45FB-B94F-028E8281FDD0}" type="presParOf" srcId="{EAE5B9A8-D16D-4C6A-BF74-C90DF8E4263F}" destId="{A05E04DD-D070-4DA4-8FD0-408E3D166435}" srcOrd="3" destOrd="0" presId="urn:microsoft.com/office/officeart/2008/layout/VerticalCurvedList"/>
    <dgm:cxn modelId="{0F0557B6-1639-4441-BFB6-493EC80DD71B}" type="presParOf" srcId="{FE30331F-FAAF-494D-88B2-B81CAE912133}" destId="{FBECB795-B91B-4DA4-9020-71D2794033F5}" srcOrd="1" destOrd="0" presId="urn:microsoft.com/office/officeart/2008/layout/VerticalCurvedList"/>
    <dgm:cxn modelId="{43C75439-94AE-4BCC-8CA6-219D95F77873}" type="presParOf" srcId="{FE30331F-FAAF-494D-88B2-B81CAE912133}" destId="{29893208-A739-4763-89B5-8F97D9D1D96A}" srcOrd="2" destOrd="0" presId="urn:microsoft.com/office/officeart/2008/layout/VerticalCurvedList"/>
    <dgm:cxn modelId="{FA880983-7353-40B5-AF73-F49CD45B5B46}" type="presParOf" srcId="{29893208-A739-4763-89B5-8F97D9D1D96A}" destId="{6B23A1E9-8D1B-4D80-A078-E3F7E980B896}" srcOrd="0" destOrd="0" presId="urn:microsoft.com/office/officeart/2008/layout/VerticalCurvedList"/>
    <dgm:cxn modelId="{435C1E5C-6228-4545-9AD4-1DE96E70C523}" type="presParOf" srcId="{FE30331F-FAAF-494D-88B2-B81CAE912133}" destId="{5BAC5766-06BA-47D8-94E1-B92ED132AA9C}" srcOrd="3" destOrd="0" presId="urn:microsoft.com/office/officeart/2008/layout/VerticalCurvedList"/>
    <dgm:cxn modelId="{1880A4CC-B9D0-4FE2-BEAF-31A109CAFE3A}" type="presParOf" srcId="{FE30331F-FAAF-494D-88B2-B81CAE912133}" destId="{0EC0FB24-D7E1-4C64-B3C8-8A854015D917}" srcOrd="4" destOrd="0" presId="urn:microsoft.com/office/officeart/2008/layout/VerticalCurvedList"/>
    <dgm:cxn modelId="{647ED48D-EF2B-4418-9C14-4C132F222E29}" type="presParOf" srcId="{0EC0FB24-D7E1-4C64-B3C8-8A854015D917}" destId="{6CA29DAB-9C5F-458B-AF36-7D1748E44E4B}" srcOrd="0" destOrd="0" presId="urn:microsoft.com/office/officeart/2008/layout/VerticalCurvedList"/>
    <dgm:cxn modelId="{FC696CF4-CB9F-40E3-9351-FADE69B5BD09}" type="presParOf" srcId="{FE30331F-FAAF-494D-88B2-B81CAE912133}" destId="{57FEDFC2-DECC-45E4-A553-CF11F1192216}" srcOrd="5" destOrd="0" presId="urn:microsoft.com/office/officeart/2008/layout/VerticalCurvedList"/>
    <dgm:cxn modelId="{B98BE591-1594-4239-8107-C989C4B7A82A}" type="presParOf" srcId="{FE30331F-FAAF-494D-88B2-B81CAE912133}" destId="{4C2C8ACA-9B25-43E3-9EF1-6781025A3383}" srcOrd="6" destOrd="0" presId="urn:microsoft.com/office/officeart/2008/layout/VerticalCurvedList"/>
    <dgm:cxn modelId="{63717B91-1F4E-4F96-B2BB-FAC67552502D}" type="presParOf" srcId="{4C2C8ACA-9B25-43E3-9EF1-6781025A3383}" destId="{CA04FE3F-2BD0-420D-98DB-085A9D85F14B}" srcOrd="0" destOrd="0" presId="urn:microsoft.com/office/officeart/2008/layout/VerticalCurvedList"/>
    <dgm:cxn modelId="{C091BC9D-9793-4D86-8CF5-8AFC4F58E30D}" type="presParOf" srcId="{FE30331F-FAAF-494D-88B2-B81CAE912133}" destId="{0DEA69C3-69C1-44E4-BC50-77937AFC222F}" srcOrd="7" destOrd="0" presId="urn:microsoft.com/office/officeart/2008/layout/VerticalCurvedList"/>
    <dgm:cxn modelId="{C4C97F1C-A04C-47FC-BD8D-F192CD7F03F9}" type="presParOf" srcId="{FE30331F-FAAF-494D-88B2-B81CAE912133}" destId="{1232D564-96A1-4303-B976-66A7C78EA209}" srcOrd="8" destOrd="0" presId="urn:microsoft.com/office/officeart/2008/layout/VerticalCurvedList"/>
    <dgm:cxn modelId="{B55CE220-EBC4-4892-9886-3A9489F4B35A}" type="presParOf" srcId="{1232D564-96A1-4303-B976-66A7C78EA209}" destId="{EC7530F1-877F-4694-ADC2-4CA0DE01B8ED}" srcOrd="0" destOrd="0" presId="urn:microsoft.com/office/officeart/2008/layout/VerticalCurvedList"/>
    <dgm:cxn modelId="{3AD66833-3BAC-4570-A8B1-4612B931A85C}" type="presParOf" srcId="{FE30331F-FAAF-494D-88B2-B81CAE912133}" destId="{F443D269-9F49-48EB-B0E7-4DD81126E3B9}" srcOrd="9" destOrd="0" presId="urn:microsoft.com/office/officeart/2008/layout/VerticalCurvedList"/>
    <dgm:cxn modelId="{BE77E529-870A-43D4-9397-F871F79407C1}" type="presParOf" srcId="{FE30331F-FAAF-494D-88B2-B81CAE912133}" destId="{962F9DC7-324E-4AE5-950F-A80BFD70DE2B}" srcOrd="10" destOrd="0" presId="urn:microsoft.com/office/officeart/2008/layout/VerticalCurvedList"/>
    <dgm:cxn modelId="{9267654C-A384-4DC6-AC8A-97224E9D48C5}" type="presParOf" srcId="{962F9DC7-324E-4AE5-950F-A80BFD70DE2B}" destId="{8A3726EB-B01D-4D05-A30F-8C83FA3FE343}" srcOrd="0" destOrd="0" presId="urn:microsoft.com/office/officeart/2008/layout/VerticalCurvedList"/>
    <dgm:cxn modelId="{A857AE51-F887-49F5-A9D7-94468F939A90}" type="presParOf" srcId="{FE30331F-FAAF-494D-88B2-B81CAE912133}" destId="{339E3071-E0C5-402F-BAF2-1DB2245148D5}" srcOrd="11" destOrd="0" presId="urn:microsoft.com/office/officeart/2008/layout/VerticalCurvedList"/>
    <dgm:cxn modelId="{1811E0C4-E5A3-491F-90CA-6A56BAD15857}" type="presParOf" srcId="{FE30331F-FAAF-494D-88B2-B81CAE912133}" destId="{14089082-A9A6-4380-A252-761886F9E7A5}" srcOrd="12" destOrd="0" presId="urn:microsoft.com/office/officeart/2008/layout/VerticalCurvedList"/>
    <dgm:cxn modelId="{F917CA59-40EE-45A1-BD35-96E6BF45BB93}" type="presParOf" srcId="{14089082-A9A6-4380-A252-761886F9E7A5}" destId="{D6AD244E-D421-4F2F-9093-A57FC03957D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4235F-E782-4B78-B205-73204F33B8A0}">
      <dsp:nvSpPr>
        <dsp:cNvPr id="0" name=""/>
        <dsp:cNvSpPr/>
      </dsp:nvSpPr>
      <dsp:spPr>
        <a:xfrm>
          <a:off x="0" y="363734"/>
          <a:ext cx="694896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184A7B-2209-4288-B678-ADA1BC936F77}">
      <dsp:nvSpPr>
        <dsp:cNvPr id="0" name=""/>
        <dsp:cNvSpPr/>
      </dsp:nvSpPr>
      <dsp:spPr>
        <a:xfrm>
          <a:off x="347448" y="9494"/>
          <a:ext cx="4864276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58" tIns="0" rIns="18385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kern="1200"/>
            <a:t>Dosen Tetap STT Nurul Fikri</a:t>
          </a:r>
        </a:p>
      </dsp:txBody>
      <dsp:txXfrm>
        <a:off x="382033" y="44079"/>
        <a:ext cx="4795106" cy="639310"/>
      </dsp:txXfrm>
    </dsp:sp>
    <dsp:sp modelId="{DA52B6B8-7D98-4EE1-AE50-14481FE5BED6}">
      <dsp:nvSpPr>
        <dsp:cNvPr id="0" name=""/>
        <dsp:cNvSpPr/>
      </dsp:nvSpPr>
      <dsp:spPr>
        <a:xfrm>
          <a:off x="0" y="1452374"/>
          <a:ext cx="694896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B3F5C-97C3-4C02-9E26-9BE9481A96F3}">
      <dsp:nvSpPr>
        <dsp:cNvPr id="0" name=""/>
        <dsp:cNvSpPr/>
      </dsp:nvSpPr>
      <dsp:spPr>
        <a:xfrm>
          <a:off x="347448" y="1098134"/>
          <a:ext cx="4864276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58" tIns="0" rIns="18385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Instruktur IT NF Computer</a:t>
          </a:r>
          <a:endParaRPr lang="en-US" sz="2400" kern="1200" dirty="0"/>
        </a:p>
      </dsp:txBody>
      <dsp:txXfrm>
        <a:off x="382033" y="1132719"/>
        <a:ext cx="4795106" cy="639310"/>
      </dsp:txXfrm>
    </dsp:sp>
    <dsp:sp modelId="{C00379CD-37B6-4F6C-9CBE-EAAF0EA067C0}">
      <dsp:nvSpPr>
        <dsp:cNvPr id="0" name=""/>
        <dsp:cNvSpPr/>
      </dsp:nvSpPr>
      <dsp:spPr>
        <a:xfrm>
          <a:off x="0" y="2541014"/>
          <a:ext cx="694896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A2C01A-DB79-4FC2-ADDC-1905CB132ADE}">
      <dsp:nvSpPr>
        <dsp:cNvPr id="0" name=""/>
        <dsp:cNvSpPr/>
      </dsp:nvSpPr>
      <dsp:spPr>
        <a:xfrm>
          <a:off x="347448" y="2186774"/>
          <a:ext cx="4864276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58" tIns="0" rIns="18385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Instruktur IT Sekolah Programmer YBM PLN</a:t>
          </a:r>
          <a:endParaRPr lang="en-US" sz="2400" kern="1200" dirty="0"/>
        </a:p>
      </dsp:txBody>
      <dsp:txXfrm>
        <a:off x="382033" y="2221359"/>
        <a:ext cx="4795106" cy="639310"/>
      </dsp:txXfrm>
    </dsp:sp>
    <dsp:sp modelId="{D58EF74C-AE85-4961-AB2B-226B75486C22}">
      <dsp:nvSpPr>
        <dsp:cNvPr id="0" name=""/>
        <dsp:cNvSpPr/>
      </dsp:nvSpPr>
      <dsp:spPr>
        <a:xfrm>
          <a:off x="0" y="3629654"/>
          <a:ext cx="694896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3F866-1B0B-4D9B-BAD7-4C461FFCD021}">
      <dsp:nvSpPr>
        <dsp:cNvPr id="0" name=""/>
        <dsp:cNvSpPr/>
      </dsp:nvSpPr>
      <dsp:spPr>
        <a:xfrm>
          <a:off x="347448" y="3275414"/>
          <a:ext cx="4864276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58" tIns="0" rIns="18385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Instruktur IT Fast Com</a:t>
          </a:r>
          <a:endParaRPr lang="en-US" sz="2400" kern="1200" dirty="0"/>
        </a:p>
      </dsp:txBody>
      <dsp:txXfrm>
        <a:off x="382033" y="3309999"/>
        <a:ext cx="4795106" cy="639310"/>
      </dsp:txXfrm>
    </dsp:sp>
    <dsp:sp modelId="{CB94F359-460E-4E0F-BD7A-69BD84C43386}">
      <dsp:nvSpPr>
        <dsp:cNvPr id="0" name=""/>
        <dsp:cNvSpPr/>
      </dsp:nvSpPr>
      <dsp:spPr>
        <a:xfrm>
          <a:off x="0" y="4718294"/>
          <a:ext cx="694896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BBEA32-378D-41AA-BA32-238D0A5461BA}">
      <dsp:nvSpPr>
        <dsp:cNvPr id="0" name=""/>
        <dsp:cNvSpPr/>
      </dsp:nvSpPr>
      <dsp:spPr>
        <a:xfrm>
          <a:off x="347448" y="4364054"/>
          <a:ext cx="4864276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58" tIns="0" rIns="18385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Programmer</a:t>
          </a:r>
          <a:endParaRPr lang="en-US" sz="2400" kern="1200" dirty="0"/>
        </a:p>
      </dsp:txBody>
      <dsp:txXfrm>
        <a:off x="382033" y="4398639"/>
        <a:ext cx="4795106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3BC36-AD9C-4303-A2AD-7D3E28025627}">
      <dsp:nvSpPr>
        <dsp:cNvPr id="0" name=""/>
        <dsp:cNvSpPr/>
      </dsp:nvSpPr>
      <dsp:spPr>
        <a:xfrm>
          <a:off x="0" y="680561"/>
          <a:ext cx="10186612" cy="514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kern="1200"/>
            <a:t>Free dan Open Source</a:t>
          </a:r>
        </a:p>
      </dsp:txBody>
      <dsp:txXfrm>
        <a:off x="25130" y="705691"/>
        <a:ext cx="10136352" cy="464540"/>
      </dsp:txXfrm>
    </dsp:sp>
    <dsp:sp modelId="{7BAF79D7-6B8A-4111-9060-AAC6E67BA6FA}">
      <dsp:nvSpPr>
        <dsp:cNvPr id="0" name=""/>
        <dsp:cNvSpPr/>
      </dsp:nvSpPr>
      <dsp:spPr>
        <a:xfrm>
          <a:off x="0" y="1258721"/>
          <a:ext cx="10186612" cy="514800"/>
        </a:xfrm>
        <a:prstGeom prst="roundRect">
          <a:avLst/>
        </a:prstGeom>
        <a:gradFill rotWithShape="0">
          <a:gsLst>
            <a:gs pos="0">
              <a:schemeClr val="accent5">
                <a:hueOff val="-1241735"/>
                <a:satOff val="4976"/>
                <a:lumOff val="1078"/>
                <a:alphaOff val="0"/>
                <a:tint val="50000"/>
                <a:satMod val="300000"/>
              </a:schemeClr>
            </a:gs>
            <a:gs pos="35000">
              <a:schemeClr val="accent5">
                <a:hueOff val="-1241735"/>
                <a:satOff val="4976"/>
                <a:lumOff val="1078"/>
                <a:alphaOff val="0"/>
                <a:tint val="37000"/>
                <a:satMod val="300000"/>
              </a:schemeClr>
            </a:gs>
            <a:gs pos="100000">
              <a:schemeClr val="accent5">
                <a:hueOff val="-1241735"/>
                <a:satOff val="4976"/>
                <a:lumOff val="107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kern="1200"/>
            <a:t>Kompatibel dengan hampir seluruh browser</a:t>
          </a:r>
        </a:p>
      </dsp:txBody>
      <dsp:txXfrm>
        <a:off x="25130" y="1283851"/>
        <a:ext cx="10136352" cy="464540"/>
      </dsp:txXfrm>
    </dsp:sp>
    <dsp:sp modelId="{146E8CCE-AD15-45E9-A49B-6E907B8F8A87}">
      <dsp:nvSpPr>
        <dsp:cNvPr id="0" name=""/>
        <dsp:cNvSpPr/>
      </dsp:nvSpPr>
      <dsp:spPr>
        <a:xfrm>
          <a:off x="0" y="1836882"/>
          <a:ext cx="10186612" cy="514800"/>
        </a:xfrm>
        <a:prstGeom prst="roundRect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50000"/>
                <a:satMod val="300000"/>
              </a:schemeClr>
            </a:gs>
            <a:gs pos="35000">
              <a:schemeClr val="accent5">
                <a:hueOff val="-2483469"/>
                <a:satOff val="9953"/>
                <a:lumOff val="2157"/>
                <a:alphaOff val="0"/>
                <a:tint val="37000"/>
                <a:satMod val="30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kern="1200"/>
            <a:t>jQuery telah digunakan oleh website-website raksasa</a:t>
          </a:r>
        </a:p>
      </dsp:txBody>
      <dsp:txXfrm>
        <a:off x="25130" y="1862012"/>
        <a:ext cx="10136352" cy="464540"/>
      </dsp:txXfrm>
    </dsp:sp>
    <dsp:sp modelId="{1A800492-68A9-4FDB-92F2-F5038182700F}">
      <dsp:nvSpPr>
        <dsp:cNvPr id="0" name=""/>
        <dsp:cNvSpPr/>
      </dsp:nvSpPr>
      <dsp:spPr>
        <a:xfrm>
          <a:off x="0" y="2415041"/>
          <a:ext cx="10186612" cy="514800"/>
        </a:xfrm>
        <a:prstGeom prst="roundRect">
          <a:avLst/>
        </a:prstGeom>
        <a:gradFill rotWithShape="0">
          <a:gsLst>
            <a:gs pos="0">
              <a:schemeClr val="accent5">
                <a:hueOff val="-3725204"/>
                <a:satOff val="14929"/>
                <a:lumOff val="3235"/>
                <a:alphaOff val="0"/>
                <a:tint val="50000"/>
                <a:satMod val="300000"/>
              </a:schemeClr>
            </a:gs>
            <a:gs pos="35000">
              <a:schemeClr val="accent5">
                <a:hueOff val="-3725204"/>
                <a:satOff val="14929"/>
                <a:lumOff val="3235"/>
                <a:alphaOff val="0"/>
                <a:tint val="37000"/>
                <a:satMod val="300000"/>
              </a:schemeClr>
            </a:gs>
            <a:gs pos="100000">
              <a:schemeClr val="accent5">
                <a:hueOff val="-3725204"/>
                <a:satOff val="14929"/>
                <a:lumOff val="323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kern="1200"/>
            <a:t>Kompatibel dengan seluruh versi CSS (dari CSS 1 sampai CSS 3)</a:t>
          </a:r>
        </a:p>
      </dsp:txBody>
      <dsp:txXfrm>
        <a:off x="25130" y="2440171"/>
        <a:ext cx="10136352" cy="464540"/>
      </dsp:txXfrm>
    </dsp:sp>
    <dsp:sp modelId="{9F2C3471-91F6-4409-AE07-486C32BE16D0}">
      <dsp:nvSpPr>
        <dsp:cNvPr id="0" name=""/>
        <dsp:cNvSpPr/>
      </dsp:nvSpPr>
      <dsp:spPr>
        <a:xfrm>
          <a:off x="0" y="2993202"/>
          <a:ext cx="10186612" cy="514800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kern="1200"/>
            <a:t>Dokumentasi dan tutorialnya lengkap, bisa langsung diihat di http://jquery.com</a:t>
          </a:r>
        </a:p>
      </dsp:txBody>
      <dsp:txXfrm>
        <a:off x="25130" y="3018332"/>
        <a:ext cx="10136352" cy="464540"/>
      </dsp:txXfrm>
    </dsp:sp>
    <dsp:sp modelId="{F8A44D20-C579-43A6-9656-B93C649C263E}">
      <dsp:nvSpPr>
        <dsp:cNvPr id="0" name=""/>
        <dsp:cNvSpPr/>
      </dsp:nvSpPr>
      <dsp:spPr>
        <a:xfrm>
          <a:off x="0" y="3571362"/>
          <a:ext cx="10186612" cy="514800"/>
        </a:xfrm>
        <a:prstGeom prst="roundRect">
          <a:avLst/>
        </a:prstGeom>
        <a:gradFill rotWithShape="0">
          <a:gsLst>
            <a:gs pos="0">
              <a:schemeClr val="accent5">
                <a:hueOff val="-6208672"/>
                <a:satOff val="24882"/>
                <a:lumOff val="5392"/>
                <a:alphaOff val="0"/>
                <a:tint val="50000"/>
                <a:satMod val="300000"/>
              </a:schemeClr>
            </a:gs>
            <a:gs pos="35000">
              <a:schemeClr val="accent5">
                <a:hueOff val="-6208672"/>
                <a:satOff val="24882"/>
                <a:lumOff val="5392"/>
                <a:alphaOff val="0"/>
                <a:tint val="37000"/>
                <a:satMod val="300000"/>
              </a:schemeClr>
            </a:gs>
            <a:gs pos="100000">
              <a:schemeClr val="accent5">
                <a:hueOff val="-6208672"/>
                <a:satOff val="24882"/>
                <a:lumOff val="539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kern="1200"/>
            <a:t>Didukung oleh banyak komunitas</a:t>
          </a:r>
        </a:p>
      </dsp:txBody>
      <dsp:txXfrm>
        <a:off x="25130" y="3596492"/>
        <a:ext cx="10136352" cy="464540"/>
      </dsp:txXfrm>
    </dsp:sp>
    <dsp:sp modelId="{3108A18B-BF37-4D47-A3CF-FDC859F789FE}">
      <dsp:nvSpPr>
        <dsp:cNvPr id="0" name=""/>
        <dsp:cNvSpPr/>
      </dsp:nvSpPr>
      <dsp:spPr>
        <a:xfrm>
          <a:off x="0" y="4149522"/>
          <a:ext cx="10186612" cy="514800"/>
        </a:xfrm>
        <a:prstGeom prst="roundRect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50000"/>
                <a:satMod val="300000"/>
              </a:schemeClr>
            </a:gs>
            <a:gs pos="35000">
              <a:schemeClr val="accent5">
                <a:hueOff val="-7450407"/>
                <a:satOff val="29858"/>
                <a:lumOff val="6471"/>
                <a:alphaOff val="0"/>
                <a:tint val="37000"/>
                <a:satMod val="30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kern="1200"/>
            <a:t>Disupport oleh plugin yang lengkap</a:t>
          </a:r>
        </a:p>
      </dsp:txBody>
      <dsp:txXfrm>
        <a:off x="25130" y="4174652"/>
        <a:ext cx="10136352" cy="464540"/>
      </dsp:txXfrm>
    </dsp:sp>
    <dsp:sp modelId="{88A73947-DBA0-4D3F-B2B7-086623C7DAB9}">
      <dsp:nvSpPr>
        <dsp:cNvPr id="0" name=""/>
        <dsp:cNvSpPr/>
      </dsp:nvSpPr>
      <dsp:spPr>
        <a:xfrm>
          <a:off x="0" y="4727682"/>
          <a:ext cx="10186612" cy="514800"/>
        </a:xfrm>
        <a:prstGeom prst="roundRect">
          <a:avLst/>
        </a:prstGeom>
        <a:gradFill rotWithShape="0">
          <a:gsLst>
            <a:gs pos="0">
              <a:schemeClr val="accent5">
                <a:hueOff val="-8692142"/>
                <a:satOff val="34835"/>
                <a:lumOff val="7549"/>
                <a:alphaOff val="0"/>
                <a:tint val="50000"/>
                <a:satMod val="300000"/>
              </a:schemeClr>
            </a:gs>
            <a:gs pos="35000">
              <a:schemeClr val="accent5">
                <a:hueOff val="-8692142"/>
                <a:satOff val="34835"/>
                <a:lumOff val="7549"/>
                <a:alphaOff val="0"/>
                <a:tint val="37000"/>
                <a:satMod val="300000"/>
              </a:schemeClr>
            </a:gs>
            <a:gs pos="100000">
              <a:schemeClr val="accent5">
                <a:hueOff val="-8692142"/>
                <a:satOff val="34835"/>
                <a:lumOff val="754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kern="1200"/>
            <a:t>Filenya hanya satu dan ukurannya relatif kecil</a:t>
          </a:r>
        </a:p>
      </dsp:txBody>
      <dsp:txXfrm>
        <a:off x="25130" y="4752812"/>
        <a:ext cx="10136352" cy="464540"/>
      </dsp:txXfrm>
    </dsp:sp>
    <dsp:sp modelId="{474D442E-CD8F-43A8-ABC5-983111A67A45}">
      <dsp:nvSpPr>
        <dsp:cNvPr id="0" name=""/>
        <dsp:cNvSpPr/>
      </dsp:nvSpPr>
      <dsp:spPr>
        <a:xfrm>
          <a:off x="0" y="5305842"/>
          <a:ext cx="10186612" cy="51480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kern="1200"/>
            <a:t>jQuery lebih diminati oleh para developer web saat ini</a:t>
          </a:r>
        </a:p>
      </dsp:txBody>
      <dsp:txXfrm>
        <a:off x="25130" y="5330972"/>
        <a:ext cx="10136352" cy="4645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CD72-C596-4014-A4A3-312D4EF6F209}">
      <dsp:nvSpPr>
        <dsp:cNvPr id="0" name=""/>
        <dsp:cNvSpPr/>
      </dsp:nvSpPr>
      <dsp:spPr>
        <a:xfrm>
          <a:off x="-6342947" y="-970243"/>
          <a:ext cx="7550040" cy="7550040"/>
        </a:xfrm>
        <a:prstGeom prst="blockArc">
          <a:avLst>
            <a:gd name="adj1" fmla="val 18900000"/>
            <a:gd name="adj2" fmla="val 2700000"/>
            <a:gd name="adj3" fmla="val 286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CB795-B91B-4DA4-9020-71D2794033F5}">
      <dsp:nvSpPr>
        <dsp:cNvPr id="0" name=""/>
        <dsp:cNvSpPr/>
      </dsp:nvSpPr>
      <dsp:spPr>
        <a:xfrm>
          <a:off x="449383" y="295399"/>
          <a:ext cx="8041484" cy="5905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876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/>
            <a:t>Mempermudah akses dan manipulasi elemen tertentu pada dokumen.</a:t>
          </a:r>
        </a:p>
      </dsp:txBody>
      <dsp:txXfrm>
        <a:off x="449383" y="295399"/>
        <a:ext cx="8041484" cy="590573"/>
      </dsp:txXfrm>
    </dsp:sp>
    <dsp:sp modelId="{6B23A1E9-8D1B-4D80-A078-E3F7E980B896}">
      <dsp:nvSpPr>
        <dsp:cNvPr id="0" name=""/>
        <dsp:cNvSpPr/>
      </dsp:nvSpPr>
      <dsp:spPr>
        <a:xfrm>
          <a:off x="80275" y="221577"/>
          <a:ext cx="738217" cy="7382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BAC5766-06BA-47D8-94E1-B92ED132AA9C}">
      <dsp:nvSpPr>
        <dsp:cNvPr id="0" name=""/>
        <dsp:cNvSpPr/>
      </dsp:nvSpPr>
      <dsp:spPr>
        <a:xfrm>
          <a:off x="935171" y="1181147"/>
          <a:ext cx="7555696" cy="5905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876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/>
            <a:t>Mempermudah modifikasi/perubahan tampilan halaman web.</a:t>
          </a:r>
        </a:p>
      </dsp:txBody>
      <dsp:txXfrm>
        <a:off x="935171" y="1181147"/>
        <a:ext cx="7555696" cy="590573"/>
      </dsp:txXfrm>
    </dsp:sp>
    <dsp:sp modelId="{6CA29DAB-9C5F-458B-AF36-7D1748E44E4B}">
      <dsp:nvSpPr>
        <dsp:cNvPr id="0" name=""/>
        <dsp:cNvSpPr/>
      </dsp:nvSpPr>
      <dsp:spPr>
        <a:xfrm>
          <a:off x="566062" y="1107325"/>
          <a:ext cx="738217" cy="7382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7FEDFC2-DECC-45E4-A553-CF11F1192216}">
      <dsp:nvSpPr>
        <dsp:cNvPr id="0" name=""/>
        <dsp:cNvSpPr/>
      </dsp:nvSpPr>
      <dsp:spPr>
        <a:xfrm>
          <a:off x="1157309" y="2066896"/>
          <a:ext cx="7333558" cy="5905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876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/>
            <a:t>Mempersingkat Ajax (</a:t>
          </a:r>
          <a:r>
            <a:rPr lang="en-US" sz="1800" b="1" i="1" kern="1200"/>
            <a:t>Asynchronous Javacsript and XML</a:t>
          </a:r>
          <a:r>
            <a:rPr lang="en-US" sz="1800" kern="1200"/>
            <a:t>).</a:t>
          </a:r>
        </a:p>
      </dsp:txBody>
      <dsp:txXfrm>
        <a:off x="1157309" y="2066896"/>
        <a:ext cx="7333558" cy="590573"/>
      </dsp:txXfrm>
    </dsp:sp>
    <dsp:sp modelId="{CA04FE3F-2BD0-420D-98DB-085A9D85F14B}">
      <dsp:nvSpPr>
        <dsp:cNvPr id="0" name=""/>
        <dsp:cNvSpPr/>
      </dsp:nvSpPr>
      <dsp:spPr>
        <a:xfrm>
          <a:off x="788201" y="1993074"/>
          <a:ext cx="738217" cy="7382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DEA69C3-69C1-44E4-BC50-77937AFC222F}">
      <dsp:nvSpPr>
        <dsp:cNvPr id="0" name=""/>
        <dsp:cNvSpPr/>
      </dsp:nvSpPr>
      <dsp:spPr>
        <a:xfrm>
          <a:off x="1157309" y="2952083"/>
          <a:ext cx="7333558" cy="5905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876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/>
            <a:t>Memiliki API (</a:t>
          </a:r>
          <a:r>
            <a:rPr lang="en-US" sz="1800" b="1" i="1" kern="1200"/>
            <a:t>Application Programming Interface</a:t>
          </a:r>
          <a:r>
            <a:rPr lang="en-US" sz="1800" kern="1200"/>
            <a:t>).</a:t>
          </a:r>
        </a:p>
      </dsp:txBody>
      <dsp:txXfrm>
        <a:off x="1157309" y="2952083"/>
        <a:ext cx="7333558" cy="590573"/>
      </dsp:txXfrm>
    </dsp:sp>
    <dsp:sp modelId="{EC7530F1-877F-4694-ADC2-4CA0DE01B8ED}">
      <dsp:nvSpPr>
        <dsp:cNvPr id="0" name=""/>
        <dsp:cNvSpPr/>
      </dsp:nvSpPr>
      <dsp:spPr>
        <a:xfrm>
          <a:off x="788201" y="2878262"/>
          <a:ext cx="738217" cy="7382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443D269-9F49-48EB-B0E7-4DD81126E3B9}">
      <dsp:nvSpPr>
        <dsp:cNvPr id="0" name=""/>
        <dsp:cNvSpPr/>
      </dsp:nvSpPr>
      <dsp:spPr>
        <a:xfrm>
          <a:off x="935171" y="3837832"/>
          <a:ext cx="7555696" cy="5905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876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/>
            <a:t>Mampu merespon interaksi antara user dengan halaman web dengan lebih cepat.</a:t>
          </a:r>
        </a:p>
      </dsp:txBody>
      <dsp:txXfrm>
        <a:off x="935171" y="3837832"/>
        <a:ext cx="7555696" cy="590573"/>
      </dsp:txXfrm>
    </dsp:sp>
    <dsp:sp modelId="{8A3726EB-B01D-4D05-A30F-8C83FA3FE343}">
      <dsp:nvSpPr>
        <dsp:cNvPr id="0" name=""/>
        <dsp:cNvSpPr/>
      </dsp:nvSpPr>
      <dsp:spPr>
        <a:xfrm>
          <a:off x="566062" y="3764010"/>
          <a:ext cx="738217" cy="7382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39E3071-E0C5-402F-BAF2-1DB2245148D5}">
      <dsp:nvSpPr>
        <dsp:cNvPr id="0" name=""/>
        <dsp:cNvSpPr/>
      </dsp:nvSpPr>
      <dsp:spPr>
        <a:xfrm>
          <a:off x="449383" y="4723581"/>
          <a:ext cx="8041484" cy="5905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876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/>
            <a:t>Menyediakan fasilitas untuk membuat animasi sekelas Flash dengan mudah.</a:t>
          </a:r>
        </a:p>
      </dsp:txBody>
      <dsp:txXfrm>
        <a:off x="449383" y="4723581"/>
        <a:ext cx="8041484" cy="590573"/>
      </dsp:txXfrm>
    </dsp:sp>
    <dsp:sp modelId="{D6AD244E-D421-4F2F-9093-A57FC03957DC}">
      <dsp:nvSpPr>
        <dsp:cNvPr id="0" name=""/>
        <dsp:cNvSpPr/>
      </dsp:nvSpPr>
      <dsp:spPr>
        <a:xfrm>
          <a:off x="80275" y="4649759"/>
          <a:ext cx="738217" cy="7382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CD72-C596-4014-A4A3-312D4EF6F209}">
      <dsp:nvSpPr>
        <dsp:cNvPr id="0" name=""/>
        <dsp:cNvSpPr/>
      </dsp:nvSpPr>
      <dsp:spPr>
        <a:xfrm>
          <a:off x="-6342947" y="-970243"/>
          <a:ext cx="7550040" cy="7550040"/>
        </a:xfrm>
        <a:prstGeom prst="blockArc">
          <a:avLst>
            <a:gd name="adj1" fmla="val 18900000"/>
            <a:gd name="adj2" fmla="val 2700000"/>
            <a:gd name="adj3" fmla="val 286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CB795-B91B-4DA4-9020-71D2794033F5}">
      <dsp:nvSpPr>
        <dsp:cNvPr id="0" name=""/>
        <dsp:cNvSpPr/>
      </dsp:nvSpPr>
      <dsp:spPr>
        <a:xfrm>
          <a:off x="449383" y="295399"/>
          <a:ext cx="8041484" cy="5905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876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/>
            <a:t>Mempermudah akses dan manipulasi elemen tertentu pada dokumen.</a:t>
          </a:r>
        </a:p>
      </dsp:txBody>
      <dsp:txXfrm>
        <a:off x="449383" y="295399"/>
        <a:ext cx="8041484" cy="590573"/>
      </dsp:txXfrm>
    </dsp:sp>
    <dsp:sp modelId="{6B23A1E9-8D1B-4D80-A078-E3F7E980B896}">
      <dsp:nvSpPr>
        <dsp:cNvPr id="0" name=""/>
        <dsp:cNvSpPr/>
      </dsp:nvSpPr>
      <dsp:spPr>
        <a:xfrm>
          <a:off x="80275" y="221577"/>
          <a:ext cx="738217" cy="7382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BAC5766-06BA-47D8-94E1-B92ED132AA9C}">
      <dsp:nvSpPr>
        <dsp:cNvPr id="0" name=""/>
        <dsp:cNvSpPr/>
      </dsp:nvSpPr>
      <dsp:spPr>
        <a:xfrm>
          <a:off x="935171" y="1181147"/>
          <a:ext cx="7555696" cy="5905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876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/>
            <a:t>Mempermudah modifikasi/perubahan tampilan halaman web.</a:t>
          </a:r>
        </a:p>
      </dsp:txBody>
      <dsp:txXfrm>
        <a:off x="935171" y="1181147"/>
        <a:ext cx="7555696" cy="590573"/>
      </dsp:txXfrm>
    </dsp:sp>
    <dsp:sp modelId="{6CA29DAB-9C5F-458B-AF36-7D1748E44E4B}">
      <dsp:nvSpPr>
        <dsp:cNvPr id="0" name=""/>
        <dsp:cNvSpPr/>
      </dsp:nvSpPr>
      <dsp:spPr>
        <a:xfrm>
          <a:off x="566062" y="1107325"/>
          <a:ext cx="738217" cy="7382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7FEDFC2-DECC-45E4-A553-CF11F1192216}">
      <dsp:nvSpPr>
        <dsp:cNvPr id="0" name=""/>
        <dsp:cNvSpPr/>
      </dsp:nvSpPr>
      <dsp:spPr>
        <a:xfrm>
          <a:off x="1157309" y="2066896"/>
          <a:ext cx="7333558" cy="5905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876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/>
            <a:t>Mempersingkat Ajax (</a:t>
          </a:r>
          <a:r>
            <a:rPr lang="en-US" sz="1800" b="1" i="1" kern="1200"/>
            <a:t>Asynchronous Javacsript and XML</a:t>
          </a:r>
          <a:r>
            <a:rPr lang="en-US" sz="1800" kern="1200"/>
            <a:t>).</a:t>
          </a:r>
        </a:p>
      </dsp:txBody>
      <dsp:txXfrm>
        <a:off x="1157309" y="2066896"/>
        <a:ext cx="7333558" cy="590573"/>
      </dsp:txXfrm>
    </dsp:sp>
    <dsp:sp modelId="{CA04FE3F-2BD0-420D-98DB-085A9D85F14B}">
      <dsp:nvSpPr>
        <dsp:cNvPr id="0" name=""/>
        <dsp:cNvSpPr/>
      </dsp:nvSpPr>
      <dsp:spPr>
        <a:xfrm>
          <a:off x="788201" y="1993074"/>
          <a:ext cx="738217" cy="7382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DEA69C3-69C1-44E4-BC50-77937AFC222F}">
      <dsp:nvSpPr>
        <dsp:cNvPr id="0" name=""/>
        <dsp:cNvSpPr/>
      </dsp:nvSpPr>
      <dsp:spPr>
        <a:xfrm>
          <a:off x="1157309" y="2952083"/>
          <a:ext cx="7333558" cy="5905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876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/>
            <a:t>Memiliki API (</a:t>
          </a:r>
          <a:r>
            <a:rPr lang="en-US" sz="1800" b="1" i="1" kern="1200"/>
            <a:t>Application Programming Interface</a:t>
          </a:r>
          <a:r>
            <a:rPr lang="en-US" sz="1800" kern="1200"/>
            <a:t>).</a:t>
          </a:r>
        </a:p>
      </dsp:txBody>
      <dsp:txXfrm>
        <a:off x="1157309" y="2952083"/>
        <a:ext cx="7333558" cy="590573"/>
      </dsp:txXfrm>
    </dsp:sp>
    <dsp:sp modelId="{EC7530F1-877F-4694-ADC2-4CA0DE01B8ED}">
      <dsp:nvSpPr>
        <dsp:cNvPr id="0" name=""/>
        <dsp:cNvSpPr/>
      </dsp:nvSpPr>
      <dsp:spPr>
        <a:xfrm>
          <a:off x="788201" y="2878262"/>
          <a:ext cx="738217" cy="7382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443D269-9F49-48EB-B0E7-4DD81126E3B9}">
      <dsp:nvSpPr>
        <dsp:cNvPr id="0" name=""/>
        <dsp:cNvSpPr/>
      </dsp:nvSpPr>
      <dsp:spPr>
        <a:xfrm>
          <a:off x="935171" y="3837832"/>
          <a:ext cx="7555696" cy="5905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876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/>
            <a:t>Mampu merespon interaksi antara user dengan halaman web dengan lebih cepat.</a:t>
          </a:r>
        </a:p>
      </dsp:txBody>
      <dsp:txXfrm>
        <a:off x="935171" y="3837832"/>
        <a:ext cx="7555696" cy="590573"/>
      </dsp:txXfrm>
    </dsp:sp>
    <dsp:sp modelId="{8A3726EB-B01D-4D05-A30F-8C83FA3FE343}">
      <dsp:nvSpPr>
        <dsp:cNvPr id="0" name=""/>
        <dsp:cNvSpPr/>
      </dsp:nvSpPr>
      <dsp:spPr>
        <a:xfrm>
          <a:off x="566062" y="3764010"/>
          <a:ext cx="738217" cy="7382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39E3071-E0C5-402F-BAF2-1DB2245148D5}">
      <dsp:nvSpPr>
        <dsp:cNvPr id="0" name=""/>
        <dsp:cNvSpPr/>
      </dsp:nvSpPr>
      <dsp:spPr>
        <a:xfrm>
          <a:off x="449383" y="4723581"/>
          <a:ext cx="8041484" cy="5905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876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/>
            <a:t>Menyediakan fasilitas untuk membuat animasi sekelas Flash dengan mudah.</a:t>
          </a:r>
        </a:p>
      </dsp:txBody>
      <dsp:txXfrm>
        <a:off x="449383" y="4723581"/>
        <a:ext cx="8041484" cy="590573"/>
      </dsp:txXfrm>
    </dsp:sp>
    <dsp:sp modelId="{D6AD244E-D421-4F2F-9093-A57FC03957DC}">
      <dsp:nvSpPr>
        <dsp:cNvPr id="0" name=""/>
        <dsp:cNvSpPr/>
      </dsp:nvSpPr>
      <dsp:spPr>
        <a:xfrm>
          <a:off x="80275" y="4649759"/>
          <a:ext cx="738217" cy="7382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17200" y="1009440"/>
            <a:ext cx="5943600" cy="37389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8000" b="0" strike="noStrike" spc="-1">
                <a:solidFill>
                  <a:srgbClr val="04617B"/>
                </a:solidFill>
                <a:latin typeface="Source Sans Pro Light"/>
              </a:rPr>
              <a:t>Click to move the slide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200" b="0" strike="noStrike" spc="-1">
                <a:latin typeface="Times New Roman"/>
              </a:rPr>
              <a:t>Click to edit the notes format</a:t>
            </a:r>
          </a:p>
        </p:txBody>
      </p:sp>
    </p:spTree>
    <p:extLst>
      <p:ext uri="{BB962C8B-B14F-4D97-AF65-F5344CB8AC3E}">
        <p14:creationId xmlns:p14="http://schemas.microsoft.com/office/powerpoint/2010/main" val="2776221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5565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329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241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391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915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121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907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856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41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61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99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670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329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8809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948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2028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375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086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websitenya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err="1">
                <a:latin typeface="Times New Roman" panose="02020603050405020304" pitchFamily="18" charset="0"/>
                <a:cs typeface="Times New Roman" panose="02020603050405020304" pitchFamily="18" charset="0"/>
              </a:rPr>
              <a:t>Maret</a:t>
            </a: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 2022.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945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735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01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53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531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r>
              <a:rPr lang="id-ID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Download jQuery di http://jquery.com/ 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7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-216000">
              <a:lnSpc>
                <a:spcPct val="150000"/>
              </a:lnSpc>
              <a:spcAft>
                <a:spcPts val="0"/>
              </a:spcAft>
            </a:pP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602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709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9006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820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2584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448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8430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5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4617B"/>
                </a:solidFill>
                <a:latin typeface="Source Sans Pro Black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090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588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0479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01610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486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4617B"/>
                </a:solidFill>
                <a:latin typeface="Source Sans Pro Black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563040" y="7223760"/>
            <a:ext cx="2795400" cy="185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id-ID" sz="1200" b="0" strike="noStrike" spc="-1">
                <a:solidFill>
                  <a:srgbClr val="DBF5F9"/>
                </a:solidFill>
                <a:latin typeface="Source Sans Pro"/>
              </a:rPr>
              <a:t>&lt;date/time&gt;</a:t>
            </a:r>
            <a:endParaRPr lang="en-US" sz="1200" b="0" strike="noStrike" spc="-1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/>
          </p:nvPr>
        </p:nvSpPr>
        <p:spPr>
          <a:xfrm>
            <a:off x="8566200" y="7223760"/>
            <a:ext cx="2795400" cy="1850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E164F0FB-78CA-466F-B6F6-2FF193D3A8A5}" type="slidenum">
              <a:rPr lang="en-US" sz="1200" b="0" strike="noStrike" spc="-1">
                <a:solidFill>
                  <a:srgbClr val="DBF5F9"/>
                </a:solidFill>
                <a:latin typeface="Source Sans Pro"/>
              </a:rPr>
              <a:t>‹#›</a:t>
            </a:fld>
            <a:endParaRPr lang="en-US" sz="1200" b="0" strike="noStrike" spc="-1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8000" b="0" strike="noStrike" spc="-1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DBF5F9"/>
                </a:solidFill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DBF5F9"/>
                </a:solidFill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DBF5F9"/>
                </a:solidFill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Seventh Outline Level</a:t>
            </a:r>
          </a:p>
        </p:txBody>
      </p:sp>
      <p:pic>
        <p:nvPicPr>
          <p:cNvPr id="4" name="Picture 3"/>
          <p:cNvPicPr/>
          <p:nvPr/>
        </p:nvPicPr>
        <p:blipFill>
          <a:blip r:embed="rId15"/>
          <a:stretch/>
        </p:blipFill>
        <p:spPr>
          <a:xfrm>
            <a:off x="4502880" y="6898320"/>
            <a:ext cx="2646720" cy="6724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4"/>
          <p:cNvPicPr/>
          <p:nvPr/>
        </p:nvPicPr>
        <p:blipFill>
          <a:blip r:embed="rId15"/>
          <a:stretch/>
        </p:blipFill>
        <p:spPr>
          <a:xfrm>
            <a:off x="4627440" y="6862680"/>
            <a:ext cx="2752560" cy="7225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520" cy="541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85823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hompimpaalaihumgambreng.blogspot.com/p/cari-artikel.html?q=.mouseenter%28%29" TargetMode="External"/><Relationship Id="rId4" Type="http://schemas.openxmlformats.org/officeDocument/2006/relationships/hyperlink" Target="http://hompimpaalaihumgambreng.blogspot.com/p/cari-artikel.html?q=.mouseover%28%29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hompimpaalaihumgambreng.blogspot.com/p/cari-artikel.html?q=%3ctextarea%3e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hompimpaalaihumgambreng.blogspot.com/p/cari-artikel.html?q=%3cinput%3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hompimpaalaihumgambreng.blogspot.com/2011/09/css-overflow-menciptakan-scroll-bar.html" TargetMode="External"/><Relationship Id="rId5" Type="http://schemas.openxmlformats.org/officeDocument/2006/relationships/hyperlink" Target="http://hompimpaalaihumgambreng.blogspot.com/p/cari-artikel.html?q=.mouseleave%28%29" TargetMode="External"/><Relationship Id="rId4" Type="http://schemas.openxmlformats.org/officeDocument/2006/relationships/hyperlink" Target="http://hompimpaalaihumgambreng.blogspot.com/p/cari-artikel.html?q=.mouseout%28%29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jpeg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882" y="2322548"/>
            <a:ext cx="10798560" cy="1793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ctr"/>
            <a:r>
              <a:rPr lang="en-US" sz="6000" b="1" strike="noStrike" spc="-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Pengenalan</a:t>
            </a:r>
          </a:p>
          <a:p>
            <a:pPr algn="ctr"/>
            <a:r>
              <a:rPr lang="en-US" sz="6000" b="1" spc="-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en-US" sz="6000" b="1" strike="noStrike" spc="-1" dirty="0">
              <a:solidFill>
                <a:srgbClr val="0066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EB83E-E6BE-414B-A07B-19C864AB3F2F}"/>
              </a:ext>
            </a:extLst>
          </p:cNvPr>
          <p:cNvSpPr txBox="1"/>
          <p:nvPr/>
        </p:nvSpPr>
        <p:spPr>
          <a:xfrm>
            <a:off x="3001237" y="5237126"/>
            <a:ext cx="5995850" cy="1315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Pemrograman JavaScript</a:t>
            </a:r>
            <a:endParaRPr lang="id-ID" sz="44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Cara Kerja</a:t>
            </a: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Jquery - 2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87D7DA-6FDF-4F22-A31A-40948FF9B620}"/>
              </a:ext>
            </a:extLst>
          </p:cNvPr>
          <p:cNvSpPr txBox="1"/>
          <p:nvPr/>
        </p:nvSpPr>
        <p:spPr>
          <a:xfrm>
            <a:off x="599040" y="1813427"/>
            <a:ext cx="107982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Setelah semua elemen ditampilkan, tahap berikutnya adalah memilih elemen berdasarkan class atau id yang telah didefinisikan. Dalam hal ini, jQuery menggunakan fungsi Selector.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0670B3-313F-4B3A-A24C-5CBF2233727F}"/>
              </a:ext>
            </a:extLst>
          </p:cNvPr>
          <p:cNvSpPr txBox="1"/>
          <p:nvPr/>
        </p:nvSpPr>
        <p:spPr>
          <a:xfrm>
            <a:off x="599040" y="4144672"/>
            <a:ext cx="5996762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sz="2800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$("#foto")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800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$(".sembunyi")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800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$(".tampil")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023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Cara Kerja</a:t>
            </a: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Jquery - 3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1AA42-67D8-41F7-A71E-1BA04AF8B749}"/>
              </a:ext>
            </a:extLst>
          </p:cNvPr>
          <p:cNvSpPr txBox="1"/>
          <p:nvPr/>
        </p:nvSpPr>
        <p:spPr>
          <a:xfrm>
            <a:off x="599040" y="1855957"/>
            <a:ext cx="107982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Setelah elemen dipilih, tahap berikutnya adalah memberikan aksi/operasi terhadap elemen yang sudah dipilih. Misalnya tombol yang akan menyembunyikan dan menampilkan gambar kembali.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56F14-E95B-4F5F-9D73-BE8C2E32BBD5}"/>
              </a:ext>
            </a:extLst>
          </p:cNvPr>
          <p:cNvSpPr txBox="1"/>
          <p:nvPr/>
        </p:nvSpPr>
        <p:spPr>
          <a:xfrm>
            <a:off x="599040" y="4390897"/>
            <a:ext cx="10798200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kern="0">
                <a:solidFill>
                  <a:srgbClr val="7A3E9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$(".sembunyi").click(function(){</a:t>
            </a:r>
          </a:p>
          <a:p>
            <a:pPr>
              <a:lnSpc>
                <a:spcPct val="150000"/>
              </a:lnSpc>
            </a:pPr>
            <a:r>
              <a:rPr lang="en-US" sz="2800" kern="0">
                <a:solidFill>
                  <a:srgbClr val="7A3E9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$("#foto").hide("slow");</a:t>
            </a:r>
          </a:p>
          <a:p>
            <a:pPr>
              <a:lnSpc>
                <a:spcPct val="150000"/>
              </a:lnSpc>
            </a:pPr>
            <a:r>
              <a:rPr lang="en-US" sz="2800" kern="0">
                <a:solidFill>
                  <a:srgbClr val="7A3E9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)};</a:t>
            </a:r>
          </a:p>
        </p:txBody>
      </p:sp>
    </p:spTree>
    <p:extLst>
      <p:ext uri="{BB962C8B-B14F-4D97-AF65-F5344CB8AC3E}">
        <p14:creationId xmlns:p14="http://schemas.microsoft.com/office/powerpoint/2010/main" val="303976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Contoh Sederhana Penggunaan Jquery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F42D1-DCA5-4DF4-8852-14653DFB9960}"/>
              </a:ext>
            </a:extLst>
          </p:cNvPr>
          <p:cNvSpPr txBox="1"/>
          <p:nvPr/>
        </p:nvSpPr>
        <p:spPr>
          <a:xfrm>
            <a:off x="599040" y="1794678"/>
            <a:ext cx="107982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Latihan 1 Jquery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js/jquery.js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Selamat Belajar Jquery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099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Selector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1AA42-67D8-41F7-A71E-1BA04AF8B749}"/>
              </a:ext>
            </a:extLst>
          </p:cNvPr>
          <p:cNvSpPr txBox="1"/>
          <p:nvPr/>
        </p:nvSpPr>
        <p:spPr>
          <a:xfrm>
            <a:off x="599040" y="1855957"/>
            <a:ext cx="10798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kern="150">
                <a:effectLst/>
                <a:latin typeface="Times New Roman" panose="020206030504050203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Selector berfungsi untuk memilih/mengambil elemen-elemen tertentu yang ingin dilakukan operasi terhadap elemen tersebut atau manipulasi terhadap elemen-elemn tersebut. Adapun elemen-elemen dasar yang dapat dipilih oleh selector adalah sebagai berikut :</a:t>
            </a:r>
          </a:p>
          <a:p>
            <a:pPr algn="just"/>
            <a:r>
              <a:rPr lang="en-US" sz="3200" kern="150">
                <a:effectLst/>
                <a:latin typeface="Times New Roman" panose="020206030504050203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 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3200" kern="150">
                <a:latin typeface="Times New Roman" panose="02020603050405020304" pitchFamily="18" charset="0"/>
                <a:ea typeface="OpenSymbol" panose="05010000000000000000" pitchFamily="2" charset="0"/>
                <a:cs typeface="Times New Roman" panose="02020603050405020304" pitchFamily="18" charset="0"/>
              </a:rPr>
              <a:t>t</a:t>
            </a:r>
            <a:r>
              <a:rPr lang="en-US" sz="3200" kern="150">
                <a:effectLst/>
                <a:latin typeface="Times New Roman" panose="02020603050405020304" pitchFamily="18" charset="0"/>
                <a:ea typeface="OpenSymbol" panose="05010000000000000000" pitchFamily="2" charset="0"/>
                <a:cs typeface="Times New Roman" panose="02020603050405020304" pitchFamily="18" charset="0"/>
              </a:rPr>
              <a:t>ag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3200" kern="150">
                <a:latin typeface="Times New Roman" panose="02020603050405020304" pitchFamily="18" charset="0"/>
                <a:ea typeface="OpenSymbol" panose="05010000000000000000" pitchFamily="2" charset="0"/>
                <a:cs typeface="Times New Roman" panose="02020603050405020304" pitchFamily="18" charset="0"/>
              </a:rPr>
              <a:t>i</a:t>
            </a:r>
            <a:r>
              <a:rPr lang="en-US" sz="3200" kern="150">
                <a:effectLst/>
                <a:latin typeface="Times New Roman" panose="02020603050405020304" pitchFamily="18" charset="0"/>
                <a:ea typeface="OpenSymbol" panose="05010000000000000000" pitchFamily="2" charset="0"/>
                <a:cs typeface="Times New Roman" panose="02020603050405020304" pitchFamily="18" charset="0"/>
              </a:rPr>
              <a:t>d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3200" kern="150">
                <a:latin typeface="Times New Roman" panose="02020603050405020304" pitchFamily="18" charset="0"/>
                <a:ea typeface="OpenSymbol" panose="05010000000000000000" pitchFamily="2" charset="0"/>
                <a:cs typeface="Times New Roman" panose="02020603050405020304" pitchFamily="18" charset="0"/>
              </a:rPr>
              <a:t>c</a:t>
            </a:r>
            <a:r>
              <a:rPr lang="en-US" sz="3200" kern="150">
                <a:effectLst/>
                <a:latin typeface="Times New Roman" panose="02020603050405020304" pitchFamily="18" charset="0"/>
                <a:ea typeface="OpenSymbol" panose="05010000000000000000" pitchFamily="2" charset="0"/>
                <a:cs typeface="Times New Roman" panose="02020603050405020304" pitchFamily="18" charset="0"/>
              </a:rPr>
              <a:t>lass</a:t>
            </a:r>
          </a:p>
        </p:txBody>
      </p:sp>
    </p:spTree>
    <p:extLst>
      <p:ext uri="{BB962C8B-B14F-4D97-AF65-F5344CB8AC3E}">
        <p14:creationId xmlns:p14="http://schemas.microsoft.com/office/powerpoint/2010/main" val="630384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Contoh Penggunaan Selector Tag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C687F1-6E45-416E-836A-E051D63EC9A5}"/>
              </a:ext>
            </a:extLst>
          </p:cNvPr>
          <p:cNvSpPr txBox="1"/>
          <p:nvPr/>
        </p:nvSpPr>
        <p:spPr>
          <a:xfrm>
            <a:off x="425302" y="1383120"/>
            <a:ext cx="1097193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40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js/jquery.js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777777"/>
                </a:solidFill>
                <a:latin typeface="Consolas" panose="020B0609020204030204" pitchFamily="49" charset="0"/>
              </a:rPr>
              <a:t>	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4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24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Assalamu'alaikum Sobat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Salam</a:t>
            </a:r>
            <a:r>
              <a:rPr lang="en-US" sz="24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/&gt;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4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894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404037"/>
            <a:ext cx="10798200" cy="7026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Contoh Penggunaan Selector Id &amp; Class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288B81-E2B0-4582-B993-2D7D44A8B580}"/>
              </a:ext>
            </a:extLst>
          </p:cNvPr>
          <p:cNvSpPr txBox="1"/>
          <p:nvPr/>
        </p:nvSpPr>
        <p:spPr>
          <a:xfrm>
            <a:off x="599040" y="1702682"/>
            <a:ext cx="107982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Latihan Jquery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js/jquery.js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.p1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font-style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italic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#p2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Selamat Belajar Jquery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sz="20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 Nurul Fikri Computer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0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197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404037"/>
            <a:ext cx="10798200" cy="7026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Event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101BD1-5D95-4228-AB64-1416D48F8BB2}"/>
              </a:ext>
            </a:extLst>
          </p:cNvPr>
          <p:cNvSpPr txBox="1"/>
          <p:nvPr/>
        </p:nvSpPr>
        <p:spPr>
          <a:xfrm>
            <a:off x="599040" y="2010122"/>
            <a:ext cx="1079819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kern="150">
                <a:effectLst/>
                <a:latin typeface="Times New Roman" panose="020206030504050203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Event handlers suatu karakteristik dari OOP  yang  dimiliki JavaScript yang sangat  berguna dalam menciptakan web lebih interaktif. Event Handlers sebenarnya adalah suatu fungsi built-in yang akan menjalankan kode program tertentu atau fungsi tertentu(di definisikan oleh programmer) yang diakibatkan suatu aksi (event) dari seorang user  terhadap object halaman web anda</a:t>
            </a:r>
          </a:p>
        </p:txBody>
      </p:sp>
    </p:spTree>
    <p:extLst>
      <p:ext uri="{BB962C8B-B14F-4D97-AF65-F5344CB8AC3E}">
        <p14:creationId xmlns:p14="http://schemas.microsoft.com/office/powerpoint/2010/main" val="751665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404037"/>
            <a:ext cx="10798200" cy="7026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Jenis-Jenis Event - 1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64DAFA6-0FFE-423A-9FE0-0B63FE935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2467"/>
              </p:ext>
            </p:extLst>
          </p:nvPr>
        </p:nvGraphicFramePr>
        <p:xfrm>
          <a:off x="0" y="1462722"/>
          <a:ext cx="11998325" cy="6341110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2266018">
                  <a:extLst>
                    <a:ext uri="{9D8B030D-6E8A-4147-A177-3AD203B41FA5}">
                      <a16:colId xmlns:a16="http://schemas.microsoft.com/office/drawing/2014/main" val="899898453"/>
                    </a:ext>
                  </a:extLst>
                </a:gridCol>
                <a:gridCol w="9732307">
                  <a:extLst>
                    <a:ext uri="{9D8B030D-6E8A-4147-A177-3AD203B41FA5}">
                      <a16:colId xmlns:a16="http://schemas.microsoft.com/office/drawing/2014/main" val="1498277155"/>
                    </a:ext>
                  </a:extLst>
                </a:gridCol>
              </a:tblGrid>
              <a:tr h="770514">
                <a:tc>
                  <a:txBody>
                    <a:bodyPr/>
                    <a:lstStyle/>
                    <a:p>
                      <a:r>
                        <a:rPr lang="en-US" sz="2400" kern="150">
                          <a:effectLst/>
                        </a:rPr>
                        <a:t>Event Handlers</a:t>
                      </a:r>
                      <a:endParaRPr lang="en-US" sz="2400" kern="150">
                        <a:effectLst/>
                        <a:latin typeface="Times New Roman" panose="02020603050405020304" pitchFamily="18" charset="0"/>
                        <a:ea typeface="DejaVu Sans" panose="020B06030308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US" sz="2400" kern="150">
                          <a:effectLst/>
                        </a:rPr>
                        <a:t>Deskripsi</a:t>
                      </a:r>
                      <a:endParaRPr lang="en-US" sz="2400" kern="150">
                        <a:effectLst/>
                        <a:latin typeface="Times New Roman" panose="02020603050405020304" pitchFamily="18" charset="0"/>
                        <a:ea typeface="DejaVu Sans" panose="020B06030308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796547425"/>
                  </a:ext>
                </a:extLst>
              </a:tr>
              <a:tr h="418837">
                <a:tc>
                  <a:txBody>
                    <a:bodyPr/>
                    <a:lstStyle/>
                    <a:p>
                      <a:r>
                        <a:rPr lang="en-US" sz="2400" kern="150">
                          <a:effectLst/>
                        </a:rPr>
                        <a:t>click</a:t>
                      </a:r>
                      <a:endParaRPr lang="en-US" sz="2400" kern="150">
                        <a:effectLst/>
                        <a:latin typeface="Times New Roman" panose="02020603050405020304" pitchFamily="18" charset="0"/>
                        <a:ea typeface="DejaVu Sans" panose="020B06030308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US" sz="2400" kern="150">
                          <a:effectLst/>
                        </a:rPr>
                        <a:t>Reaksi terhadap aksi meng-click-mouse pada suatu objek</a:t>
                      </a:r>
                      <a:endParaRPr lang="en-US" sz="2400" kern="150">
                        <a:effectLst/>
                        <a:latin typeface="Times New Roman" panose="02020603050405020304" pitchFamily="18" charset="0"/>
                        <a:ea typeface="DejaVu Sans" panose="020B06030308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348674239"/>
                  </a:ext>
                </a:extLst>
              </a:tr>
              <a:tr h="418837">
                <a:tc>
                  <a:txBody>
                    <a:bodyPr/>
                    <a:lstStyle/>
                    <a:p>
                      <a:r>
                        <a:rPr lang="en-US" sz="2400" kern="150">
                          <a:effectLst/>
                        </a:rPr>
                        <a:t>dblclick</a:t>
                      </a:r>
                      <a:endParaRPr lang="en-US" sz="2400" kern="150">
                        <a:effectLst/>
                        <a:latin typeface="Times New Roman" panose="02020603050405020304" pitchFamily="18" charset="0"/>
                        <a:ea typeface="DejaVu Sans" panose="020B06030308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US" sz="2400" kern="150">
                          <a:effectLst/>
                        </a:rPr>
                        <a:t>Reaksi terhadap aksi mendouble-click-mouse pada suatu objek</a:t>
                      </a:r>
                      <a:endParaRPr lang="en-US" sz="2400" kern="150">
                        <a:effectLst/>
                        <a:latin typeface="Times New Roman" panose="02020603050405020304" pitchFamily="18" charset="0"/>
                        <a:ea typeface="DejaVu Sans" panose="020B06030308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869368370"/>
                  </a:ext>
                </a:extLst>
              </a:tr>
              <a:tr h="770514">
                <a:tc>
                  <a:txBody>
                    <a:bodyPr/>
                    <a:lstStyle/>
                    <a:p>
                      <a:r>
                        <a:rPr lang="en-US" sz="2400" kern="150">
                          <a:effectLst/>
                        </a:rPr>
                        <a:t>focus</a:t>
                      </a:r>
                      <a:endParaRPr lang="en-US" sz="2400" kern="150">
                        <a:effectLst/>
                        <a:latin typeface="Times New Roman" panose="02020603050405020304" pitchFamily="18" charset="0"/>
                        <a:ea typeface="DejaVu Sans" panose="020B06030308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US" sz="2400" kern="150">
                          <a:effectLst/>
                        </a:rPr>
                        <a:t>Digunakan untuk menimbulkan peristiwa berdasarkan aksi fokus pada subjek/pemicu</a:t>
                      </a:r>
                      <a:endParaRPr lang="en-US" sz="2400" kern="150">
                        <a:effectLst/>
                        <a:latin typeface="Times New Roman" panose="02020603050405020304" pitchFamily="18" charset="0"/>
                        <a:ea typeface="DejaVu Sans" panose="020B06030308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235351689"/>
                  </a:ext>
                </a:extLst>
              </a:tr>
              <a:tr h="770514">
                <a:tc>
                  <a:txBody>
                    <a:bodyPr/>
                    <a:lstStyle/>
                    <a:p>
                      <a:r>
                        <a:rPr lang="en-US" sz="2400" kern="150">
                          <a:effectLst/>
                        </a:rPr>
                        <a:t>mouseover</a:t>
                      </a:r>
                      <a:endParaRPr lang="en-US" sz="2400" kern="150">
                        <a:effectLst/>
                        <a:latin typeface="Times New Roman" panose="02020603050405020304" pitchFamily="18" charset="0"/>
                        <a:ea typeface="DejaVu Sans" panose="020B06030308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US" sz="2400" kern="150">
                          <a:effectLst/>
                        </a:rPr>
                        <a:t>Reaksi jika suatu  cursor   atau mousepointer yang menunjuk ke suatu objek</a:t>
                      </a:r>
                      <a:endParaRPr lang="en-US" sz="2400" kern="150">
                        <a:effectLst/>
                        <a:latin typeface="Times New Roman" panose="02020603050405020304" pitchFamily="18" charset="0"/>
                        <a:ea typeface="DejaVu Sans" panose="020B06030308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961153246"/>
                  </a:ext>
                </a:extLst>
              </a:tr>
              <a:tr h="770514">
                <a:tc>
                  <a:txBody>
                    <a:bodyPr/>
                    <a:lstStyle/>
                    <a:p>
                      <a:r>
                        <a:rPr lang="en-US" sz="2400" kern="150">
                          <a:effectLst/>
                        </a:rPr>
                        <a:t>mouseout</a:t>
                      </a:r>
                      <a:endParaRPr lang="en-US" sz="2400" kern="150">
                        <a:effectLst/>
                        <a:latin typeface="Times New Roman" panose="02020603050405020304" pitchFamily="18" charset="0"/>
                        <a:ea typeface="DejaVu Sans" panose="020B06030308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US" sz="2400" kern="150">
                          <a:effectLst/>
                        </a:rPr>
                        <a:t>Reaksi jika suatu  cursor   atau mousepointer yang meninggalkan  suatu objek</a:t>
                      </a:r>
                      <a:endParaRPr lang="en-US" sz="2400" kern="150">
                        <a:effectLst/>
                        <a:latin typeface="Times New Roman" panose="02020603050405020304" pitchFamily="18" charset="0"/>
                        <a:ea typeface="DejaVu Sans" panose="020B06030308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294669361"/>
                  </a:ext>
                </a:extLst>
              </a:tr>
              <a:tr h="2177222">
                <a:tc>
                  <a:txBody>
                    <a:bodyPr/>
                    <a:lstStyle/>
                    <a:p>
                      <a:r>
                        <a:rPr lang="en-US" sz="2400" kern="150">
                          <a:effectLst/>
                        </a:rPr>
                        <a:t>mouseenter</a:t>
                      </a:r>
                      <a:endParaRPr lang="en-US" sz="2400" kern="150">
                        <a:effectLst/>
                        <a:latin typeface="Times New Roman" panose="02020603050405020304" pitchFamily="18" charset="0"/>
                        <a:ea typeface="DejaVu Sans" panose="020B06030308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US" sz="2400" kern="150">
                          <a:effectLst/>
                        </a:rPr>
                        <a:t>Hampir sama  dengan </a:t>
                      </a:r>
                      <a:r>
                        <a:rPr lang="en-US" sz="2400" u="none" strike="noStrike" kern="150">
                          <a:effectLst/>
                          <a:hlinkClick r:id="rId4"/>
                        </a:rPr>
                        <a:t>mouseover</a:t>
                      </a:r>
                      <a:r>
                        <a:rPr lang="en-US" sz="2400" kern="150">
                          <a:effectLst/>
                        </a:rPr>
                        <a:t>, digunakan untuk menimbulkan peristiwa berdasarkan aksi kedatangan pointer mouse di atas subjek/pemicu. Namun saat pointer mouse sudah memasuki elemen induk </a:t>
                      </a:r>
                      <a:r>
                        <a:rPr lang="en-US" sz="2400" u="none" strike="noStrike" kern="150">
                          <a:effectLst/>
                          <a:hlinkClick r:id="rId4"/>
                        </a:rPr>
                        <a:t>mouseover</a:t>
                      </a:r>
                      <a:r>
                        <a:rPr lang="en-US" sz="2400" kern="150">
                          <a:effectLst/>
                        </a:rPr>
                        <a:t> dan kemudian pointer mendatangi anak-anak elemen di dalamnya, itu tidak masuk hitungan </a:t>
                      </a:r>
                      <a:r>
                        <a:rPr lang="en-US" sz="2400" u="none" strike="noStrike" kern="150">
                          <a:effectLst/>
                          <a:hlinkClick r:id="rId5"/>
                        </a:rPr>
                        <a:t>mouseenter</a:t>
                      </a:r>
                      <a:r>
                        <a:rPr lang="en-US" sz="2400" kern="150">
                          <a:effectLst/>
                        </a:rPr>
                        <a:t> untuk yang ke sekian kalinya</a:t>
                      </a:r>
                      <a:endParaRPr lang="en-US" sz="2400" kern="150">
                        <a:effectLst/>
                        <a:latin typeface="Times New Roman" panose="02020603050405020304" pitchFamily="18" charset="0"/>
                        <a:ea typeface="DejaVu Sans" panose="020B06030308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693850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274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404037"/>
            <a:ext cx="10798200" cy="7026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Jenis-Jenis Event - 2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D5A89E-7FEF-4EE0-AC6C-4D03BB20B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973371"/>
              </p:ext>
            </p:extLst>
          </p:nvPr>
        </p:nvGraphicFramePr>
        <p:xfrm>
          <a:off x="-1" y="1442401"/>
          <a:ext cx="11998325" cy="61172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6018">
                  <a:extLst>
                    <a:ext uri="{9D8B030D-6E8A-4147-A177-3AD203B41FA5}">
                      <a16:colId xmlns:a16="http://schemas.microsoft.com/office/drawing/2014/main" val="379267718"/>
                    </a:ext>
                  </a:extLst>
                </a:gridCol>
                <a:gridCol w="9732307">
                  <a:extLst>
                    <a:ext uri="{9D8B030D-6E8A-4147-A177-3AD203B41FA5}">
                      <a16:colId xmlns:a16="http://schemas.microsoft.com/office/drawing/2014/main" val="4263625894"/>
                    </a:ext>
                  </a:extLst>
                </a:gridCol>
              </a:tblGrid>
              <a:tr h="881607">
                <a:tc>
                  <a:txBody>
                    <a:bodyPr/>
                    <a:lstStyle/>
                    <a:p>
                      <a:r>
                        <a:rPr lang="en-US" sz="2400" kern="150">
                          <a:effectLst/>
                        </a:rPr>
                        <a:t>Event Handlers</a:t>
                      </a:r>
                      <a:endParaRPr lang="en-US" sz="2400" kern="150">
                        <a:effectLst/>
                        <a:latin typeface="Times New Roman" panose="02020603050405020304" pitchFamily="18" charset="0"/>
                        <a:ea typeface="DejaVu Sans" panose="020B06030308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US" sz="2400" kern="150">
                          <a:effectLst/>
                        </a:rPr>
                        <a:t>Deskripsi</a:t>
                      </a:r>
                      <a:endParaRPr lang="en-US" sz="2400" kern="150">
                        <a:effectLst/>
                        <a:latin typeface="Times New Roman" panose="02020603050405020304" pitchFamily="18" charset="0"/>
                        <a:ea typeface="DejaVu Sans" panose="020B06030308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881680993"/>
                  </a:ext>
                </a:extLst>
              </a:tr>
              <a:tr h="2732211">
                <a:tc>
                  <a:txBody>
                    <a:bodyPr/>
                    <a:lstStyle/>
                    <a:p>
                      <a:r>
                        <a:rPr lang="en-US" sz="2400" kern="150">
                          <a:effectLst/>
                        </a:rPr>
                        <a:t>mouseleave</a:t>
                      </a:r>
                      <a:endParaRPr lang="en-US" sz="2400" kern="150">
                        <a:effectLst/>
                        <a:latin typeface="Times New Roman" panose="02020603050405020304" pitchFamily="18" charset="0"/>
                        <a:ea typeface="DejaVu Sans" panose="020B06030308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US" sz="2400" kern="150">
                          <a:effectLst/>
                        </a:rPr>
                        <a:t>Reaksi jika  suatu dokumen ditutup/diakhiri. Hampir sama dengan </a:t>
                      </a:r>
                      <a:r>
                        <a:rPr lang="en-US" sz="2400" u="none" strike="noStrike" kern="150">
                          <a:effectLst/>
                          <a:hlinkClick r:id="rId4"/>
                        </a:rPr>
                        <a:t>mouseout</a:t>
                      </a:r>
                      <a:r>
                        <a:rPr lang="en-US" sz="2400" kern="150">
                          <a:effectLst/>
                        </a:rPr>
                        <a:t>, digunakan untuk menimbulkan peristiwa berdasarkan aksi kepergian pointer mouse dari subjek/pemicu. Namun saat pointer mouse meninggalkan sebuah anak elemen (dan masih dalam elemen induk), itu tidak bisa disebut sebagai </a:t>
                      </a:r>
                      <a:r>
                        <a:rPr lang="en-US" sz="2400" u="none" strike="noStrike" kern="150">
                          <a:effectLst/>
                          <a:hlinkClick r:id="rId5"/>
                        </a:rPr>
                        <a:t>mouseleave</a:t>
                      </a:r>
                      <a:r>
                        <a:rPr lang="en-US" sz="2400" kern="150">
                          <a:effectLst/>
                        </a:rPr>
                        <a:t>, hingga ketika pointer benar-benar telah keluar dari elemen induk, barulah bisa disebut sebagai </a:t>
                      </a:r>
                      <a:r>
                        <a:rPr lang="en-US" sz="2400" u="none" strike="noStrike" kern="150">
                          <a:effectLst/>
                          <a:hlinkClick r:id="rId5"/>
                        </a:rPr>
                        <a:t>mouseleave</a:t>
                      </a:r>
                      <a:r>
                        <a:rPr lang="en-US" sz="2400" kern="150">
                          <a:effectLst/>
                        </a:rPr>
                        <a:t> terhadap elemen induk)</a:t>
                      </a:r>
                      <a:endParaRPr lang="en-US" sz="2400" kern="150">
                        <a:effectLst/>
                        <a:latin typeface="Times New Roman" panose="02020603050405020304" pitchFamily="18" charset="0"/>
                        <a:ea typeface="DejaVu Sans" panose="020B06030308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100304260"/>
                  </a:ext>
                </a:extLst>
              </a:tr>
              <a:tr h="1251728">
                <a:tc>
                  <a:txBody>
                    <a:bodyPr/>
                    <a:lstStyle/>
                    <a:p>
                      <a:r>
                        <a:rPr lang="en-US" sz="2400" kern="150">
                          <a:effectLst/>
                        </a:rPr>
                        <a:t>scroll</a:t>
                      </a:r>
                      <a:endParaRPr lang="en-US" sz="2400" kern="150">
                        <a:effectLst/>
                        <a:latin typeface="Times New Roman" panose="02020603050405020304" pitchFamily="18" charset="0"/>
                        <a:ea typeface="DejaVu Sans" panose="020B06030308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US" sz="2400" kern="150">
                          <a:effectLst/>
                        </a:rPr>
                        <a:t>Digunakan untuk menimbulkan peristiwa berdasarkan aksi scroll pada area yang menjadi subjek/pemicu peristiwa (dikhususkan pada area-area yang mengandung </a:t>
                      </a:r>
                      <a:r>
                        <a:rPr lang="en-US" sz="2400" u="none" strike="noStrike" kern="150">
                          <a:effectLst/>
                          <a:hlinkClick r:id="rId6"/>
                        </a:rPr>
                        <a:t>scroll bar</a:t>
                      </a:r>
                      <a:r>
                        <a:rPr lang="en-US" sz="2400" kern="150">
                          <a:effectLst/>
                        </a:rPr>
                        <a:t>)</a:t>
                      </a:r>
                      <a:endParaRPr lang="en-US" sz="2400" kern="150">
                        <a:effectLst/>
                        <a:latin typeface="Times New Roman" panose="02020603050405020304" pitchFamily="18" charset="0"/>
                        <a:ea typeface="DejaVu Sans" panose="020B06030308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339726432"/>
                  </a:ext>
                </a:extLst>
              </a:tr>
              <a:tr h="1251728">
                <a:tc>
                  <a:txBody>
                    <a:bodyPr/>
                    <a:lstStyle/>
                    <a:p>
                      <a:r>
                        <a:rPr lang="en-US" sz="2400" kern="150">
                          <a:effectLst/>
                        </a:rPr>
                        <a:t>select</a:t>
                      </a:r>
                      <a:endParaRPr lang="en-US" sz="2400" kern="150">
                        <a:effectLst/>
                        <a:latin typeface="Times New Roman" panose="02020603050405020304" pitchFamily="18" charset="0"/>
                        <a:ea typeface="DejaVu Sans" panose="020B06030308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US" sz="2400" kern="150">
                          <a:effectLst/>
                        </a:rPr>
                        <a:t>Digunakan untuk menimbulkan peristiwa berdasarkan aksi seleksi pada subjek/pemicu (dikhususkan pada elemen-elemen berupa </a:t>
                      </a:r>
                      <a:r>
                        <a:rPr lang="en-US" sz="2400" u="none" strike="noStrike" kern="150">
                          <a:effectLst/>
                          <a:hlinkClick r:id="rId7"/>
                        </a:rPr>
                        <a:t>&lt;input&gt;</a:t>
                      </a:r>
                      <a:r>
                        <a:rPr lang="en-US" sz="2400" kern="150">
                          <a:effectLst/>
                        </a:rPr>
                        <a:t> dan </a:t>
                      </a:r>
                      <a:r>
                        <a:rPr lang="en-US" sz="2400" u="none" strike="noStrike" kern="150">
                          <a:effectLst/>
                          <a:hlinkClick r:id="rId8"/>
                        </a:rPr>
                        <a:t>&lt;textarea&gt;</a:t>
                      </a:r>
                      <a:endParaRPr lang="en-US" sz="2400" kern="150">
                        <a:effectLst/>
                        <a:latin typeface="Times New Roman" panose="02020603050405020304" pitchFamily="18" charset="0"/>
                        <a:ea typeface="DejaVu Sans" panose="020B06030308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82330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976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404037"/>
            <a:ext cx="10798200" cy="7026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Contoh Penggunaan Event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22D7F-620F-4773-B42B-AD9ADE249729}"/>
              </a:ext>
            </a:extLst>
          </p:cNvPr>
          <p:cNvSpPr txBox="1"/>
          <p:nvPr/>
        </p:nvSpPr>
        <p:spPr>
          <a:xfrm>
            <a:off x="599040" y="1590081"/>
            <a:ext cx="10798200" cy="5203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2000" kern="0">
                <a:solidFill>
                  <a:srgbClr val="91B3E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kern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US" sz="2000" kern="0">
                <a:solidFill>
                  <a:srgbClr val="91B3E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kern="0">
                <a:solidFill>
                  <a:srgbClr val="819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text/javascript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kern="0">
                <a:solidFill>
                  <a:srgbClr val="91B3E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kern="0">
                <a:solidFill>
                  <a:srgbClr val="819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js/jquery.js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kern="0">
                <a:solidFill>
                  <a:srgbClr val="91B3E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2000" kern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US" sz="2000" kern="0">
                <a:solidFill>
                  <a:srgbClr val="91B3E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2000" kern="0">
                <a:solidFill>
                  <a:srgbClr val="91B3E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kern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US" sz="2000" kern="0">
                <a:solidFill>
                  <a:srgbClr val="91B3E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kern="0">
                <a:solidFill>
                  <a:srgbClr val="819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text/javascript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kern="0">
                <a:solidFill>
                  <a:srgbClr val="91B3E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000" b="1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kern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sz="2000" b="1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kern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2000" b="1" kern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Selamat Datang di website Nurul Fikri Computer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2000" kern="0">
                <a:solidFill>
                  <a:srgbClr val="91B3E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kern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US" sz="2000" kern="0">
                <a:solidFill>
                  <a:srgbClr val="91B3E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fontAlgn="auto">
              <a:lnSpc>
                <a:spcPct val="150000"/>
              </a:lnSpc>
            </a:pP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2000" kern="0">
                <a:solidFill>
                  <a:srgbClr val="91B3E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kern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2000" kern="0">
                <a:solidFill>
                  <a:srgbClr val="91B3E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000" kern="0">
                <a:solidFill>
                  <a:srgbClr val="91B3E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kern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kern="0">
                <a:solidFill>
                  <a:srgbClr val="91B3E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kern="0">
                <a:solidFill>
                  <a:srgbClr val="819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http://www.nurulfikri.com/</a:t>
            </a:r>
            <a:r>
              <a:rPr lang="en-US" sz="20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kern="0">
                <a:solidFill>
                  <a:srgbClr val="91B3E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 ke situs NF</a:t>
            </a:r>
            <a:r>
              <a:rPr lang="en-US" sz="2000" kern="0">
                <a:solidFill>
                  <a:srgbClr val="91B3E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kern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kern="0">
                <a:solidFill>
                  <a:srgbClr val="91B3E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0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2000" kern="0">
                <a:solidFill>
                  <a:srgbClr val="91B3E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kern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2000" kern="0">
                <a:solidFill>
                  <a:srgbClr val="91B3E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Nasrul,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S.Pd.I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S.Kom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M.Kom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0EDED9-C947-459D-A04D-3E2795409C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25" y="1920240"/>
            <a:ext cx="2593848" cy="39014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0AC116-5ACF-4A43-8532-E384EC41F674}"/>
              </a:ext>
            </a:extLst>
          </p:cNvPr>
          <p:cNvSpPr txBox="1"/>
          <p:nvPr/>
        </p:nvSpPr>
        <p:spPr>
          <a:xfrm>
            <a:off x="534358" y="6042710"/>
            <a:ext cx="3637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nasrul99@gmail.com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D56339A-80F1-4E97-A948-B82E4FCD5D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1553974"/>
              </p:ext>
            </p:extLst>
          </p:nvPr>
        </p:nvGraphicFramePr>
        <p:xfrm>
          <a:off x="4557832" y="1585485"/>
          <a:ext cx="6948966" cy="5332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404037"/>
            <a:ext cx="10798200" cy="7026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Effect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A370F-6A79-40D1-98CF-B8FE450D9589}"/>
              </a:ext>
            </a:extLst>
          </p:cNvPr>
          <p:cNvSpPr txBox="1"/>
          <p:nvPr/>
        </p:nvSpPr>
        <p:spPr>
          <a:xfrm>
            <a:off x="599039" y="1652787"/>
            <a:ext cx="107981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kern="15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jaVu Sans" panose="020B0603030804020204" pitchFamily="34" charset="0"/>
                <a:cs typeface="DejaVu Sans" panose="020B0603030804020204" pitchFamily="34" charset="0"/>
              </a:rPr>
              <a:t>Salah satu komponen paling penting dalam jQuery adalah effect. Effect merupakan action yang disediakan jQuery untuk kemudahan penggunaanya. </a:t>
            </a:r>
            <a:r>
              <a:rPr lang="en-US" sz="3200" kern="15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, Calibri"/>
                <a:cs typeface="Calibri, Calibri"/>
              </a:rPr>
              <a:t>Effects adalah sesuatu mengenai menampilkan dan menyembunyikan suatu elemen,menggerakan elemen, dan menganimasikan elemen tersebut.</a:t>
            </a:r>
            <a:endParaRPr lang="en-US" sz="3200" kern="150">
              <a:effectLst/>
              <a:latin typeface="Times New Roman" panose="020206030504050203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47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404037"/>
            <a:ext cx="10798200" cy="7026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Effect Fade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86BB5-AB4F-48A0-AB4A-D1AD7A38BB20}"/>
              </a:ext>
            </a:extLst>
          </p:cNvPr>
          <p:cNvSpPr txBox="1"/>
          <p:nvPr/>
        </p:nvSpPr>
        <p:spPr>
          <a:xfrm>
            <a:off x="599040" y="1830364"/>
            <a:ext cx="107982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Efek fade digunakan untuk menghilangkan atau menampilkan elemen secara perlahan-lahan, biasanya digunakan untuk transisi/pergantian suatu objek dengan objek yang lain, sehingga transisinya terlihat lebih halus. Ada 3jenis efek fade, yaitu fadeln,fadeOut,dan fadeTo.</a:t>
            </a:r>
          </a:p>
        </p:txBody>
      </p:sp>
    </p:spTree>
    <p:extLst>
      <p:ext uri="{BB962C8B-B14F-4D97-AF65-F5344CB8AC3E}">
        <p14:creationId xmlns:p14="http://schemas.microsoft.com/office/powerpoint/2010/main" val="3273238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404037"/>
            <a:ext cx="10798200" cy="7026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Contoh Penggunaan Effect Fade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FBF1BE-9B79-438C-B052-E0FC072E2820}"/>
              </a:ext>
            </a:extLst>
          </p:cNvPr>
          <p:cNvSpPr txBox="1"/>
          <p:nvPr/>
        </p:nvSpPr>
        <p:spPr>
          <a:xfrm>
            <a:off x="599039" y="1932747"/>
            <a:ext cx="1079819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/>
            <a:r>
              <a:rPr lang="en-US" sz="2800" b="1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kern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kern="150">
              <a:effectLst/>
              <a:latin typeface="Liberation Serif" panose="020206030504050203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/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sz="2800" b="1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.fadeout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kern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kern="150">
              <a:effectLst/>
              <a:latin typeface="Liberation Serif" panose="020206030504050203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/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2800" b="1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#kotak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kern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fadeOut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kern="150">
              <a:effectLst/>
              <a:latin typeface="Liberation Serif" panose="020206030504050203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/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kern="150">
              <a:effectLst/>
              <a:latin typeface="Liberation Serif" panose="020206030504050203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/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sz="2800" b="1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.fadein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kern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kern="150">
              <a:effectLst/>
              <a:latin typeface="Liberation Serif" panose="020206030504050203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/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2800" b="1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#kotak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kern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fadeIn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kern="150">
              <a:effectLst/>
              <a:latin typeface="Liberation Serif" panose="020206030504050203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/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kern="150">
              <a:effectLst/>
              <a:latin typeface="Liberation Serif" panose="020206030504050203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/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sz="2800" b="1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.fadeto3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kern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kern="150">
              <a:effectLst/>
              <a:latin typeface="Liberation Serif" panose="020206030504050203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/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2800" b="1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#kotak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kern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fadeTo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kern="150">
              <a:effectLst/>
              <a:latin typeface="Liberation Serif" panose="020206030504050203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/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kern="150">
              <a:effectLst/>
              <a:latin typeface="Liberation Serif" panose="020206030504050203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/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kern="150">
              <a:effectLst/>
              <a:latin typeface="Liberation Serif" panose="02020603050405020304" pitchFamily="18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118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404037"/>
            <a:ext cx="10798200" cy="7026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Effect Fade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86BB5-AB4F-48A0-AB4A-D1AD7A38BB20}"/>
              </a:ext>
            </a:extLst>
          </p:cNvPr>
          <p:cNvSpPr txBox="1"/>
          <p:nvPr/>
        </p:nvSpPr>
        <p:spPr>
          <a:xfrm>
            <a:off x="599040" y="1830364"/>
            <a:ext cx="107982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, Calibri"/>
                <a:cs typeface="Times New Roman" panose="02020603050405020304" pitchFamily="18" charset="0"/>
              </a:rPr>
              <a:t>Efek slide digunakan untuk menghilangkan atau menampilkan elemen seperti membuka/menutup sesuatu. </a:t>
            </a:r>
          </a:p>
          <a:p>
            <a:pPr algn="just"/>
            <a:endParaRPr lang="en-US" sz="3200">
              <a:solidFill>
                <a:srgbClr val="000000"/>
              </a:solidFill>
              <a:latin typeface="Times New Roman" panose="02020603050405020304" pitchFamily="18" charset="0"/>
              <a:ea typeface="Calibri, Calibri"/>
              <a:cs typeface="Times New Roman" panose="02020603050405020304" pitchFamily="18" charset="0"/>
            </a:endParaRPr>
          </a:p>
          <a:p>
            <a:pPr algn="just"/>
            <a:r>
              <a:rPr lang="en-US" sz="3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, Calibri"/>
                <a:cs typeface="Times New Roman" panose="02020603050405020304" pitchFamily="18" charset="0"/>
              </a:rPr>
              <a:t>Ada tiga jenis slide, yaitu: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, Calibri"/>
                <a:cs typeface="Times New Roman" panose="02020603050405020304" pitchFamily="18" charset="0"/>
              </a:rPr>
              <a:t>SlideUp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, Calibri"/>
                <a:cs typeface="Times New Roman" panose="02020603050405020304" pitchFamily="18" charset="0"/>
              </a:rPr>
              <a:t>SlideDown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, Calibri"/>
                <a:cs typeface="Times New Roman" panose="02020603050405020304" pitchFamily="18" charset="0"/>
              </a:rPr>
              <a:t>SlideToggle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921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404037"/>
            <a:ext cx="10798200" cy="7026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Contoh Penggunaan Effect Slide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52A65-AF0A-4BED-9C9D-2B434673BA31}"/>
              </a:ext>
            </a:extLst>
          </p:cNvPr>
          <p:cNvSpPr txBox="1"/>
          <p:nvPr/>
        </p:nvSpPr>
        <p:spPr>
          <a:xfrm>
            <a:off x="599040" y="2152468"/>
            <a:ext cx="11157531" cy="3254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sz="2800" b="1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kern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sz="2800" b="1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.flip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kern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sz="2800" b="1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.pesan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kern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slideToggle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714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404037"/>
            <a:ext cx="10798200" cy="7026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Effect Animate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35102-3805-4D8A-8C62-9BA60627AA14}"/>
              </a:ext>
            </a:extLst>
          </p:cNvPr>
          <p:cNvSpPr txBox="1"/>
          <p:nvPr/>
        </p:nvSpPr>
        <p:spPr>
          <a:xfrm>
            <a:off x="566708" y="1708113"/>
            <a:ext cx="1079819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Efek animate digunakan untuk menggerakkan/menganimasikan suatu elemen. Adapun sintaksnya:</a:t>
            </a:r>
          </a:p>
          <a:p>
            <a:pPr algn="just"/>
            <a:r>
              <a:rPr lang="en-US" sz="2800" kern="0">
                <a:solidFill>
                  <a:srgbClr val="7A3E9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$(selector).animate({params},[duration],[easing],[callback])</a:t>
            </a:r>
          </a:p>
          <a:p>
            <a:pPr algn="just"/>
            <a:endParaRPr lang="en-US" sz="2800" kern="0">
              <a:solidFill>
                <a:srgbClr val="7A3E9D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Keterangan  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Params yang mendefinisikan properti dari elemen yang akan dianimasikan dan banyak properti yang bisa dianimasikan dalam waktu yang sama.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Duration yang mendefinisikan berapa waktu yang digunakan untuk menjalankan animasi, contohnya fast, slow, normal, atau bisa juga dalam bentuk milisecond, contohnya 5000=5 detik.</a:t>
            </a:r>
          </a:p>
        </p:txBody>
      </p:sp>
    </p:spTree>
    <p:extLst>
      <p:ext uri="{BB962C8B-B14F-4D97-AF65-F5344CB8AC3E}">
        <p14:creationId xmlns:p14="http://schemas.microsoft.com/office/powerpoint/2010/main" val="1961375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404037"/>
            <a:ext cx="10798200" cy="7026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Contoh Penggunaan Effect Animate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DB639-393C-4FF1-B11A-41B142DC6F8D}"/>
              </a:ext>
            </a:extLst>
          </p:cNvPr>
          <p:cNvSpPr txBox="1"/>
          <p:nvPr/>
        </p:nvSpPr>
        <p:spPr>
          <a:xfrm>
            <a:off x="599039" y="1921707"/>
            <a:ext cx="10798199" cy="4547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sz="2800" b="1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kern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800" b="1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8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.animasi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kern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</a:t>
            </a:r>
            <a:r>
              <a:rPr lang="en-US" sz="2800" b="1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8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#target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kern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animate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width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kern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1000px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8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530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Referensi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0B220D-F209-4662-8757-3257C7A757F5}"/>
              </a:ext>
            </a:extLst>
          </p:cNvPr>
          <p:cNvSpPr/>
          <p:nvPr/>
        </p:nvSpPr>
        <p:spPr>
          <a:xfrm>
            <a:off x="599040" y="2040899"/>
            <a:ext cx="10739160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200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https://www.jquery.com/</a:t>
            </a: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</a:t>
            </a: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://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www.w3schools.com/</a:t>
            </a: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.javapoint</a:t>
            </a: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com/</a:t>
            </a: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https://www.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tutorialspoint.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com/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Tujuan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Setelah mempelajari materi ini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peserta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diharapkan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memahami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dan </a:t>
            </a:r>
            <a:r>
              <a:rPr kumimoji="0" lang="en-US" sz="3200" b="0" i="0" u="none" strike="noStrike" kern="1200" cap="none" spc="-1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mengerti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lang="en-US" sz="3200" spc="-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tentang Jquery yang merupakan pustaka/library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pemrograman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lang="en-US" sz="3200" spc="-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Java</a:t>
            </a: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Script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serta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dapat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mengimplementasikan</a:t>
            </a:r>
            <a:r>
              <a:rPr lang="en-US" sz="3200" spc="-1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nya</a:t>
            </a:r>
            <a:r>
              <a:rPr lang="en-US" sz="3200" spc="-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 pada aplikasi web</a:t>
            </a: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5426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Apa itu Jquery?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jQuery adalah library JavaScript OpenSource yang menekankan pada interaksi antara JavaScript dan HTML yang merupakan kumpulan kode/fungsi Javascript siap pakai, sehingga mempermudah kita untuk membuat kode Javascript. Atau dalam kesimpulannya jQuery menyederhanakan kode Javascript. Hal ini sesuai dengan slogannya </a:t>
            </a:r>
            <a:r>
              <a:rPr kumimoji="0" lang="en-US" sz="32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“Write less, do more”.</a:t>
            </a:r>
            <a:endParaRPr kumimoji="0" lang="id-ID" sz="3200" b="0" i="1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77550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Alasan Menggunakan Jquery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7B9535F-C646-410C-A556-A7D56DACD5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4377569"/>
              </p:ext>
            </p:extLst>
          </p:nvPr>
        </p:nvGraphicFramePr>
        <p:xfrm>
          <a:off x="998837" y="937151"/>
          <a:ext cx="10186613" cy="6501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142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Kemampuan Jquery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7B9535F-C646-410C-A556-A7D56DACD5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0600981"/>
              </p:ext>
            </p:extLst>
          </p:nvPr>
        </p:nvGraphicFramePr>
        <p:xfrm>
          <a:off x="1712907" y="1383120"/>
          <a:ext cx="8570465" cy="5609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78588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Kemampuan Jquery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7B9535F-C646-410C-A556-A7D56DACD542}"/>
              </a:ext>
            </a:extLst>
          </p:cNvPr>
          <p:cNvGraphicFramePr/>
          <p:nvPr/>
        </p:nvGraphicFramePr>
        <p:xfrm>
          <a:off x="1712907" y="1383120"/>
          <a:ext cx="8570465" cy="5609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9363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Download Jquery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66CD5-90F4-4580-9CFC-FFE9855B94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03" y="1907066"/>
            <a:ext cx="9119118" cy="4687199"/>
          </a:xfrm>
          <a:prstGeom prst="rect">
            <a:avLst/>
          </a:prstGeom>
          <a:ln w="6350">
            <a:solidFill>
              <a:sysClr val="windowText" lastClr="000000"/>
            </a:solidFill>
          </a:ln>
        </p:spPr>
      </p:pic>
    </p:spTree>
    <p:extLst>
      <p:ext uri="{BB962C8B-B14F-4D97-AF65-F5344CB8AC3E}">
        <p14:creationId xmlns:p14="http://schemas.microsoft.com/office/powerpoint/2010/main" val="1129724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Cara Kerja</a:t>
            </a: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Jquery - 1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D39EF-B1A8-4925-A09F-86B0A6C4CEA6}"/>
              </a:ext>
            </a:extLst>
          </p:cNvPr>
          <p:cNvSpPr txBox="1"/>
          <p:nvPr/>
        </p:nvSpPr>
        <p:spPr>
          <a:xfrm>
            <a:off x="599040" y="1824335"/>
            <a:ext cx="107982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Jquery akan memastikan bahwa semua elemen atau elemen yang diinginkan sudah ditampilkan semua di halaman web, fungsi yang digunakan adalah:</a:t>
            </a:r>
          </a:p>
          <a:p>
            <a:pPr algn="just"/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400" b="1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US" sz="24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kern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sz="24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kern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US" sz="24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4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400" i="1" kern="0">
                <a:solidFill>
                  <a:srgbClr val="AAAA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//baris kode jQuery akan dijalankan</a:t>
            </a:r>
            <a:endParaRPr lang="en-US" sz="24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4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2400" i="1" kern="0">
                <a:solidFill>
                  <a:srgbClr val="AAAA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//apabila semua elemen sudah ditampilkan semua</a:t>
            </a:r>
            <a:endParaRPr lang="en-US" sz="24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US" sz="24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400" kern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kern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kern="150">
              <a:effectLst/>
              <a:latin typeface="Consolas" panose="020B0609020204030204" pitchFamily="49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algn="just"/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49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duan_Menyusun_dan_Mereview_Modul_Pelatihan_NF_COMPUTER.pptx" id="{6A7C84BD-FECB-4F08-B00D-BB53D8CA55DF}" vid="{03FCB7D6-D073-4739-8F9D-085FDA196125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modul_es6</Template>
  <TotalTime>4329</TotalTime>
  <Words>1548</Words>
  <Application>Microsoft Office PowerPoint</Application>
  <PresentationFormat>Custom</PresentationFormat>
  <Paragraphs>200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Consolas</vt:lpstr>
      <vt:lpstr>Liberation Serif</vt:lpstr>
      <vt:lpstr>Source Sans Pro</vt:lpstr>
      <vt:lpstr>Source Sans Pro Black</vt:lpstr>
      <vt:lpstr>Source Sans Pro Light</vt:lpstr>
      <vt:lpstr>Symbol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nasrul</dc:creator>
  <dc:description/>
  <cp:lastModifiedBy>nasrul ivan</cp:lastModifiedBy>
  <cp:revision>150</cp:revision>
  <cp:lastPrinted>2020-02-04T05:56:17Z</cp:lastPrinted>
  <dcterms:created xsi:type="dcterms:W3CDTF">2020-03-11T07:55:13Z</dcterms:created>
  <dcterms:modified xsi:type="dcterms:W3CDTF">2022-03-09T13:24:02Z</dcterms:modified>
  <dc:language>en-US</dc:language>
</cp:coreProperties>
</file>