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2"/>
  </p:sldMasterIdLst>
  <p:notesMasterIdLst>
    <p:notesMasterId r:id="rId11"/>
  </p:notesMasterIdLst>
  <p:sldIdLst>
    <p:sldId id="256" r:id="rId3"/>
    <p:sldId id="269" r:id="rId4"/>
    <p:sldId id="278" r:id="rId5"/>
    <p:sldId id="349" r:id="rId6"/>
    <p:sldId id="350" r:id="rId7"/>
    <p:sldId id="351" r:id="rId8"/>
    <p:sldId id="352" r:id="rId9"/>
    <p:sldId id="357" r:id="rId10"/>
  </p:sldIdLst>
  <p:sldSz cx="11998325" cy="7559675"/>
  <p:notesSz cx="7559675" cy="106918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3930" autoAdjust="0"/>
  </p:normalViewPr>
  <p:slideViewPr>
    <p:cSldViewPr snapToGrid="0">
      <p:cViewPr varScale="1">
        <p:scale>
          <a:sx n="43" d="100"/>
          <a:sy n="43" d="100"/>
        </p:scale>
        <p:origin x="169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79B70A-4056-400A-BABE-1BF543A9B4E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C89900-0631-4952-8163-A622D5EBFD1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Dosen Tetap STT Nurul Fikri</a:t>
          </a:r>
        </a:p>
      </dgm:t>
    </dgm:pt>
    <dgm:pt modelId="{378514DA-E94E-4C4D-889D-3B0B8418DB79}" type="parTrans" cxnId="{6B77C865-6B6E-4A4A-A922-DA6AB0447F3E}">
      <dgm:prSet/>
      <dgm:spPr/>
      <dgm:t>
        <a:bodyPr/>
        <a:lstStyle/>
        <a:p>
          <a:endParaRPr lang="en-US"/>
        </a:p>
      </dgm:t>
    </dgm:pt>
    <dgm:pt modelId="{AFF79F99-5402-435D-BE04-E60C24B99B29}" type="sibTrans" cxnId="{6B77C865-6B6E-4A4A-A922-DA6AB0447F3E}">
      <dgm:prSet/>
      <dgm:spPr/>
      <dgm:t>
        <a:bodyPr/>
        <a:lstStyle/>
        <a:p>
          <a:endParaRPr lang="en-US"/>
        </a:p>
      </dgm:t>
    </dgm:pt>
    <dgm:pt modelId="{CE1B63B3-2C01-4F86-8FA9-38F1D157DCD1}">
      <dgm:prSet/>
      <dgm:spPr/>
      <dgm:t>
        <a:bodyPr/>
        <a:lstStyle/>
        <a:p>
          <a:r>
            <a:rPr lang="en-US"/>
            <a:t>Instruktur IT NF Computer</a:t>
          </a:r>
          <a:endParaRPr lang="en-US" dirty="0"/>
        </a:p>
      </dgm:t>
    </dgm:pt>
    <dgm:pt modelId="{E9D6C734-0FB7-4E06-9F29-A0A0E772E20F}" type="parTrans" cxnId="{CD9BB7E2-95AA-42A1-BDDE-7B1812D69EBC}">
      <dgm:prSet/>
      <dgm:spPr/>
      <dgm:t>
        <a:bodyPr/>
        <a:lstStyle/>
        <a:p>
          <a:endParaRPr lang="en-US"/>
        </a:p>
      </dgm:t>
    </dgm:pt>
    <dgm:pt modelId="{F5D87632-4DFF-4CEC-87A1-5244C754CE0C}" type="sibTrans" cxnId="{CD9BB7E2-95AA-42A1-BDDE-7B1812D69EBC}">
      <dgm:prSet/>
      <dgm:spPr/>
      <dgm:t>
        <a:bodyPr/>
        <a:lstStyle/>
        <a:p>
          <a:endParaRPr lang="en-US"/>
        </a:p>
      </dgm:t>
    </dgm:pt>
    <dgm:pt modelId="{9085D4AA-B17A-4EE1-BC1F-C404ED60B0D0}">
      <dgm:prSet/>
      <dgm:spPr/>
      <dgm:t>
        <a:bodyPr/>
        <a:lstStyle/>
        <a:p>
          <a:r>
            <a:rPr lang="en-US"/>
            <a:t>Instruktur IT Sekolah Programmer YBM PLN</a:t>
          </a:r>
          <a:endParaRPr lang="en-US" dirty="0"/>
        </a:p>
      </dgm:t>
    </dgm:pt>
    <dgm:pt modelId="{91986F17-6CC6-4323-9E8C-475C12CE09C2}" type="parTrans" cxnId="{5C0D47AC-A4B7-4C6D-8E01-8F3B1B0C8939}">
      <dgm:prSet/>
      <dgm:spPr/>
      <dgm:t>
        <a:bodyPr/>
        <a:lstStyle/>
        <a:p>
          <a:endParaRPr lang="en-US"/>
        </a:p>
      </dgm:t>
    </dgm:pt>
    <dgm:pt modelId="{A20225BE-3483-4C75-8E2F-E5CC72FD1788}" type="sibTrans" cxnId="{5C0D47AC-A4B7-4C6D-8E01-8F3B1B0C8939}">
      <dgm:prSet/>
      <dgm:spPr/>
      <dgm:t>
        <a:bodyPr/>
        <a:lstStyle/>
        <a:p>
          <a:endParaRPr lang="en-US"/>
        </a:p>
      </dgm:t>
    </dgm:pt>
    <dgm:pt modelId="{68B20A9A-7D0B-4685-A519-92036C3E36EA}">
      <dgm:prSet/>
      <dgm:spPr/>
      <dgm:t>
        <a:bodyPr/>
        <a:lstStyle/>
        <a:p>
          <a:r>
            <a:rPr lang="en-US"/>
            <a:t>Instruktur IT Fast Com</a:t>
          </a:r>
          <a:endParaRPr lang="en-US" dirty="0"/>
        </a:p>
      </dgm:t>
    </dgm:pt>
    <dgm:pt modelId="{AC183647-9ED5-480A-9108-C2A07EFCF9FE}" type="parTrans" cxnId="{9EB1BBC1-9728-44E7-84B0-9A7906C6D028}">
      <dgm:prSet/>
      <dgm:spPr/>
      <dgm:t>
        <a:bodyPr/>
        <a:lstStyle/>
        <a:p>
          <a:endParaRPr lang="en-US"/>
        </a:p>
      </dgm:t>
    </dgm:pt>
    <dgm:pt modelId="{CB1F35F9-1F68-491A-916D-54B990EA0B53}" type="sibTrans" cxnId="{9EB1BBC1-9728-44E7-84B0-9A7906C6D028}">
      <dgm:prSet/>
      <dgm:spPr/>
      <dgm:t>
        <a:bodyPr/>
        <a:lstStyle/>
        <a:p>
          <a:endParaRPr lang="en-US"/>
        </a:p>
      </dgm:t>
    </dgm:pt>
    <dgm:pt modelId="{EFEA0926-F515-4C95-BE96-3D8AF3123D0F}">
      <dgm:prSet/>
      <dgm:spPr/>
      <dgm:t>
        <a:bodyPr/>
        <a:lstStyle/>
        <a:p>
          <a:r>
            <a:rPr lang="en-US"/>
            <a:t>Programmer</a:t>
          </a:r>
          <a:endParaRPr lang="en-US" dirty="0"/>
        </a:p>
      </dgm:t>
    </dgm:pt>
    <dgm:pt modelId="{CC46376A-11AD-4A09-ACAE-F202A7A9A70A}" type="parTrans" cxnId="{0324719C-0B29-4F2E-BCE5-AB5AAA9F0EF2}">
      <dgm:prSet/>
      <dgm:spPr/>
      <dgm:t>
        <a:bodyPr/>
        <a:lstStyle/>
        <a:p>
          <a:endParaRPr lang="en-US"/>
        </a:p>
      </dgm:t>
    </dgm:pt>
    <dgm:pt modelId="{C53ED0FD-BC88-4BF2-9D57-96D0A12B75B7}" type="sibTrans" cxnId="{0324719C-0B29-4F2E-BCE5-AB5AAA9F0EF2}">
      <dgm:prSet/>
      <dgm:spPr/>
      <dgm:t>
        <a:bodyPr/>
        <a:lstStyle/>
        <a:p>
          <a:endParaRPr lang="en-US"/>
        </a:p>
      </dgm:t>
    </dgm:pt>
    <dgm:pt modelId="{2A59FFF6-4FBD-4369-BC1A-678DCF0A547D}" type="pres">
      <dgm:prSet presAssocID="{9179B70A-4056-400A-BABE-1BF543A9B4EA}" presName="linear" presStyleCnt="0">
        <dgm:presLayoutVars>
          <dgm:dir/>
          <dgm:animLvl val="lvl"/>
          <dgm:resizeHandles val="exact"/>
        </dgm:presLayoutVars>
      </dgm:prSet>
      <dgm:spPr/>
    </dgm:pt>
    <dgm:pt modelId="{F8EAF49E-47D2-45BF-9391-E9EB376C028B}" type="pres">
      <dgm:prSet presAssocID="{71C89900-0631-4952-8163-A622D5EBFD15}" presName="parentLin" presStyleCnt="0"/>
      <dgm:spPr/>
    </dgm:pt>
    <dgm:pt modelId="{D136985C-E082-4A48-A700-F85FE2657ABE}" type="pres">
      <dgm:prSet presAssocID="{71C89900-0631-4952-8163-A622D5EBFD15}" presName="parentLeftMargin" presStyleLbl="node1" presStyleIdx="0" presStyleCnt="5"/>
      <dgm:spPr/>
    </dgm:pt>
    <dgm:pt modelId="{F2184A7B-2209-4288-B678-ADA1BC936F77}" type="pres">
      <dgm:prSet presAssocID="{71C89900-0631-4952-8163-A622D5EBFD1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5A2730A-4A19-455C-B451-12EBF14C47E2}" type="pres">
      <dgm:prSet presAssocID="{71C89900-0631-4952-8163-A622D5EBFD15}" presName="negativeSpace" presStyleCnt="0"/>
      <dgm:spPr/>
    </dgm:pt>
    <dgm:pt modelId="{F434235F-E782-4B78-B205-73204F33B8A0}" type="pres">
      <dgm:prSet presAssocID="{71C89900-0631-4952-8163-A622D5EBFD15}" presName="childText" presStyleLbl="conFgAcc1" presStyleIdx="0" presStyleCnt="5">
        <dgm:presLayoutVars>
          <dgm:bulletEnabled val="1"/>
        </dgm:presLayoutVars>
      </dgm:prSet>
      <dgm:spPr/>
    </dgm:pt>
    <dgm:pt modelId="{00651613-6F3F-4619-899B-080D7A085EA5}" type="pres">
      <dgm:prSet presAssocID="{AFF79F99-5402-435D-BE04-E60C24B99B29}" presName="spaceBetweenRectangles" presStyleCnt="0"/>
      <dgm:spPr/>
    </dgm:pt>
    <dgm:pt modelId="{E5018032-69C9-4C98-838D-6AFB9B9F049B}" type="pres">
      <dgm:prSet presAssocID="{CE1B63B3-2C01-4F86-8FA9-38F1D157DCD1}" presName="parentLin" presStyleCnt="0"/>
      <dgm:spPr/>
    </dgm:pt>
    <dgm:pt modelId="{ACAE74DC-C4E4-470C-B16B-9DAFB713B462}" type="pres">
      <dgm:prSet presAssocID="{CE1B63B3-2C01-4F86-8FA9-38F1D157DCD1}" presName="parentLeftMargin" presStyleLbl="node1" presStyleIdx="0" presStyleCnt="5"/>
      <dgm:spPr/>
    </dgm:pt>
    <dgm:pt modelId="{FD7B3F5C-97C3-4C02-9E26-9BE9481A96F3}" type="pres">
      <dgm:prSet presAssocID="{CE1B63B3-2C01-4F86-8FA9-38F1D157DCD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0365E5B-8BB1-45C4-A9B9-FA5D1C6FFA14}" type="pres">
      <dgm:prSet presAssocID="{CE1B63B3-2C01-4F86-8FA9-38F1D157DCD1}" presName="negativeSpace" presStyleCnt="0"/>
      <dgm:spPr/>
    </dgm:pt>
    <dgm:pt modelId="{DA52B6B8-7D98-4EE1-AE50-14481FE5BED6}" type="pres">
      <dgm:prSet presAssocID="{CE1B63B3-2C01-4F86-8FA9-38F1D157DCD1}" presName="childText" presStyleLbl="conFgAcc1" presStyleIdx="1" presStyleCnt="5">
        <dgm:presLayoutVars>
          <dgm:bulletEnabled val="1"/>
        </dgm:presLayoutVars>
      </dgm:prSet>
      <dgm:spPr/>
    </dgm:pt>
    <dgm:pt modelId="{EAF7006C-C1BA-4626-96B0-04AA1307C289}" type="pres">
      <dgm:prSet presAssocID="{F5D87632-4DFF-4CEC-87A1-5244C754CE0C}" presName="spaceBetweenRectangles" presStyleCnt="0"/>
      <dgm:spPr/>
    </dgm:pt>
    <dgm:pt modelId="{1243843F-6030-4A18-A339-95E7F231751E}" type="pres">
      <dgm:prSet presAssocID="{9085D4AA-B17A-4EE1-BC1F-C404ED60B0D0}" presName="parentLin" presStyleCnt="0"/>
      <dgm:spPr/>
    </dgm:pt>
    <dgm:pt modelId="{F24B1299-8DD2-43AF-B281-A26CD1FB4669}" type="pres">
      <dgm:prSet presAssocID="{9085D4AA-B17A-4EE1-BC1F-C404ED60B0D0}" presName="parentLeftMargin" presStyleLbl="node1" presStyleIdx="1" presStyleCnt="5"/>
      <dgm:spPr/>
    </dgm:pt>
    <dgm:pt modelId="{F5A2C01A-DB79-4FC2-ADDC-1905CB132ADE}" type="pres">
      <dgm:prSet presAssocID="{9085D4AA-B17A-4EE1-BC1F-C404ED60B0D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258E143-E19B-4BE0-9446-97D24382C664}" type="pres">
      <dgm:prSet presAssocID="{9085D4AA-B17A-4EE1-BC1F-C404ED60B0D0}" presName="negativeSpace" presStyleCnt="0"/>
      <dgm:spPr/>
    </dgm:pt>
    <dgm:pt modelId="{C00379CD-37B6-4F6C-9CBE-EAAF0EA067C0}" type="pres">
      <dgm:prSet presAssocID="{9085D4AA-B17A-4EE1-BC1F-C404ED60B0D0}" presName="childText" presStyleLbl="conFgAcc1" presStyleIdx="2" presStyleCnt="5">
        <dgm:presLayoutVars>
          <dgm:bulletEnabled val="1"/>
        </dgm:presLayoutVars>
      </dgm:prSet>
      <dgm:spPr/>
    </dgm:pt>
    <dgm:pt modelId="{01C37E82-66DB-488E-B195-EBE2D68710CA}" type="pres">
      <dgm:prSet presAssocID="{A20225BE-3483-4C75-8E2F-E5CC72FD1788}" presName="spaceBetweenRectangles" presStyleCnt="0"/>
      <dgm:spPr/>
    </dgm:pt>
    <dgm:pt modelId="{EAA5523F-8553-4A8D-9108-A6CBAF02756F}" type="pres">
      <dgm:prSet presAssocID="{68B20A9A-7D0B-4685-A519-92036C3E36EA}" presName="parentLin" presStyleCnt="0"/>
      <dgm:spPr/>
    </dgm:pt>
    <dgm:pt modelId="{01C50920-846D-4CEC-AB04-FF9D38A1D776}" type="pres">
      <dgm:prSet presAssocID="{68B20A9A-7D0B-4685-A519-92036C3E36EA}" presName="parentLeftMargin" presStyleLbl="node1" presStyleIdx="2" presStyleCnt="5"/>
      <dgm:spPr/>
    </dgm:pt>
    <dgm:pt modelId="{E9E3F866-1B0B-4D9B-BAD7-4C461FFCD021}" type="pres">
      <dgm:prSet presAssocID="{68B20A9A-7D0B-4685-A519-92036C3E36E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4905F7B-B013-4F2B-A355-3CF2C373AF72}" type="pres">
      <dgm:prSet presAssocID="{68B20A9A-7D0B-4685-A519-92036C3E36EA}" presName="negativeSpace" presStyleCnt="0"/>
      <dgm:spPr/>
    </dgm:pt>
    <dgm:pt modelId="{D58EF74C-AE85-4961-AB2B-226B75486C22}" type="pres">
      <dgm:prSet presAssocID="{68B20A9A-7D0B-4685-A519-92036C3E36EA}" presName="childText" presStyleLbl="conFgAcc1" presStyleIdx="3" presStyleCnt="5">
        <dgm:presLayoutVars>
          <dgm:bulletEnabled val="1"/>
        </dgm:presLayoutVars>
      </dgm:prSet>
      <dgm:spPr/>
    </dgm:pt>
    <dgm:pt modelId="{D81F5FD7-5319-49BD-A984-FD9F09472923}" type="pres">
      <dgm:prSet presAssocID="{CB1F35F9-1F68-491A-916D-54B990EA0B53}" presName="spaceBetweenRectangles" presStyleCnt="0"/>
      <dgm:spPr/>
    </dgm:pt>
    <dgm:pt modelId="{5C158F41-EE4F-46E4-9519-A814641029CD}" type="pres">
      <dgm:prSet presAssocID="{EFEA0926-F515-4C95-BE96-3D8AF3123D0F}" presName="parentLin" presStyleCnt="0"/>
      <dgm:spPr/>
    </dgm:pt>
    <dgm:pt modelId="{08972011-83CA-43DE-BE37-B07889A327D6}" type="pres">
      <dgm:prSet presAssocID="{EFEA0926-F515-4C95-BE96-3D8AF3123D0F}" presName="parentLeftMargin" presStyleLbl="node1" presStyleIdx="3" presStyleCnt="5"/>
      <dgm:spPr/>
    </dgm:pt>
    <dgm:pt modelId="{91BBEA32-378D-41AA-BA32-238D0A5461BA}" type="pres">
      <dgm:prSet presAssocID="{EFEA0926-F515-4C95-BE96-3D8AF3123D0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21611EA-69B9-4861-B381-2148D99AB4FD}" type="pres">
      <dgm:prSet presAssocID="{EFEA0926-F515-4C95-BE96-3D8AF3123D0F}" presName="negativeSpace" presStyleCnt="0"/>
      <dgm:spPr/>
    </dgm:pt>
    <dgm:pt modelId="{CB94F359-460E-4E0F-BD7A-69BD84C43386}" type="pres">
      <dgm:prSet presAssocID="{EFEA0926-F515-4C95-BE96-3D8AF3123D0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9E5C808-5108-4E19-8DA6-C787452D9DE1}" type="presOf" srcId="{CE1B63B3-2C01-4F86-8FA9-38F1D157DCD1}" destId="{FD7B3F5C-97C3-4C02-9E26-9BE9481A96F3}" srcOrd="1" destOrd="0" presId="urn:microsoft.com/office/officeart/2005/8/layout/list1"/>
    <dgm:cxn modelId="{7D608D0E-CF4C-4A59-9517-7F1D616A0D9B}" type="presOf" srcId="{9085D4AA-B17A-4EE1-BC1F-C404ED60B0D0}" destId="{F5A2C01A-DB79-4FC2-ADDC-1905CB132ADE}" srcOrd="1" destOrd="0" presId="urn:microsoft.com/office/officeart/2005/8/layout/list1"/>
    <dgm:cxn modelId="{469D4A18-C579-4A21-90EE-7696A0B50043}" type="presOf" srcId="{9179B70A-4056-400A-BABE-1BF543A9B4EA}" destId="{2A59FFF6-4FBD-4369-BC1A-678DCF0A547D}" srcOrd="0" destOrd="0" presId="urn:microsoft.com/office/officeart/2005/8/layout/list1"/>
    <dgm:cxn modelId="{D1DCB519-3D11-40AF-9027-EC008BB2D324}" type="presOf" srcId="{71C89900-0631-4952-8163-A622D5EBFD15}" destId="{D136985C-E082-4A48-A700-F85FE2657ABE}" srcOrd="0" destOrd="0" presId="urn:microsoft.com/office/officeart/2005/8/layout/list1"/>
    <dgm:cxn modelId="{0CB5D737-2EFC-4337-A2AA-9B9F4E2A2313}" type="presOf" srcId="{71C89900-0631-4952-8163-A622D5EBFD15}" destId="{F2184A7B-2209-4288-B678-ADA1BC936F77}" srcOrd="1" destOrd="0" presId="urn:microsoft.com/office/officeart/2005/8/layout/list1"/>
    <dgm:cxn modelId="{6B77C865-6B6E-4A4A-A922-DA6AB0447F3E}" srcId="{9179B70A-4056-400A-BABE-1BF543A9B4EA}" destId="{71C89900-0631-4952-8163-A622D5EBFD15}" srcOrd="0" destOrd="0" parTransId="{378514DA-E94E-4C4D-889D-3B0B8418DB79}" sibTransId="{AFF79F99-5402-435D-BE04-E60C24B99B29}"/>
    <dgm:cxn modelId="{8D7CB571-B437-4859-9C40-1BA9407C8495}" type="presOf" srcId="{9085D4AA-B17A-4EE1-BC1F-C404ED60B0D0}" destId="{F24B1299-8DD2-43AF-B281-A26CD1FB4669}" srcOrd="0" destOrd="0" presId="urn:microsoft.com/office/officeart/2005/8/layout/list1"/>
    <dgm:cxn modelId="{7951747F-7F06-4CD5-8553-5B01FCAFAE08}" type="presOf" srcId="{68B20A9A-7D0B-4685-A519-92036C3E36EA}" destId="{01C50920-846D-4CEC-AB04-FF9D38A1D776}" srcOrd="0" destOrd="0" presId="urn:microsoft.com/office/officeart/2005/8/layout/list1"/>
    <dgm:cxn modelId="{6BD6CA90-A1CE-4432-B110-C59D5C2EE386}" type="presOf" srcId="{68B20A9A-7D0B-4685-A519-92036C3E36EA}" destId="{E9E3F866-1B0B-4D9B-BAD7-4C461FFCD021}" srcOrd="1" destOrd="0" presId="urn:microsoft.com/office/officeart/2005/8/layout/list1"/>
    <dgm:cxn modelId="{0324719C-0B29-4F2E-BCE5-AB5AAA9F0EF2}" srcId="{9179B70A-4056-400A-BABE-1BF543A9B4EA}" destId="{EFEA0926-F515-4C95-BE96-3D8AF3123D0F}" srcOrd="4" destOrd="0" parTransId="{CC46376A-11AD-4A09-ACAE-F202A7A9A70A}" sibTransId="{C53ED0FD-BC88-4BF2-9D57-96D0A12B75B7}"/>
    <dgm:cxn modelId="{5C0D47AC-A4B7-4C6D-8E01-8F3B1B0C8939}" srcId="{9179B70A-4056-400A-BABE-1BF543A9B4EA}" destId="{9085D4AA-B17A-4EE1-BC1F-C404ED60B0D0}" srcOrd="2" destOrd="0" parTransId="{91986F17-6CC6-4323-9E8C-475C12CE09C2}" sibTransId="{A20225BE-3483-4C75-8E2F-E5CC72FD1788}"/>
    <dgm:cxn modelId="{D9027EAD-1BC9-40F2-9DAB-039427647B1D}" type="presOf" srcId="{EFEA0926-F515-4C95-BE96-3D8AF3123D0F}" destId="{91BBEA32-378D-41AA-BA32-238D0A5461BA}" srcOrd="1" destOrd="0" presId="urn:microsoft.com/office/officeart/2005/8/layout/list1"/>
    <dgm:cxn modelId="{95872EB5-5764-4E63-A20D-70D4A8EA615A}" type="presOf" srcId="{CE1B63B3-2C01-4F86-8FA9-38F1D157DCD1}" destId="{ACAE74DC-C4E4-470C-B16B-9DAFB713B462}" srcOrd="0" destOrd="0" presId="urn:microsoft.com/office/officeart/2005/8/layout/list1"/>
    <dgm:cxn modelId="{9EB1BBC1-9728-44E7-84B0-9A7906C6D028}" srcId="{9179B70A-4056-400A-BABE-1BF543A9B4EA}" destId="{68B20A9A-7D0B-4685-A519-92036C3E36EA}" srcOrd="3" destOrd="0" parTransId="{AC183647-9ED5-480A-9108-C2A07EFCF9FE}" sibTransId="{CB1F35F9-1F68-491A-916D-54B990EA0B53}"/>
    <dgm:cxn modelId="{CD9BB7E2-95AA-42A1-BDDE-7B1812D69EBC}" srcId="{9179B70A-4056-400A-BABE-1BF543A9B4EA}" destId="{CE1B63B3-2C01-4F86-8FA9-38F1D157DCD1}" srcOrd="1" destOrd="0" parTransId="{E9D6C734-0FB7-4E06-9F29-A0A0E772E20F}" sibTransId="{F5D87632-4DFF-4CEC-87A1-5244C754CE0C}"/>
    <dgm:cxn modelId="{3F45CBF0-C6DB-4A3D-A01C-93FF7E9FC36E}" type="presOf" srcId="{EFEA0926-F515-4C95-BE96-3D8AF3123D0F}" destId="{08972011-83CA-43DE-BE37-B07889A327D6}" srcOrd="0" destOrd="0" presId="urn:microsoft.com/office/officeart/2005/8/layout/list1"/>
    <dgm:cxn modelId="{0FA089F5-8DD8-4973-A044-20F81A43A803}" type="presParOf" srcId="{2A59FFF6-4FBD-4369-BC1A-678DCF0A547D}" destId="{F8EAF49E-47D2-45BF-9391-E9EB376C028B}" srcOrd="0" destOrd="0" presId="urn:microsoft.com/office/officeart/2005/8/layout/list1"/>
    <dgm:cxn modelId="{84E7E7AB-4280-41E5-8098-9EFA892D26EE}" type="presParOf" srcId="{F8EAF49E-47D2-45BF-9391-E9EB376C028B}" destId="{D136985C-E082-4A48-A700-F85FE2657ABE}" srcOrd="0" destOrd="0" presId="urn:microsoft.com/office/officeart/2005/8/layout/list1"/>
    <dgm:cxn modelId="{5F86915F-C906-41AD-A20D-4720B95AFFEB}" type="presParOf" srcId="{F8EAF49E-47D2-45BF-9391-E9EB376C028B}" destId="{F2184A7B-2209-4288-B678-ADA1BC936F77}" srcOrd="1" destOrd="0" presId="urn:microsoft.com/office/officeart/2005/8/layout/list1"/>
    <dgm:cxn modelId="{E4794229-F2BA-4124-A96A-9F50FDD6F1F6}" type="presParOf" srcId="{2A59FFF6-4FBD-4369-BC1A-678DCF0A547D}" destId="{25A2730A-4A19-455C-B451-12EBF14C47E2}" srcOrd="1" destOrd="0" presId="urn:microsoft.com/office/officeart/2005/8/layout/list1"/>
    <dgm:cxn modelId="{1463474A-B251-4A61-8EB1-2916EBACE8C7}" type="presParOf" srcId="{2A59FFF6-4FBD-4369-BC1A-678DCF0A547D}" destId="{F434235F-E782-4B78-B205-73204F33B8A0}" srcOrd="2" destOrd="0" presId="urn:microsoft.com/office/officeart/2005/8/layout/list1"/>
    <dgm:cxn modelId="{AA3F7741-1690-4C22-8AE6-B73EC4B1D3DA}" type="presParOf" srcId="{2A59FFF6-4FBD-4369-BC1A-678DCF0A547D}" destId="{00651613-6F3F-4619-899B-080D7A085EA5}" srcOrd="3" destOrd="0" presId="urn:microsoft.com/office/officeart/2005/8/layout/list1"/>
    <dgm:cxn modelId="{04B21C4C-B6CD-479C-B145-5114CD7DB4AA}" type="presParOf" srcId="{2A59FFF6-4FBD-4369-BC1A-678DCF0A547D}" destId="{E5018032-69C9-4C98-838D-6AFB9B9F049B}" srcOrd="4" destOrd="0" presId="urn:microsoft.com/office/officeart/2005/8/layout/list1"/>
    <dgm:cxn modelId="{C85A63B4-295E-49EF-BA3B-07B7ECD762DC}" type="presParOf" srcId="{E5018032-69C9-4C98-838D-6AFB9B9F049B}" destId="{ACAE74DC-C4E4-470C-B16B-9DAFB713B462}" srcOrd="0" destOrd="0" presId="urn:microsoft.com/office/officeart/2005/8/layout/list1"/>
    <dgm:cxn modelId="{E87E1F26-44CA-40E6-A92A-626400C32D78}" type="presParOf" srcId="{E5018032-69C9-4C98-838D-6AFB9B9F049B}" destId="{FD7B3F5C-97C3-4C02-9E26-9BE9481A96F3}" srcOrd="1" destOrd="0" presId="urn:microsoft.com/office/officeart/2005/8/layout/list1"/>
    <dgm:cxn modelId="{F2972D69-AA22-4F07-A65E-A1E79AF5EF77}" type="presParOf" srcId="{2A59FFF6-4FBD-4369-BC1A-678DCF0A547D}" destId="{B0365E5B-8BB1-45C4-A9B9-FA5D1C6FFA14}" srcOrd="5" destOrd="0" presId="urn:microsoft.com/office/officeart/2005/8/layout/list1"/>
    <dgm:cxn modelId="{92A1656E-6A52-4F54-AB69-D674B1C600A1}" type="presParOf" srcId="{2A59FFF6-4FBD-4369-BC1A-678DCF0A547D}" destId="{DA52B6B8-7D98-4EE1-AE50-14481FE5BED6}" srcOrd="6" destOrd="0" presId="urn:microsoft.com/office/officeart/2005/8/layout/list1"/>
    <dgm:cxn modelId="{2DFE7154-15F7-4BFD-A503-942FEB6EB2BD}" type="presParOf" srcId="{2A59FFF6-4FBD-4369-BC1A-678DCF0A547D}" destId="{EAF7006C-C1BA-4626-96B0-04AA1307C289}" srcOrd="7" destOrd="0" presId="urn:microsoft.com/office/officeart/2005/8/layout/list1"/>
    <dgm:cxn modelId="{8361AC35-92F5-424D-8928-B2B261543151}" type="presParOf" srcId="{2A59FFF6-4FBD-4369-BC1A-678DCF0A547D}" destId="{1243843F-6030-4A18-A339-95E7F231751E}" srcOrd="8" destOrd="0" presId="urn:microsoft.com/office/officeart/2005/8/layout/list1"/>
    <dgm:cxn modelId="{9EF2373E-30F8-43D9-B78C-2FC168EB61DC}" type="presParOf" srcId="{1243843F-6030-4A18-A339-95E7F231751E}" destId="{F24B1299-8DD2-43AF-B281-A26CD1FB4669}" srcOrd="0" destOrd="0" presId="urn:microsoft.com/office/officeart/2005/8/layout/list1"/>
    <dgm:cxn modelId="{5546E472-3199-433D-A01D-C38BE191FC43}" type="presParOf" srcId="{1243843F-6030-4A18-A339-95E7F231751E}" destId="{F5A2C01A-DB79-4FC2-ADDC-1905CB132ADE}" srcOrd="1" destOrd="0" presId="urn:microsoft.com/office/officeart/2005/8/layout/list1"/>
    <dgm:cxn modelId="{154B42B1-2DB7-4D52-B0BF-670515E56999}" type="presParOf" srcId="{2A59FFF6-4FBD-4369-BC1A-678DCF0A547D}" destId="{D258E143-E19B-4BE0-9446-97D24382C664}" srcOrd="9" destOrd="0" presId="urn:microsoft.com/office/officeart/2005/8/layout/list1"/>
    <dgm:cxn modelId="{B4EC3C82-AA42-4144-A1F3-CB8D0F12DECA}" type="presParOf" srcId="{2A59FFF6-4FBD-4369-BC1A-678DCF0A547D}" destId="{C00379CD-37B6-4F6C-9CBE-EAAF0EA067C0}" srcOrd="10" destOrd="0" presId="urn:microsoft.com/office/officeart/2005/8/layout/list1"/>
    <dgm:cxn modelId="{1132B002-1643-4BAF-A231-45250892E45F}" type="presParOf" srcId="{2A59FFF6-4FBD-4369-BC1A-678DCF0A547D}" destId="{01C37E82-66DB-488E-B195-EBE2D68710CA}" srcOrd="11" destOrd="0" presId="urn:microsoft.com/office/officeart/2005/8/layout/list1"/>
    <dgm:cxn modelId="{CE398241-B27F-470D-BB25-2A08E3055357}" type="presParOf" srcId="{2A59FFF6-4FBD-4369-BC1A-678DCF0A547D}" destId="{EAA5523F-8553-4A8D-9108-A6CBAF02756F}" srcOrd="12" destOrd="0" presId="urn:microsoft.com/office/officeart/2005/8/layout/list1"/>
    <dgm:cxn modelId="{8882F08A-E7EA-4CC2-9649-D9EF494A7B5C}" type="presParOf" srcId="{EAA5523F-8553-4A8D-9108-A6CBAF02756F}" destId="{01C50920-846D-4CEC-AB04-FF9D38A1D776}" srcOrd="0" destOrd="0" presId="urn:microsoft.com/office/officeart/2005/8/layout/list1"/>
    <dgm:cxn modelId="{989BF05E-C626-4839-A45C-D07D4EE1FAD7}" type="presParOf" srcId="{EAA5523F-8553-4A8D-9108-A6CBAF02756F}" destId="{E9E3F866-1B0B-4D9B-BAD7-4C461FFCD021}" srcOrd="1" destOrd="0" presId="urn:microsoft.com/office/officeart/2005/8/layout/list1"/>
    <dgm:cxn modelId="{514084C8-3B38-4470-A9F7-287B1C87C668}" type="presParOf" srcId="{2A59FFF6-4FBD-4369-BC1A-678DCF0A547D}" destId="{D4905F7B-B013-4F2B-A355-3CF2C373AF72}" srcOrd="13" destOrd="0" presId="urn:microsoft.com/office/officeart/2005/8/layout/list1"/>
    <dgm:cxn modelId="{3F4DAD82-0360-4E1C-9B73-8FBC81701EDA}" type="presParOf" srcId="{2A59FFF6-4FBD-4369-BC1A-678DCF0A547D}" destId="{D58EF74C-AE85-4961-AB2B-226B75486C22}" srcOrd="14" destOrd="0" presId="urn:microsoft.com/office/officeart/2005/8/layout/list1"/>
    <dgm:cxn modelId="{94F2A69E-8023-4D2D-BBDB-114C2A818A22}" type="presParOf" srcId="{2A59FFF6-4FBD-4369-BC1A-678DCF0A547D}" destId="{D81F5FD7-5319-49BD-A984-FD9F09472923}" srcOrd="15" destOrd="0" presId="urn:microsoft.com/office/officeart/2005/8/layout/list1"/>
    <dgm:cxn modelId="{2324D0C0-09FA-43B5-945D-DDDF5F88A7F2}" type="presParOf" srcId="{2A59FFF6-4FBD-4369-BC1A-678DCF0A547D}" destId="{5C158F41-EE4F-46E4-9519-A814641029CD}" srcOrd="16" destOrd="0" presId="urn:microsoft.com/office/officeart/2005/8/layout/list1"/>
    <dgm:cxn modelId="{7D2DAA5B-FBFA-42D6-8355-9E9D74366D97}" type="presParOf" srcId="{5C158F41-EE4F-46E4-9519-A814641029CD}" destId="{08972011-83CA-43DE-BE37-B07889A327D6}" srcOrd="0" destOrd="0" presId="urn:microsoft.com/office/officeart/2005/8/layout/list1"/>
    <dgm:cxn modelId="{7D4A01AE-3BC6-4E42-B9BA-229704F68121}" type="presParOf" srcId="{5C158F41-EE4F-46E4-9519-A814641029CD}" destId="{91BBEA32-378D-41AA-BA32-238D0A5461BA}" srcOrd="1" destOrd="0" presId="urn:microsoft.com/office/officeart/2005/8/layout/list1"/>
    <dgm:cxn modelId="{70050C30-D428-4DE7-8995-BE190EA07394}" type="presParOf" srcId="{2A59FFF6-4FBD-4369-BC1A-678DCF0A547D}" destId="{321611EA-69B9-4861-B381-2148D99AB4FD}" srcOrd="17" destOrd="0" presId="urn:microsoft.com/office/officeart/2005/8/layout/list1"/>
    <dgm:cxn modelId="{AEDDAE12-6A84-4A34-8FC8-668447522B26}" type="presParOf" srcId="{2A59FFF6-4FBD-4369-BC1A-678DCF0A547D}" destId="{CB94F359-460E-4E0F-BD7A-69BD84C4338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4235F-E782-4B78-B205-73204F33B8A0}">
      <dsp:nvSpPr>
        <dsp:cNvPr id="0" name=""/>
        <dsp:cNvSpPr/>
      </dsp:nvSpPr>
      <dsp:spPr>
        <a:xfrm>
          <a:off x="0" y="363734"/>
          <a:ext cx="694896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184A7B-2209-4288-B678-ADA1BC936F77}">
      <dsp:nvSpPr>
        <dsp:cNvPr id="0" name=""/>
        <dsp:cNvSpPr/>
      </dsp:nvSpPr>
      <dsp:spPr>
        <a:xfrm>
          <a:off x="347448" y="9494"/>
          <a:ext cx="4864276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58" tIns="0" rIns="18385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kern="1200"/>
            <a:t>Dosen Tetap STT Nurul Fikri</a:t>
          </a:r>
        </a:p>
      </dsp:txBody>
      <dsp:txXfrm>
        <a:off x="382033" y="44079"/>
        <a:ext cx="4795106" cy="639310"/>
      </dsp:txXfrm>
    </dsp:sp>
    <dsp:sp modelId="{DA52B6B8-7D98-4EE1-AE50-14481FE5BED6}">
      <dsp:nvSpPr>
        <dsp:cNvPr id="0" name=""/>
        <dsp:cNvSpPr/>
      </dsp:nvSpPr>
      <dsp:spPr>
        <a:xfrm>
          <a:off x="0" y="1452374"/>
          <a:ext cx="694896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B3F5C-97C3-4C02-9E26-9BE9481A96F3}">
      <dsp:nvSpPr>
        <dsp:cNvPr id="0" name=""/>
        <dsp:cNvSpPr/>
      </dsp:nvSpPr>
      <dsp:spPr>
        <a:xfrm>
          <a:off x="347448" y="1098134"/>
          <a:ext cx="4864276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58" tIns="0" rIns="18385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Instruktur IT NF Computer</a:t>
          </a:r>
          <a:endParaRPr lang="en-US" sz="2400" kern="1200" dirty="0"/>
        </a:p>
      </dsp:txBody>
      <dsp:txXfrm>
        <a:off x="382033" y="1132719"/>
        <a:ext cx="4795106" cy="639310"/>
      </dsp:txXfrm>
    </dsp:sp>
    <dsp:sp modelId="{C00379CD-37B6-4F6C-9CBE-EAAF0EA067C0}">
      <dsp:nvSpPr>
        <dsp:cNvPr id="0" name=""/>
        <dsp:cNvSpPr/>
      </dsp:nvSpPr>
      <dsp:spPr>
        <a:xfrm>
          <a:off x="0" y="2541014"/>
          <a:ext cx="694896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2C01A-DB79-4FC2-ADDC-1905CB132ADE}">
      <dsp:nvSpPr>
        <dsp:cNvPr id="0" name=""/>
        <dsp:cNvSpPr/>
      </dsp:nvSpPr>
      <dsp:spPr>
        <a:xfrm>
          <a:off x="347448" y="2186774"/>
          <a:ext cx="4864276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58" tIns="0" rIns="18385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Instruktur IT Sekolah Programmer YBM PLN</a:t>
          </a:r>
          <a:endParaRPr lang="en-US" sz="2400" kern="1200" dirty="0"/>
        </a:p>
      </dsp:txBody>
      <dsp:txXfrm>
        <a:off x="382033" y="2221359"/>
        <a:ext cx="4795106" cy="639310"/>
      </dsp:txXfrm>
    </dsp:sp>
    <dsp:sp modelId="{D58EF74C-AE85-4961-AB2B-226B75486C22}">
      <dsp:nvSpPr>
        <dsp:cNvPr id="0" name=""/>
        <dsp:cNvSpPr/>
      </dsp:nvSpPr>
      <dsp:spPr>
        <a:xfrm>
          <a:off x="0" y="3629654"/>
          <a:ext cx="694896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3F866-1B0B-4D9B-BAD7-4C461FFCD021}">
      <dsp:nvSpPr>
        <dsp:cNvPr id="0" name=""/>
        <dsp:cNvSpPr/>
      </dsp:nvSpPr>
      <dsp:spPr>
        <a:xfrm>
          <a:off x="347448" y="3275414"/>
          <a:ext cx="4864276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58" tIns="0" rIns="18385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Instruktur IT Fast Com</a:t>
          </a:r>
          <a:endParaRPr lang="en-US" sz="2400" kern="1200" dirty="0"/>
        </a:p>
      </dsp:txBody>
      <dsp:txXfrm>
        <a:off x="382033" y="3309999"/>
        <a:ext cx="4795106" cy="639310"/>
      </dsp:txXfrm>
    </dsp:sp>
    <dsp:sp modelId="{CB94F359-460E-4E0F-BD7A-69BD84C43386}">
      <dsp:nvSpPr>
        <dsp:cNvPr id="0" name=""/>
        <dsp:cNvSpPr/>
      </dsp:nvSpPr>
      <dsp:spPr>
        <a:xfrm>
          <a:off x="0" y="4718294"/>
          <a:ext cx="694896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BEA32-378D-41AA-BA32-238D0A5461BA}">
      <dsp:nvSpPr>
        <dsp:cNvPr id="0" name=""/>
        <dsp:cNvSpPr/>
      </dsp:nvSpPr>
      <dsp:spPr>
        <a:xfrm>
          <a:off x="347448" y="4364054"/>
          <a:ext cx="4864276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58" tIns="0" rIns="18385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Programmer</a:t>
          </a:r>
          <a:endParaRPr lang="en-US" sz="2400" kern="1200" dirty="0"/>
        </a:p>
      </dsp:txBody>
      <dsp:txXfrm>
        <a:off x="382033" y="4398639"/>
        <a:ext cx="4795106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17200" y="1009440"/>
            <a:ext cx="5943600" cy="37389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8000" b="0" strike="noStrike" spc="-1">
                <a:solidFill>
                  <a:srgbClr val="04617B"/>
                </a:solidFill>
                <a:latin typeface="Source Sans Pro Light"/>
              </a:rPr>
              <a:t>Click to move the slide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200" b="0" strike="noStrike" spc="-1">
                <a:latin typeface="Times New Roman"/>
              </a:rPr>
              <a:t>Click to edit the notes format</a:t>
            </a:r>
          </a:p>
        </p:txBody>
      </p:sp>
    </p:spTree>
    <p:extLst>
      <p:ext uri="{BB962C8B-B14F-4D97-AF65-F5344CB8AC3E}">
        <p14:creationId xmlns:p14="http://schemas.microsoft.com/office/powerpoint/2010/main" val="277622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5565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945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lain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tentang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 dan Object: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Resep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masakan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mendeskripsikan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ingredient,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bumbu-bumbu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memasak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Resep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masakan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pada OOP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Class.</a:t>
            </a:r>
          </a:p>
          <a:p>
            <a:pPr marL="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Semangkuk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sayur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lodeh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dimasak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ibui-bu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hasil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praktek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membaca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resep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masakan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sayur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lodeh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Jadi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pengertian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 dan Object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Class : Blue Print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contoh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gambar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desain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rumah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resep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masakan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Object : Instance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contoh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rumah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hidangan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8490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tentang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member-member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sudah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Kita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pelajari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sebelumnya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tempat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menyimpan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data.</a:t>
            </a:r>
          </a:p>
          <a:p>
            <a:pPr marL="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Method(Behavior)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statemen yang 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dieksekusi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kesatuan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dan 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parameter.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Kita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pelajari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mengembalikan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(void) dan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mengembalikan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(return value).</a:t>
            </a:r>
          </a:p>
          <a:p>
            <a:pPr marL="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Konstruktor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spesial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bawaan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menjembatani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dan Object.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diciptakan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kali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dipanggil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konstruktornya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694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tentang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member-member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 pada Class Bank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slide: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 Bank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Bank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biasanya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diawali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huruf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besar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norek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nasabah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saldo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konstruktor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jembatan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kelak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Konstruktor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bias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menerima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beberapa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parameter.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this.nama</a:t>
            </a:r>
            <a:r>
              <a:rPr lang="en-US" sz="12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= </a:t>
            </a:r>
            <a:r>
              <a:rPr lang="en-US" sz="1200" b="1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nasabah</a:t>
            </a:r>
            <a:r>
              <a:rPr lang="en-US" sz="12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nasabah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konstruktor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Kata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kunci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this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member class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lainnya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200" b="1" kern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this.saldo</a:t>
            </a:r>
            <a:r>
              <a:rPr lang="en-US" sz="12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= </a:t>
            </a:r>
            <a:r>
              <a:rPr lang="en-US" sz="1200" b="1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saldo</a:t>
            </a:r>
            <a:r>
              <a:rPr lang="en-US" sz="12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saldo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konstruktor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saldo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Kata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kunci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this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member class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lainnya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 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menabung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uang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this.saldo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+= 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uang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; }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menabung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menerima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parametes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uangyang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menambahi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saldo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menarik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uang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this.saldo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-= 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uang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; }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menarik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menerima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parametes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mengurangi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saldo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mencetak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 document.write(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'No. 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Rekening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:', this.no); }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data-data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nasabah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transaksi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dilakukan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200" b="1" i="0" kern="1200" dirty="0">
              <a:solidFill>
                <a:schemeClr val="tx1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57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tentang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pembuatan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 n1 = new Bank('001','Budi',500000);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menciptakan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pertama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pada instance object n1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tiga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parameter: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norek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saldo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 n2 = new Bank('002','Dewi',600000);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menciptakan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kedua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pada instance object n2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tiga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parameter: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norek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saldo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 n3 = new Bank('003','Siti',800000);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menciptakan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ketiga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pada instance object n3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tiga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parameter: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norek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saldo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n1.menabung(100000);n2.menarik(300000);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memanggil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fungsi-fungsi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class.</a:t>
            </a:r>
            <a:endParaRPr lang="en-US" sz="1200" b="1" i="0" kern="1200" dirty="0">
              <a:solidFill>
                <a:schemeClr val="tx1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n1.mencetak(); n2.mencetak(); n3.mencetak();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memanggil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data-data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nasabah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938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websitenya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err="1">
                <a:latin typeface="Times New Roman" panose="02020603050405020304" pitchFamily="18" charset="0"/>
                <a:cs typeface="Times New Roman" panose="02020603050405020304" pitchFamily="18" charset="0"/>
              </a:rPr>
              <a:t>Maret</a:t>
            </a: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 2022.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709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006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820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2584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448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8430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5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090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588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0479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01610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86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563040" y="7223760"/>
            <a:ext cx="2795400" cy="185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id-ID" sz="1200" b="0" strike="noStrike" spc="-1">
                <a:solidFill>
                  <a:srgbClr val="DBF5F9"/>
                </a:solidFill>
                <a:latin typeface="Source Sans Pro"/>
              </a:rPr>
              <a:t>&lt;date/time&gt;</a:t>
            </a:r>
            <a:endParaRPr lang="en-US" sz="12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/>
          </p:nvPr>
        </p:nvSpPr>
        <p:spPr>
          <a:xfrm>
            <a:off x="8566200" y="7223760"/>
            <a:ext cx="2795400" cy="1850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E164F0FB-78CA-466F-B6F6-2FF193D3A8A5}" type="slidenum">
              <a:rPr lang="en-US" sz="1200" b="0" strike="noStrike" spc="-1">
                <a:solidFill>
                  <a:srgbClr val="DBF5F9"/>
                </a:solidFill>
                <a:latin typeface="Source Sans Pro"/>
              </a:rPr>
              <a:t>‹#›</a:t>
            </a:fld>
            <a:endParaRPr lang="en-US" sz="12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8000" b="0" strike="noStrike" spc="-1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DBF5F9"/>
                </a:solidFill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DBF5F9"/>
                </a:solidFill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DBF5F9"/>
                </a:solidFill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Seventh Outline Level</a:t>
            </a:r>
          </a:p>
        </p:txBody>
      </p:sp>
      <p:pic>
        <p:nvPicPr>
          <p:cNvPr id="4" name="Picture 3"/>
          <p:cNvPicPr/>
          <p:nvPr/>
        </p:nvPicPr>
        <p:blipFill>
          <a:blip r:embed="rId15"/>
          <a:stretch/>
        </p:blipFill>
        <p:spPr>
          <a:xfrm>
            <a:off x="4502880" y="6898320"/>
            <a:ext cx="2646720" cy="6724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4"/>
          <p:cNvPicPr/>
          <p:nvPr/>
        </p:nvPicPr>
        <p:blipFill>
          <a:blip r:embed="rId15"/>
          <a:stretch/>
        </p:blipFill>
        <p:spPr>
          <a:xfrm>
            <a:off x="4627440" y="6862680"/>
            <a:ext cx="2752560" cy="7225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520" cy="541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85823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jpe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882" y="2322548"/>
            <a:ext cx="10798560" cy="1793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ctr"/>
            <a:r>
              <a:rPr lang="en-US" sz="6000" b="1" strike="noStrike" spc="-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Object Oriented Programming</a:t>
            </a:r>
          </a:p>
          <a:p>
            <a:pPr algn="ctr"/>
            <a:r>
              <a:rPr lang="en-US" sz="6000" b="1" spc="-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(OOP)</a:t>
            </a:r>
            <a:endParaRPr lang="en-US" sz="6000" b="1" strike="noStrike" spc="-1" dirty="0">
              <a:solidFill>
                <a:srgbClr val="0066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EB83E-E6BE-414B-A07B-19C864AB3F2F}"/>
              </a:ext>
            </a:extLst>
          </p:cNvPr>
          <p:cNvSpPr txBox="1"/>
          <p:nvPr/>
        </p:nvSpPr>
        <p:spPr>
          <a:xfrm>
            <a:off x="3001237" y="5237126"/>
            <a:ext cx="5995850" cy="1315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Pemrograman JavaScript</a:t>
            </a:r>
            <a:endParaRPr lang="id-ID" sz="44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Nasrul,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S.Pd.I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S.Kom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M.Kom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0EDED9-C947-459D-A04D-3E2795409C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25" y="1920240"/>
            <a:ext cx="2593848" cy="39014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0AC116-5ACF-4A43-8532-E384EC41F674}"/>
              </a:ext>
            </a:extLst>
          </p:cNvPr>
          <p:cNvSpPr txBox="1"/>
          <p:nvPr/>
        </p:nvSpPr>
        <p:spPr>
          <a:xfrm>
            <a:off x="534358" y="6042710"/>
            <a:ext cx="3637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nasrul99@gmail.com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D56339A-80F1-4E97-A948-B82E4FCD5D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1553974"/>
              </p:ext>
            </p:extLst>
          </p:nvPr>
        </p:nvGraphicFramePr>
        <p:xfrm>
          <a:off x="4557832" y="1585485"/>
          <a:ext cx="6948966" cy="5332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Tujuan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Setelah mempelajari materi ini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peserta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diharapkan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memahami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dan </a:t>
            </a:r>
            <a:r>
              <a:rPr kumimoji="0" lang="en-US" sz="3200" b="0" i="0" u="none" strike="noStrike" kern="1200" cap="none" spc="-1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mengerti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tentang Object Oriented Programming di dalam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bahasa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pemrograman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Java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Script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serta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dapat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mengimplementasikan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nya</a:t>
            </a:r>
            <a:r>
              <a:rPr lang="en-US" sz="3200" spc="-1" dirty="0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menjadi</a:t>
            </a:r>
            <a:r>
              <a:rPr lang="en-US" sz="3200" spc="-1" dirty="0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sebuah</a:t>
            </a:r>
            <a:r>
              <a:rPr lang="en-US" sz="3200" spc="-1" dirty="0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 program 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aplikasi</a:t>
            </a: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5426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Class &amp; Object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CBEDC-2F86-4BE0-94C3-76C19A86F7F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99760" y="1768680"/>
            <a:ext cx="5609654" cy="4384080"/>
          </a:xfrm>
        </p:spPr>
        <p:txBody>
          <a:bodyPr>
            <a:no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Seorang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arsitek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menggambar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menuangkan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blue print.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terminologi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OOP, blue print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dan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dibangun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blue print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5C36DD-712E-43F3-871A-C910FDA79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135" y="2052164"/>
            <a:ext cx="5002766" cy="381711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6794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Member Class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B6E22-1877-46AC-B4F8-C948C964C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988" y="2279710"/>
            <a:ext cx="6992347" cy="367208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018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 err="1">
                <a:solidFill>
                  <a:srgbClr val="FFFFFF"/>
                </a:solidFill>
              </a:rPr>
              <a:t>Membuat</a:t>
            </a:r>
            <a:r>
              <a:rPr lang="en-US" sz="4400" b="1" spc="-1" dirty="0">
                <a:solidFill>
                  <a:srgbClr val="FFFFFF"/>
                </a:solidFill>
              </a:rPr>
              <a:t> Class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C19389-93B5-4B05-99B9-18C250F03A85}"/>
              </a:ext>
            </a:extLst>
          </p:cNvPr>
          <p:cNvSpPr/>
          <p:nvPr/>
        </p:nvSpPr>
        <p:spPr>
          <a:xfrm>
            <a:off x="621489" y="1801722"/>
            <a:ext cx="1043637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Bank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norek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nasabah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saldo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no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norek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nama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nasabah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saldo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saldo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</a:p>
          <a:p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menabung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uang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saldo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uang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menarik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uang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saldo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-=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uang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mencetak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7A3E9D"/>
                </a:solidFill>
                <a:latin typeface="Consolas" panose="020B0609020204030204" pitchFamily="49" charset="0"/>
              </a:rPr>
              <a:t>document</a:t>
            </a:r>
            <a:r>
              <a:rPr lang="en-US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AA3731"/>
                </a:solidFill>
                <a:latin typeface="Consolas" panose="020B0609020204030204" pitchFamily="49" charset="0"/>
              </a:rPr>
              <a:t>write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No. 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Rekening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 :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no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7A3E9D"/>
                </a:solidFill>
                <a:latin typeface="Consolas" panose="020B0609020204030204" pitchFamily="49" charset="0"/>
              </a:rPr>
              <a:t>document</a:t>
            </a:r>
            <a:r>
              <a:rPr lang="en-US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AA3731"/>
                </a:solidFill>
                <a:latin typeface="Consolas" panose="020B0609020204030204" pitchFamily="49" charset="0"/>
              </a:rPr>
              <a:t>write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Nama 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Nasabah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 :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nama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7A3E9D"/>
                </a:solidFill>
                <a:latin typeface="Consolas" panose="020B0609020204030204" pitchFamily="49" charset="0"/>
              </a:rPr>
              <a:t>document</a:t>
            </a:r>
            <a:r>
              <a:rPr lang="en-US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AA3731"/>
                </a:solidFill>
                <a:latin typeface="Consolas" panose="020B0609020204030204" pitchFamily="49" charset="0"/>
              </a:rPr>
              <a:t>write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Saldo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Akhir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  :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saldo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7A3E9D"/>
                </a:solidFill>
                <a:latin typeface="Consolas" panose="020B0609020204030204" pitchFamily="49" charset="0"/>
              </a:rPr>
              <a:t>document</a:t>
            </a:r>
            <a:r>
              <a:rPr lang="en-US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AA3731"/>
                </a:solidFill>
                <a:latin typeface="Consolas" panose="020B0609020204030204" pitchFamily="49" charset="0"/>
              </a:rPr>
              <a:t>write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448C27"/>
                </a:solidFill>
                <a:latin typeface="Consolas" panose="020B0609020204030204" pitchFamily="49" charset="0"/>
              </a:rPr>
              <a:t>--------------------------</a:t>
            </a:r>
            <a:r>
              <a:rPr lang="en-US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430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 err="1">
                <a:solidFill>
                  <a:srgbClr val="FFFFFF"/>
                </a:solidFill>
              </a:rPr>
              <a:t>Menciptakan</a:t>
            </a:r>
            <a:r>
              <a:rPr lang="en-US" sz="4400" b="1" spc="-1" dirty="0">
                <a:solidFill>
                  <a:srgbClr val="FFFFFF"/>
                </a:solidFill>
              </a:rPr>
              <a:t> Object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A0298E-7EA3-480F-B385-7C6C3AF3E762}"/>
              </a:ext>
            </a:extLst>
          </p:cNvPr>
          <p:cNvSpPr/>
          <p:nvPr/>
        </p:nvSpPr>
        <p:spPr>
          <a:xfrm>
            <a:off x="349508" y="1658723"/>
            <a:ext cx="112972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rgbClr val="AAAAAA"/>
                </a:solidFill>
                <a:latin typeface="Consolas" panose="020B0609020204030204" pitchFamily="49" charset="0"/>
              </a:rPr>
              <a:t>//</a:t>
            </a:r>
            <a:r>
              <a:rPr lang="en-US" sz="2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menciptakan</a:t>
            </a:r>
            <a:r>
              <a:rPr lang="en-US" sz="2800" i="1" dirty="0">
                <a:solidFill>
                  <a:srgbClr val="AAAAAA"/>
                </a:solidFill>
                <a:latin typeface="Consolas" panose="020B0609020204030204" pitchFamily="49" charset="0"/>
              </a:rPr>
              <a:t> object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7A3E9D"/>
                </a:solidFill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7A3E9D"/>
                </a:solidFill>
                <a:latin typeface="Consolas" panose="020B0609020204030204" pitchFamily="49" charset="0"/>
              </a:rPr>
              <a:t>n1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800" b="1" dirty="0">
                <a:solidFill>
                  <a:srgbClr val="7A3E9D"/>
                </a:solidFill>
                <a:latin typeface="Consolas" panose="020B0609020204030204" pitchFamily="49" charset="0"/>
              </a:rPr>
              <a:t>Bank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448C27"/>
                </a:solidFill>
                <a:latin typeface="Consolas" panose="020B0609020204030204" pitchFamily="49" charset="0"/>
              </a:rPr>
              <a:t>001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','</a:t>
            </a:r>
            <a:r>
              <a:rPr lang="en-US" sz="2800" dirty="0">
                <a:solidFill>
                  <a:srgbClr val="448C27"/>
                </a:solidFill>
                <a:latin typeface="Consolas" panose="020B0609020204030204" pitchFamily="49" charset="0"/>
              </a:rPr>
              <a:t>Budi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sz="2800" dirty="0">
                <a:solidFill>
                  <a:srgbClr val="9C5D27"/>
                </a:solidFill>
                <a:latin typeface="Consolas" panose="020B0609020204030204" pitchFamily="49" charset="0"/>
              </a:rPr>
              <a:t>500000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7A3E9D"/>
                </a:solidFill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7A3E9D"/>
                </a:solidFill>
                <a:latin typeface="Consolas" panose="020B0609020204030204" pitchFamily="49" charset="0"/>
              </a:rPr>
              <a:t>n2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800" b="1" dirty="0">
                <a:solidFill>
                  <a:srgbClr val="7A3E9D"/>
                </a:solidFill>
                <a:latin typeface="Consolas" panose="020B0609020204030204" pitchFamily="49" charset="0"/>
              </a:rPr>
              <a:t>Bank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448C27"/>
                </a:solidFill>
                <a:latin typeface="Consolas" panose="020B0609020204030204" pitchFamily="49" charset="0"/>
              </a:rPr>
              <a:t>002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','</a:t>
            </a:r>
            <a:r>
              <a:rPr lang="en-US" sz="2800" dirty="0">
                <a:solidFill>
                  <a:srgbClr val="448C27"/>
                </a:solidFill>
                <a:latin typeface="Consolas" panose="020B0609020204030204" pitchFamily="49" charset="0"/>
              </a:rPr>
              <a:t>Dewi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sz="2800" dirty="0">
                <a:solidFill>
                  <a:srgbClr val="9C5D27"/>
                </a:solidFill>
                <a:latin typeface="Consolas" panose="020B0609020204030204" pitchFamily="49" charset="0"/>
              </a:rPr>
              <a:t>600000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7A3E9D"/>
                </a:solidFill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7A3E9D"/>
                </a:solidFill>
                <a:latin typeface="Consolas" panose="020B0609020204030204" pitchFamily="49" charset="0"/>
              </a:rPr>
              <a:t>n3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800" b="1" dirty="0">
                <a:solidFill>
                  <a:srgbClr val="7A3E9D"/>
                </a:solidFill>
                <a:latin typeface="Consolas" panose="020B0609020204030204" pitchFamily="49" charset="0"/>
              </a:rPr>
              <a:t>Bank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448C27"/>
                </a:solidFill>
                <a:latin typeface="Consolas" panose="020B0609020204030204" pitchFamily="49" charset="0"/>
              </a:rPr>
              <a:t>003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','</a:t>
            </a:r>
            <a:r>
              <a:rPr lang="en-US" sz="2800" dirty="0">
                <a:solidFill>
                  <a:srgbClr val="448C27"/>
                </a:solidFill>
                <a:latin typeface="Consolas" panose="020B0609020204030204" pitchFamily="49" charset="0"/>
              </a:rPr>
              <a:t>Siti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sz="2800" dirty="0">
                <a:solidFill>
                  <a:srgbClr val="9C5D27"/>
                </a:solidFill>
                <a:latin typeface="Consolas" panose="020B0609020204030204" pitchFamily="49" charset="0"/>
              </a:rPr>
              <a:t>800000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i="1" dirty="0">
                <a:solidFill>
                  <a:srgbClr val="AAAAAA"/>
                </a:solidFill>
                <a:latin typeface="Consolas" panose="020B0609020204030204" pitchFamily="49" charset="0"/>
              </a:rPr>
              <a:t>//</a:t>
            </a:r>
            <a:r>
              <a:rPr lang="en-US" sz="2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memanggil</a:t>
            </a:r>
            <a:r>
              <a:rPr lang="en-US" sz="2800" i="1" dirty="0">
                <a:solidFill>
                  <a:srgbClr val="AAAAAA"/>
                </a:solidFill>
                <a:latin typeface="Consolas" panose="020B0609020204030204" pitchFamily="49" charset="0"/>
              </a:rPr>
              <a:t> </a:t>
            </a:r>
            <a:r>
              <a:rPr lang="en-US" sz="2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fungsi-fungsi</a:t>
            </a:r>
            <a:r>
              <a:rPr lang="en-US" sz="2800" i="1" dirty="0">
                <a:solidFill>
                  <a:srgbClr val="AAAAAA"/>
                </a:solidFill>
                <a:latin typeface="Consolas" panose="020B0609020204030204" pitchFamily="49" charset="0"/>
              </a:rPr>
              <a:t> yang </a:t>
            </a:r>
            <a:r>
              <a:rPr lang="en-US" sz="2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berada</a:t>
            </a:r>
            <a:r>
              <a:rPr lang="en-US" sz="2800" i="1" dirty="0">
                <a:solidFill>
                  <a:srgbClr val="AAAAAA"/>
                </a:solidFill>
                <a:latin typeface="Consolas" panose="020B0609020204030204" pitchFamily="49" charset="0"/>
              </a:rPr>
              <a:t> di </a:t>
            </a:r>
            <a:r>
              <a:rPr lang="en-US" sz="2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dalam</a:t>
            </a:r>
            <a:r>
              <a:rPr lang="en-US" sz="2800" i="1" dirty="0">
                <a:solidFill>
                  <a:srgbClr val="AAAAAA"/>
                </a:solidFill>
                <a:latin typeface="Consolas" panose="020B0609020204030204" pitchFamily="49" charset="0"/>
              </a:rPr>
              <a:t> Class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7A3E9D"/>
                </a:solidFill>
                <a:latin typeface="Consolas" panose="020B0609020204030204" pitchFamily="49" charset="0"/>
              </a:rPr>
              <a:t>n1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>
                <a:solidFill>
                  <a:srgbClr val="AA3731"/>
                </a:solidFill>
                <a:latin typeface="Consolas" panose="020B0609020204030204" pitchFamily="49" charset="0"/>
              </a:rPr>
              <a:t>menabung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9C5D27"/>
                </a:solidFill>
                <a:latin typeface="Consolas" panose="020B0609020204030204" pitchFamily="49" charset="0"/>
              </a:rPr>
              <a:t>100000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7A3E9D"/>
                </a:solidFill>
                <a:latin typeface="Consolas" panose="020B0609020204030204" pitchFamily="49" charset="0"/>
              </a:rPr>
              <a:t>n3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>
                <a:solidFill>
                  <a:srgbClr val="AA3731"/>
                </a:solidFill>
                <a:latin typeface="Consolas" panose="020B0609020204030204" pitchFamily="49" charset="0"/>
              </a:rPr>
              <a:t>menabung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9C5D27"/>
                </a:solidFill>
                <a:latin typeface="Consolas" panose="020B0609020204030204" pitchFamily="49" charset="0"/>
              </a:rPr>
              <a:t>150000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7A3E9D"/>
                </a:solidFill>
                <a:latin typeface="Consolas" panose="020B0609020204030204" pitchFamily="49" charset="0"/>
              </a:rPr>
              <a:t>n2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>
                <a:solidFill>
                  <a:srgbClr val="AA3731"/>
                </a:solidFill>
                <a:latin typeface="Consolas" panose="020B0609020204030204" pitchFamily="49" charset="0"/>
              </a:rPr>
              <a:t>menarik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9C5D27"/>
                </a:solidFill>
                <a:latin typeface="Consolas" panose="020B0609020204030204" pitchFamily="49" charset="0"/>
              </a:rPr>
              <a:t>300000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7A3E9D"/>
                </a:solidFill>
                <a:latin typeface="Consolas" panose="020B0609020204030204" pitchFamily="49" charset="0"/>
              </a:rPr>
              <a:t>n3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>
                <a:solidFill>
                  <a:srgbClr val="AA3731"/>
                </a:solidFill>
                <a:latin typeface="Consolas" panose="020B0609020204030204" pitchFamily="49" charset="0"/>
              </a:rPr>
              <a:t>menarik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9C5D27"/>
                </a:solidFill>
                <a:latin typeface="Consolas" panose="020B0609020204030204" pitchFamily="49" charset="0"/>
              </a:rPr>
              <a:t>500000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7A3E9D"/>
                </a:solidFill>
                <a:latin typeface="Consolas" panose="020B0609020204030204" pitchFamily="49" charset="0"/>
              </a:rPr>
              <a:t>n1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>
                <a:solidFill>
                  <a:srgbClr val="AA3731"/>
                </a:solidFill>
                <a:latin typeface="Consolas" panose="020B0609020204030204" pitchFamily="49" charset="0"/>
              </a:rPr>
              <a:t>mencetak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7A3E9D"/>
                </a:solidFill>
                <a:latin typeface="Consolas" panose="020B0609020204030204" pitchFamily="49" charset="0"/>
              </a:rPr>
              <a:t>n2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>
                <a:solidFill>
                  <a:srgbClr val="AA3731"/>
                </a:solidFill>
                <a:latin typeface="Consolas" panose="020B0609020204030204" pitchFamily="49" charset="0"/>
              </a:rPr>
              <a:t>mencetak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7A3E9D"/>
                </a:solidFill>
                <a:latin typeface="Consolas" panose="020B0609020204030204" pitchFamily="49" charset="0"/>
              </a:rPr>
              <a:t>n3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>
                <a:solidFill>
                  <a:srgbClr val="AA3731"/>
                </a:solidFill>
                <a:latin typeface="Consolas" panose="020B0609020204030204" pitchFamily="49" charset="0"/>
              </a:rPr>
              <a:t>mencetak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07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Referensi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B220D-F209-4662-8757-3257C7A757F5}"/>
              </a:ext>
            </a:extLst>
          </p:cNvPr>
          <p:cNvSpPr/>
          <p:nvPr/>
        </p:nvSpPr>
        <p:spPr>
          <a:xfrm>
            <a:off x="599040" y="2040899"/>
            <a:ext cx="10739160" cy="1928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www.w3schools.com/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.javapoint</a:t>
            </a: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tutorialspoint.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com/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duan_Menyusun_dan_Mereview_Modul_Pelatihan_NF_COMPUTER.pptx" id="{6A7C84BD-FECB-4F08-B00D-BB53D8CA55DF}" vid="{03FCB7D6-D073-4739-8F9D-085FDA196125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modul_es6</Template>
  <TotalTime>4229</TotalTime>
  <Words>875</Words>
  <Application>Microsoft Office PowerPoint</Application>
  <PresentationFormat>Custom</PresentationFormat>
  <Paragraphs>80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Consolas</vt:lpstr>
      <vt:lpstr>Courier New</vt:lpstr>
      <vt:lpstr>Source Sans Pro</vt:lpstr>
      <vt:lpstr>Source Sans Pro Black</vt:lpstr>
      <vt:lpstr>Source Sans Pro Light</vt:lpstr>
      <vt:lpstr>Symbol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nasrul</dc:creator>
  <dc:description/>
  <cp:lastModifiedBy>nasrul ivan</cp:lastModifiedBy>
  <cp:revision>145</cp:revision>
  <cp:lastPrinted>2020-02-04T05:56:17Z</cp:lastPrinted>
  <dcterms:created xsi:type="dcterms:W3CDTF">2020-03-11T07:55:13Z</dcterms:created>
  <dcterms:modified xsi:type="dcterms:W3CDTF">2022-03-09T07:33:07Z</dcterms:modified>
  <dc:language>en-US</dc:language>
</cp:coreProperties>
</file>