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6007-830E-45AE-AD8A-7CA5DBE8891B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5075-FAC9-4D8B-A5BA-24F4F5F2B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4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6007-830E-45AE-AD8A-7CA5DBE8891B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5075-FAC9-4D8B-A5BA-24F4F5F2B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6007-830E-45AE-AD8A-7CA5DBE8891B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5075-FAC9-4D8B-A5BA-24F4F5F2B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2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6007-830E-45AE-AD8A-7CA5DBE8891B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5075-FAC9-4D8B-A5BA-24F4F5F2B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6007-830E-45AE-AD8A-7CA5DBE8891B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5075-FAC9-4D8B-A5BA-24F4F5F2B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6007-830E-45AE-AD8A-7CA5DBE8891B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5075-FAC9-4D8B-A5BA-24F4F5F2B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3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6007-830E-45AE-AD8A-7CA5DBE8891B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5075-FAC9-4D8B-A5BA-24F4F5F2B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4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6007-830E-45AE-AD8A-7CA5DBE8891B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5075-FAC9-4D8B-A5BA-24F4F5F2B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6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6007-830E-45AE-AD8A-7CA5DBE8891B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5075-FAC9-4D8B-A5BA-24F4F5F2B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0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6007-830E-45AE-AD8A-7CA5DBE8891B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5075-FAC9-4D8B-A5BA-24F4F5F2B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0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6007-830E-45AE-AD8A-7CA5DBE8891B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5075-FAC9-4D8B-A5BA-24F4F5F2B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6007-830E-45AE-AD8A-7CA5DBE8891B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5075-FAC9-4D8B-A5BA-24F4F5F2B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580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Idle </a:t>
            </a:r>
            <a:r>
              <a:rPr lang="ko-KR" altLang="en-US" sz="2000" b="1" dirty="0" smtClean="0"/>
              <a:t>게임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잉여게임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시간 죽이기 게임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703808"/>
            <a:ext cx="6912768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복잡하지 않아야 한다</a:t>
            </a:r>
            <a:r>
              <a:rPr lang="en-US" altLang="ko-KR" sz="1100" dirty="0" smtClean="0"/>
              <a:t>. → </a:t>
            </a:r>
            <a:r>
              <a:rPr lang="ko-KR" altLang="en-US" sz="1100" dirty="0" smtClean="0"/>
              <a:t>단순 터치만으로 플레이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반복적으로 플레이 할 수 있는 요소가 있어야 한다</a:t>
            </a:r>
            <a:r>
              <a:rPr lang="en-US" altLang="ko-KR" sz="1100" dirty="0" smtClean="0"/>
              <a:t>. → </a:t>
            </a:r>
            <a:r>
              <a:rPr lang="ko-KR" altLang="en-US" sz="1100" dirty="0" smtClean="0"/>
              <a:t>허들이 있고 환생해서 허들을 넘기 위한 플레이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깊이 플레이 할 수 있을 만한 요소가 있어야 한다</a:t>
            </a:r>
            <a:r>
              <a:rPr lang="en-US" altLang="ko-KR" sz="1100" dirty="0" smtClean="0"/>
              <a:t>. → </a:t>
            </a:r>
            <a:r>
              <a:rPr lang="ko-KR" altLang="en-US" sz="1100" dirty="0" err="1" smtClean="0"/>
              <a:t>스탯에</a:t>
            </a:r>
            <a:r>
              <a:rPr lang="ko-KR" altLang="en-US" sz="1100" dirty="0" smtClean="0"/>
              <a:t> 관여하는 요소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탭타이탄의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유물</a:t>
            </a:r>
            <a:r>
              <a:rPr lang="en-US" altLang="ko-KR" sz="1100" dirty="0" smtClean="0"/>
              <a:t>”</a:t>
            </a:r>
            <a:br>
              <a:rPr lang="en-US" altLang="ko-KR" sz="1100" dirty="0" smtClean="0"/>
            </a:br>
            <a:r>
              <a:rPr lang="ko-KR" altLang="en-US" sz="1100" dirty="0" smtClean="0"/>
              <a:t>기본 플레이는 단순하나 </a:t>
            </a:r>
            <a:r>
              <a:rPr lang="ko-KR" altLang="en-US" sz="1100" dirty="0" err="1" smtClean="0"/>
              <a:t>코어하게</a:t>
            </a:r>
            <a:r>
              <a:rPr lang="ko-KR" altLang="en-US" sz="1100" dirty="0" smtClean="0"/>
              <a:t> 플레이도 가능해야 한다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플레이는 단순하나 보상을 축적하는 즐거움이 있어야 한다</a:t>
            </a:r>
            <a:r>
              <a:rPr lang="en-US" altLang="ko-KR" sz="1100" dirty="0" smtClean="0"/>
              <a:t>. → </a:t>
            </a:r>
            <a:r>
              <a:rPr lang="ko-KR" altLang="en-US" sz="1100" dirty="0" smtClean="0"/>
              <a:t>캐릭터 </a:t>
            </a:r>
            <a:r>
              <a:rPr lang="ko-KR" altLang="en-US" sz="1100" dirty="0" err="1" smtClean="0"/>
              <a:t>커스터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마이징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스탯</a:t>
            </a:r>
            <a:r>
              <a:rPr lang="ko-KR" altLang="en-US" sz="1100" dirty="0" smtClean="0"/>
              <a:t> 및 스킬 강화</a:t>
            </a:r>
            <a:endParaRPr lang="ko-KR" altLang="en-US" sz="1100" dirty="0"/>
          </a:p>
        </p:txBody>
      </p:sp>
      <p:sp>
        <p:nvSpPr>
          <p:cNvPr id="6" name="아래쪽 화살표 5"/>
          <p:cNvSpPr/>
          <p:nvPr/>
        </p:nvSpPr>
        <p:spPr>
          <a:xfrm>
            <a:off x="780776" y="2163821"/>
            <a:ext cx="610798" cy="832907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Yaho\Desktop\gevolution_0000075349_icon_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25" y="32129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68276" y="2996728"/>
            <a:ext cx="7781297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매출 </a:t>
            </a:r>
            <a:r>
              <a:rPr lang="en-US" altLang="ko-KR" sz="1400" dirty="0" smtClean="0"/>
              <a:t>: 157</a:t>
            </a:r>
            <a:r>
              <a:rPr lang="ko-KR" altLang="en-US" sz="1400" dirty="0" smtClean="0"/>
              <a:t>위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애플 매출 </a:t>
            </a:r>
            <a:r>
              <a:rPr lang="en-US" altLang="ko-KR" sz="1400" dirty="0" smtClean="0"/>
              <a:t>: 104</a:t>
            </a:r>
            <a:r>
              <a:rPr lang="ko-KR" altLang="en-US" sz="1400" dirty="0" smtClean="0"/>
              <a:t>위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인앱</a:t>
            </a:r>
            <a:r>
              <a:rPr lang="ko-KR" altLang="en-US" sz="1400" dirty="0" smtClean="0"/>
              <a:t> 결제 기준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주요수익이 광고인 점을 감안한다면 훨씬 높을 것으로 예상됩니다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제 경우엔 두 달 정도 플레이에 동영상광고를 </a:t>
            </a:r>
            <a:r>
              <a:rPr lang="en-US" altLang="ko-KR" sz="1400" dirty="0" smtClean="0">
                <a:solidFill>
                  <a:srgbClr val="FF0000"/>
                </a:solidFill>
              </a:rPr>
              <a:t>1000</a:t>
            </a:r>
            <a:r>
              <a:rPr lang="ko-KR" altLang="en-US" sz="1400" dirty="0" smtClean="0">
                <a:solidFill>
                  <a:srgbClr val="FF0000"/>
                </a:solidFill>
              </a:rPr>
              <a:t>회 이상 보았습니다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;;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동영상 광고의 경우 전체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뷰</a:t>
            </a:r>
            <a:r>
              <a:rPr lang="ko-KR" altLang="en-US" sz="1400" dirty="0" smtClean="0">
                <a:solidFill>
                  <a:srgbClr val="FF0000"/>
                </a:solidFill>
              </a:rPr>
              <a:t> 숫자에 따라 금액이 </a:t>
            </a:r>
            <a:r>
              <a:rPr lang="en-US" altLang="ko-KR" sz="1400" dirty="0" smtClean="0">
                <a:solidFill>
                  <a:srgbClr val="FF0000"/>
                </a:solidFill>
              </a:rPr>
              <a:t>30~50</a:t>
            </a:r>
            <a:r>
              <a:rPr lang="ko-KR" altLang="en-US" sz="1400" dirty="0" smtClean="0">
                <a:solidFill>
                  <a:srgbClr val="FF0000"/>
                </a:solidFill>
              </a:rPr>
              <a:t>원으로 책정되는 것으로 알고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</a:rPr>
              <a:t>40</a:t>
            </a:r>
            <a:r>
              <a:rPr lang="ko-KR" altLang="en-US" sz="1400" dirty="0" smtClean="0">
                <a:solidFill>
                  <a:srgbClr val="FF0000"/>
                </a:solidFill>
              </a:rPr>
              <a:t>원 </a:t>
            </a:r>
            <a:r>
              <a:rPr lang="en-US" altLang="ko-KR" sz="1400" dirty="0" smtClean="0">
                <a:solidFill>
                  <a:srgbClr val="FF0000"/>
                </a:solidFill>
              </a:rPr>
              <a:t>x 1000</a:t>
            </a:r>
            <a:r>
              <a:rPr lang="ko-KR" altLang="en-US" sz="1400" dirty="0" smtClean="0">
                <a:solidFill>
                  <a:srgbClr val="FF0000"/>
                </a:solidFill>
              </a:rPr>
              <a:t>회 </a:t>
            </a:r>
            <a:r>
              <a:rPr lang="en-US" altLang="ko-KR" sz="1400" dirty="0" smtClean="0">
                <a:solidFill>
                  <a:srgbClr val="FF0000"/>
                </a:solidFill>
              </a:rPr>
              <a:t>= 4</a:t>
            </a:r>
            <a:r>
              <a:rPr lang="ko-KR" altLang="en-US" sz="1400" dirty="0" smtClean="0">
                <a:solidFill>
                  <a:srgbClr val="FF0000"/>
                </a:solidFill>
              </a:rPr>
              <a:t>만원 정도의 결제 효과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5351219"/>
            <a:ext cx="4854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탭 타이탄의 검증된 게임요소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+</a:t>
            </a:r>
          </a:p>
          <a:p>
            <a:pPr algn="ctr"/>
            <a:r>
              <a:rPr lang="ko-KR" altLang="en-US" sz="2400" b="1" dirty="0" smtClean="0"/>
              <a:t>미소년 </a:t>
            </a:r>
            <a:r>
              <a:rPr lang="en-US" altLang="ko-KR" sz="2400" b="1" dirty="0" smtClean="0"/>
              <a:t>/ </a:t>
            </a:r>
            <a:r>
              <a:rPr lang="ko-KR" altLang="en-US" sz="2400" b="1" dirty="0" smtClean="0"/>
              <a:t>미소녀</a:t>
            </a:r>
            <a:r>
              <a:rPr lang="en-US" altLang="ko-KR" sz="2400" b="1" dirty="0" smtClean="0"/>
              <a:t>(BM)</a:t>
            </a:r>
            <a:r>
              <a:rPr lang="ko-KR" altLang="en-US" sz="2400" b="1" dirty="0" smtClean="0"/>
              <a:t> 달리기 게임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68276" y="239560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/>
              <a:t>잘 되어 있는 게임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4769" y="41970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탭타이탄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3712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72359"/>
            <a:ext cx="3528392" cy="58806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9185" y="1971743"/>
            <a:ext cx="468000" cy="468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9185" y="819615"/>
            <a:ext cx="468000" cy="468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24783" y="1385985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1,234,567Km</a:t>
            </a:r>
            <a:endParaRPr lang="ko-KR" altLang="en-US" sz="1600" b="1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539552" y="2055265"/>
            <a:ext cx="864096" cy="343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3192831" y="2055265"/>
            <a:ext cx="864096" cy="343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Users\Yaho\AppData\Local\Microsoft\Windows\INetCache\IE\DRWIHUT4\options-9839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49" y="2022131"/>
            <a:ext cx="362338" cy="37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8" y="875611"/>
            <a:ext cx="401022" cy="39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" b="9170"/>
          <a:stretch/>
        </p:blipFill>
        <p:spPr bwMode="auto">
          <a:xfrm>
            <a:off x="702845" y="1467687"/>
            <a:ext cx="390507" cy="34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모서리가 둥근 직사각형 29"/>
          <p:cNvSpPr/>
          <p:nvPr/>
        </p:nvSpPr>
        <p:spPr>
          <a:xfrm>
            <a:off x="658777" y="1401028"/>
            <a:ext cx="468000" cy="468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09749" y="5487646"/>
            <a:ext cx="540000" cy="540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403648" y="5487646"/>
            <a:ext cx="540000" cy="540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087784" y="5487646"/>
            <a:ext cx="540000" cy="540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737645" y="5487646"/>
            <a:ext cx="540000" cy="540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391242" y="5487646"/>
            <a:ext cx="540000" cy="540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" t="13707" r="883" b="14996"/>
          <a:stretch/>
        </p:blipFill>
        <p:spPr bwMode="auto">
          <a:xfrm>
            <a:off x="4855195" y="6216975"/>
            <a:ext cx="3542779" cy="28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39552" y="6216975"/>
            <a:ext cx="792000" cy="3360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446548" y="6216975"/>
            <a:ext cx="792000" cy="3360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375997" y="6216975"/>
            <a:ext cx="792000" cy="3360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275062" y="6216975"/>
            <a:ext cx="792000" cy="3360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26822" y="59291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스</a:t>
            </a:r>
            <a:r>
              <a:rPr lang="ko-KR" altLang="en-US" sz="1200" dirty="0" err="1"/>
              <a:t>탯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913281" y="59354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용병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838368" y="59179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유물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475423" y="59179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사용아이템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1036" idx="1"/>
          </p:cNvCxnSpPr>
          <p:nvPr/>
        </p:nvCxnSpPr>
        <p:spPr>
          <a:xfrm flipH="1">
            <a:off x="4067944" y="6359829"/>
            <a:ext cx="787251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038706" y="1566832"/>
            <a:ext cx="1534943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84060" y="6551766"/>
            <a:ext cx="2731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달리기에 대응하는 게임요소로 </a:t>
            </a:r>
            <a:r>
              <a:rPr lang="ko-KR" altLang="en-US" sz="1100" dirty="0" err="1" smtClean="0"/>
              <a:t>어레인지</a:t>
            </a:r>
            <a:endParaRPr lang="ko-KR" altLang="en-US" sz="11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3984322" y="5769216"/>
            <a:ext cx="767471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63277" y="5647774"/>
            <a:ext cx="3345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액티브 스킬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대쉬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자동달리기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탭당게임머니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등등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2108817" y="944899"/>
            <a:ext cx="428685" cy="42868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73649" y="1446303"/>
            <a:ext cx="2217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마일리지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게임머니</a:t>
            </a:r>
            <a:endParaRPr lang="en-US" altLang="ko-KR" sz="1100" dirty="0" smtClean="0"/>
          </a:p>
          <a:p>
            <a:r>
              <a:rPr lang="ko-KR" altLang="en-US" sz="1100" dirty="0" smtClean="0"/>
              <a:t>게임 내의 아이템을 사는데 사용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2600994" y="977950"/>
            <a:ext cx="360000" cy="360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1678960" y="988967"/>
            <a:ext cx="360000" cy="360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662432" y="73341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63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86486" y="73341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65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6631" y="67833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64</a:t>
            </a:r>
            <a:endParaRPr lang="ko-KR" altLang="en-US" sz="1600" b="1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071013" y="1157950"/>
            <a:ext cx="150263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73649" y="103358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스테이지</a:t>
            </a:r>
            <a:endParaRPr lang="ko-KR" altLang="en-US" sz="11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656918" y="2544567"/>
            <a:ext cx="468000" cy="468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176176" y="2778567"/>
            <a:ext cx="3397473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1" b="97695" l="8871" r="887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16" y="1664554"/>
            <a:ext cx="1469916" cy="378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573649" y="2652751"/>
            <a:ext cx="42468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토너먼트</a:t>
            </a:r>
            <a:endParaRPr lang="en-US" altLang="ko-KR" sz="1100" dirty="0" smtClean="0"/>
          </a:p>
          <a:p>
            <a:r>
              <a:rPr lang="ko-KR" altLang="en-US" sz="1100" dirty="0" smtClean="0"/>
              <a:t>일주일에 한 번 열리며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참여시간을 기준으로 </a:t>
            </a:r>
            <a:r>
              <a:rPr lang="en-US" altLang="ko-KR" sz="1100" dirty="0" smtClean="0"/>
              <a:t>24</a:t>
            </a:r>
            <a:r>
              <a:rPr lang="ko-KR" altLang="en-US" sz="1100" dirty="0" smtClean="0"/>
              <a:t>시간 동안 달린 거리를 측정하여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위</a:t>
            </a:r>
            <a:r>
              <a:rPr lang="en-US" altLang="ko-KR" sz="1100" dirty="0" smtClean="0"/>
              <a:t>~100</a:t>
            </a:r>
            <a:r>
              <a:rPr lang="ko-KR" altLang="en-US" sz="1100" dirty="0" smtClean="0"/>
              <a:t>위까지 보상한다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3353770" y="733415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1/10</a:t>
            </a:r>
            <a:endParaRPr lang="ko-KR" altLang="en-US" sz="1600" b="1" dirty="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3974396" y="915579"/>
            <a:ext cx="150263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83494" y="793921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스테이지 진행도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구간</a:t>
            </a:r>
            <a:endParaRPr lang="ko-KR" altLang="en-US" sz="1100" dirty="0"/>
          </a:p>
        </p:txBody>
      </p:sp>
      <p:pic>
        <p:nvPicPr>
          <p:cNvPr id="1037" name="Picture 13" descr="C:\Users\Yaho\AppData\Local\Microsoft\Windows\INetCache\IE\XWNXN7U5\gemstone-26087_64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40" y="1080831"/>
            <a:ext cx="285090" cy="32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568476" y="1064632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64</a:t>
            </a:r>
            <a:endParaRPr lang="ko-KR" altLang="en-US" sz="1600" b="1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3919312" y="1246085"/>
            <a:ext cx="1599953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07053" y="1111974"/>
            <a:ext cx="39372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캐시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 </a:t>
            </a:r>
            <a:r>
              <a:rPr lang="ko-KR" altLang="en-US" sz="1100" dirty="0" err="1" smtClean="0"/>
              <a:t>앱결제를</a:t>
            </a:r>
            <a:r>
              <a:rPr lang="ko-KR" altLang="en-US" sz="1100" dirty="0" smtClean="0"/>
              <a:t> 하거나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동영상 광고를 보면 얻을 수 있음</a:t>
            </a:r>
            <a:endParaRPr lang="ko-KR" altLang="en-US" sz="11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3439558" y="3556716"/>
            <a:ext cx="1134091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587853" y="3412700"/>
            <a:ext cx="42468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달리기</a:t>
            </a:r>
            <a:endParaRPr lang="en-US" altLang="ko-KR" sz="1100" dirty="0" smtClean="0"/>
          </a:p>
          <a:p>
            <a:r>
              <a:rPr lang="ko-KR" altLang="en-US" sz="1100" dirty="0" smtClean="0"/>
              <a:t>멈춰 있다가 </a:t>
            </a:r>
            <a:r>
              <a:rPr lang="ko-KR" altLang="en-US" sz="1100" dirty="0" err="1" smtClean="0"/>
              <a:t>탭하면</a:t>
            </a:r>
            <a:r>
              <a:rPr lang="ko-KR" altLang="en-US" sz="1100" dirty="0" smtClean="0"/>
              <a:t> 천천히 걷기 시작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탭속도에</a:t>
            </a:r>
            <a:r>
              <a:rPr lang="ko-KR" altLang="en-US" sz="1100" dirty="0" smtClean="0"/>
              <a:t> 따라 달린다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2737645" y="4704807"/>
            <a:ext cx="1836004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87853" y="4560791"/>
            <a:ext cx="42468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캐릭터</a:t>
            </a:r>
            <a:endParaRPr lang="en-US" altLang="ko-KR" sz="1100" dirty="0" smtClean="0"/>
          </a:p>
          <a:p>
            <a:r>
              <a:rPr lang="ko-KR" altLang="en-US" sz="1100" dirty="0" err="1" smtClean="0"/>
              <a:t>게임머니</a:t>
            </a:r>
            <a:r>
              <a:rPr lang="en-US" altLang="ko-KR" sz="1100" dirty="0" smtClean="0"/>
              <a:t>+</a:t>
            </a:r>
            <a:r>
              <a:rPr lang="ko-KR" altLang="en-US" sz="1100" dirty="0" smtClean="0"/>
              <a:t>캐시를 통한 의상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신발 등의 </a:t>
            </a:r>
            <a:r>
              <a:rPr lang="ko-KR" altLang="en-US" sz="1100" dirty="0" err="1" smtClean="0"/>
              <a:t>커스터마이징이</a:t>
            </a:r>
            <a:r>
              <a:rPr lang="ko-KR" altLang="en-US" sz="1100" dirty="0" smtClean="0"/>
              <a:t> 가능하다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환생을 통해 반복 플레이가 가능하다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23528" y="260648"/>
            <a:ext cx="4188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예상 게임 화면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카메라 정면 버전</a:t>
            </a:r>
            <a:endParaRPr lang="ko-KR" alt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242" y="153405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99999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91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세부 </a:t>
            </a:r>
            <a:r>
              <a:rPr lang="ko-KR" altLang="en-US" sz="2000" b="1" dirty="0" err="1" smtClean="0"/>
              <a:t>어레인지</a:t>
            </a:r>
            <a:r>
              <a:rPr lang="ko-KR" altLang="en-US" sz="2000" b="1" dirty="0" smtClean="0"/>
              <a:t> 요소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703808"/>
            <a:ext cx="659347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스테이지 별 보스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뒤따라온 라이벌과의 타임어택 달리기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환생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환생하면 더 강해진다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유물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일반 아이템은 보기 효과만 있고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유물을 획득함으로 실제 달리기에 필요한 </a:t>
            </a:r>
            <a:r>
              <a:rPr lang="ko-KR" altLang="en-US" sz="1100" dirty="0" err="1" smtClean="0"/>
              <a:t>스탯을</a:t>
            </a:r>
            <a:r>
              <a:rPr lang="ko-KR" altLang="en-US" sz="1100" dirty="0" smtClean="0"/>
              <a:t> 획득할 수 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9" y="2420888"/>
            <a:ext cx="3178230" cy="395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35421" y="3888352"/>
            <a:ext cx="1489510" cy="101566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Warning!!</a:t>
            </a:r>
            <a:endParaRPr lang="en-US" altLang="ko-KR" sz="4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BOSS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128" y="5323242"/>
            <a:ext cx="1734449" cy="7078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Time Attack!</a:t>
            </a:r>
          </a:p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20.5s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>
            <a:endCxn id="9" idx="1"/>
          </p:cNvCxnSpPr>
          <p:nvPr/>
        </p:nvCxnSpPr>
        <p:spPr>
          <a:xfrm>
            <a:off x="2987824" y="5677185"/>
            <a:ext cx="133232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20147" y="5446352"/>
            <a:ext cx="4318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강해지고 싶으면 </a:t>
            </a:r>
            <a:r>
              <a:rPr lang="ko-KR" altLang="en-US" sz="2400" b="1" dirty="0" err="1" smtClean="0"/>
              <a:t>파밍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or </a:t>
            </a:r>
            <a:r>
              <a:rPr lang="ko-KR" altLang="en-US" sz="2400" b="1" dirty="0" smtClean="0"/>
              <a:t>환생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683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5920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기타 브레인 </a:t>
            </a:r>
            <a:r>
              <a:rPr lang="ko-KR" altLang="en-US" sz="2000" b="1" dirty="0" err="1" smtClean="0"/>
              <a:t>스토밍용</a:t>
            </a:r>
            <a:r>
              <a:rPr lang="ko-KR" altLang="en-US" sz="2000" b="1" dirty="0" smtClean="0"/>
              <a:t> 자료 </a:t>
            </a:r>
            <a:r>
              <a:rPr lang="en-US" altLang="ko-KR" sz="2000" b="1" dirty="0" smtClean="0"/>
              <a:t>– bottle girl </a:t>
            </a:r>
            <a:r>
              <a:rPr lang="ko-KR" altLang="en-US" sz="2000" b="1" dirty="0" smtClean="0"/>
              <a:t>검색결과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21621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796713"/>
            <a:ext cx="2448926" cy="313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4149080"/>
            <a:ext cx="4048125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82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5445" y="686502"/>
            <a:ext cx="320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http://tophet.tistory.com/114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60648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기타 브레인 </a:t>
            </a:r>
            <a:r>
              <a:rPr lang="ko-KR" altLang="en-US" sz="2000" b="1" dirty="0" err="1" smtClean="0"/>
              <a:t>스토밍용</a:t>
            </a:r>
            <a:r>
              <a:rPr lang="ko-KR" altLang="en-US" sz="2000" b="1" dirty="0" smtClean="0"/>
              <a:t> 자료 </a:t>
            </a:r>
            <a:r>
              <a:rPr lang="en-US" altLang="ko-KR" sz="2000" b="1" dirty="0" smtClean="0"/>
              <a:t>- </a:t>
            </a:r>
            <a:r>
              <a:rPr lang="ko-KR" altLang="en-US" sz="2000" b="1" dirty="0" err="1" smtClean="0"/>
              <a:t>기적난난</a:t>
            </a:r>
            <a:endParaRPr lang="ko-KR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21145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06277"/>
            <a:ext cx="21240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01514"/>
            <a:ext cx="21717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71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275</Words>
  <Application>Microsoft Office PowerPoint</Application>
  <PresentationFormat>화면 슬라이드 쇼(4:3)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Yaho</dc:creator>
  <cp:lastModifiedBy>Yaho</cp:lastModifiedBy>
  <cp:revision>15</cp:revision>
  <dcterms:created xsi:type="dcterms:W3CDTF">2015-10-16T05:30:56Z</dcterms:created>
  <dcterms:modified xsi:type="dcterms:W3CDTF">2015-11-05T06:29:48Z</dcterms:modified>
</cp:coreProperties>
</file>