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81" r:id="rId4"/>
    <p:sldId id="280" r:id="rId5"/>
    <p:sldId id="258" r:id="rId6"/>
    <p:sldId id="282" r:id="rId7"/>
    <p:sldId id="284" r:id="rId8"/>
    <p:sldId id="283" r:id="rId9"/>
    <p:sldId id="285" r:id="rId10"/>
    <p:sldId id="259" r:id="rId11"/>
    <p:sldId id="286" r:id="rId12"/>
    <p:sldId id="260" r:id="rId13"/>
    <p:sldId id="261" r:id="rId14"/>
    <p:sldId id="262" r:id="rId15"/>
    <p:sldId id="263" r:id="rId16"/>
    <p:sldId id="287" r:id="rId17"/>
    <p:sldId id="264" r:id="rId18"/>
    <p:sldId id="265" r:id="rId19"/>
    <p:sldId id="288" r:id="rId20"/>
    <p:sldId id="266" r:id="rId21"/>
    <p:sldId id="267" r:id="rId22"/>
    <p:sldId id="289" r:id="rId23"/>
    <p:sldId id="268" r:id="rId24"/>
    <p:sldId id="290" r:id="rId25"/>
    <p:sldId id="275" r:id="rId26"/>
    <p:sldId id="276" r:id="rId27"/>
    <p:sldId id="277" r:id="rId28"/>
    <p:sldId id="278" r:id="rId29"/>
    <p:sldId id="279" r:id="rId30"/>
    <p:sldId id="269" r:id="rId31"/>
    <p:sldId id="270" r:id="rId32"/>
    <p:sldId id="271" r:id="rId33"/>
    <p:sldId id="272" r:id="rId34"/>
    <p:sldId id="273" r:id="rId35"/>
    <p:sldId id="274" r:id="rId3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F8"/>
    <a:srgbClr val="6750A4"/>
    <a:srgbClr val="FFFFFF"/>
    <a:srgbClr val="E9D6E7"/>
    <a:srgbClr val="FE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26" autoAdjust="0"/>
    <p:restoredTop sz="94610"/>
  </p:normalViewPr>
  <p:slideViewPr>
    <p:cSldViewPr snapToGrid="0" snapToObjects="1">
      <p:cViewPr>
        <p:scale>
          <a:sx n="150" d="100"/>
          <a:sy n="150" d="100"/>
        </p:scale>
        <p:origin x="-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139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C8F16-CAE7-C75F-7FDA-69A259C79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F6D28-8451-17A3-DDD6-D08C12300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A7C0B6-13B4-4341-0E31-5A63F8CAC3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32BC87-73C4-250B-213A-4D2CF6893675}"/>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473635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244F5-939F-F0EE-DD07-BD3C6E664D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07C02-CBC8-F9BC-565C-3AB88AFAEC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81D3E6-8979-E7FE-8BDB-5CDBD40D2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DE955D-B0F7-761E-C952-E1B842502005}"/>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585832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7BBBD-05FF-E004-E27C-314670B04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E0D577-FADD-A9B8-A599-72EC8ABBF0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68407-C821-5E33-A528-A9C245546F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49B339-ED23-8DF5-AE8C-B2856659BF43}"/>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54538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C004E-F5C7-F39F-4687-BA980F39F6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7C552-6B30-D695-8D89-A6916FF0D7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D5122A-E8D5-689E-BC83-E2BEEBF3CD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2558FE-8CF0-47C6-6B8D-9E6E0CE422C0}"/>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158394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E259F-4534-41E0-A7E6-82311AF704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F2A1E5-E096-8CDF-ED1C-7B40317717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C67079-2AF0-7142-62E0-97483572EA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1F79C8-6E63-00D4-8B3C-B80E6A4C349E}"/>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419257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26EF9-EE09-EA09-AC6B-EB51B5E918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F12214-8F42-AACE-AA2C-E9C69BC39C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2078E9-F850-9BEC-AFDC-8E7F7B0781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D75523-11FC-D5F2-439B-6063A327A4D1}"/>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73544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DC852-F82D-35A5-92E8-B2A6497E6B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8338B1-5D5D-BFCC-49E6-96A41A7ED7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C231C0-E69E-D1D7-8B36-D04E828FED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EA323D-D680-8EB3-7284-7E0DA7EE9246}"/>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90510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48E1B-E16F-694C-5F3C-F415F6F63E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6AC826-750F-F16C-D00D-DC3A7D64F2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5B98C-7ADA-D103-A929-68F26DDE1A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0E8B0B-9009-31CF-896F-BC729B0FC156}"/>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65756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C54D6-0AE0-1B2C-41DF-A5AA9D3081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9C071E-0F40-B208-317D-64642D410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56384-6596-FAD6-22ED-CC511AA6C7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C05823-DEE8-F865-87DB-0E62D4273812}"/>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670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129C1-F3A6-9182-71C9-00485F0B4A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0D15DA-1DA7-6651-EAD6-F78E63A521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027380-3EA9-7AD6-7300-A33059071E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8A22B5-2A65-A188-77D1-987C1174C2E6}"/>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57713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40068-6CB7-FB66-A02D-70D854835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78FB2A-3173-A4A8-6B64-E0DB3F40F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BF3743-60D3-D5D9-8094-006E2B50BD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7F435F-B948-7933-5BDE-30709EF921BC}"/>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89120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7.png"/><Relationship Id="rId3" Type="http://schemas.openxmlformats.org/officeDocument/2006/relationships/image" Target="../media/image18.png"/><Relationship Id="rId21" Type="http://schemas.openxmlformats.org/officeDocument/2006/relationships/image" Target="../media/image10.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6.png"/><Relationship Id="rId2" Type="http://schemas.openxmlformats.org/officeDocument/2006/relationships/notesSlide" Target="../notesSlides/notesSlide10.xml"/><Relationship Id="rId16" Type="http://schemas.openxmlformats.org/officeDocument/2006/relationships/image" Target="../media/image30.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10.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8.png"/><Relationship Id="rId5" Type="http://schemas.openxmlformats.org/officeDocument/2006/relationships/image" Target="../media/image33.png"/><Relationship Id="rId10" Type="http://schemas.openxmlformats.org/officeDocument/2006/relationships/image" Target="../media/image7.png"/><Relationship Id="rId4" Type="http://schemas.openxmlformats.org/officeDocument/2006/relationships/image" Target="../media/image32.png"/><Relationship Id="rId9" Type="http://schemas.openxmlformats.org/officeDocument/2006/relationships/image" Target="../media/image6.png"/><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10.png"/><Relationship Id="rId18" Type="http://schemas.openxmlformats.org/officeDocument/2006/relationships/image" Target="../media/image39.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9.png"/><Relationship Id="rId17" Type="http://schemas.openxmlformats.org/officeDocument/2006/relationships/image" Target="../media/image15.png"/><Relationship Id="rId2" Type="http://schemas.openxmlformats.org/officeDocument/2006/relationships/notesSlide" Target="../notesSlides/notesSlide12.xml"/><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8.png"/><Relationship Id="rId5" Type="http://schemas.openxmlformats.org/officeDocument/2006/relationships/image" Target="../media/image33.png"/><Relationship Id="rId15" Type="http://schemas.openxmlformats.org/officeDocument/2006/relationships/image" Target="../media/image37.png"/><Relationship Id="rId10" Type="http://schemas.openxmlformats.org/officeDocument/2006/relationships/image" Target="../media/image7.png"/><Relationship Id="rId4" Type="http://schemas.openxmlformats.org/officeDocument/2006/relationships/image" Target="../media/image32.png"/><Relationship Id="rId9" Type="http://schemas.openxmlformats.org/officeDocument/2006/relationships/image" Target="../media/image6.png"/><Relationship Id="rId1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40.png"/><Relationship Id="rId7" Type="http://schemas.openxmlformats.org/officeDocument/2006/relationships/image" Target="../media/image1.png"/><Relationship Id="rId12"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9.png"/><Relationship Id="rId5" Type="http://schemas.openxmlformats.org/officeDocument/2006/relationships/image" Target="../media/image41.png"/><Relationship Id="rId10" Type="http://schemas.openxmlformats.org/officeDocument/2006/relationships/image" Target="../media/image8.png"/><Relationship Id="rId4" Type="http://schemas.openxmlformats.org/officeDocument/2006/relationships/image" Target="../media/image18.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13" Type="http://schemas.openxmlformats.org/officeDocument/2006/relationships/image" Target="../media/image52.png"/><Relationship Id="rId18" Type="http://schemas.openxmlformats.org/officeDocument/2006/relationships/image" Target="../media/image57.png"/><Relationship Id="rId26" Type="http://schemas.openxmlformats.org/officeDocument/2006/relationships/image" Target="../media/image6.png"/><Relationship Id="rId3" Type="http://schemas.openxmlformats.org/officeDocument/2006/relationships/image" Target="../media/image1.png"/><Relationship Id="rId21" Type="http://schemas.openxmlformats.org/officeDocument/2006/relationships/image" Target="../media/image60.png"/><Relationship Id="rId34" Type="http://schemas.openxmlformats.org/officeDocument/2006/relationships/image" Target="../media/image38.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5" Type="http://schemas.openxmlformats.org/officeDocument/2006/relationships/image" Target="../media/image64.png"/><Relationship Id="rId33" Type="http://schemas.openxmlformats.org/officeDocument/2006/relationships/image" Target="../media/image66.png"/><Relationship Id="rId2" Type="http://schemas.openxmlformats.org/officeDocument/2006/relationships/notesSlide" Target="../notesSlides/notesSlide14.xml"/><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32" Type="http://schemas.openxmlformats.org/officeDocument/2006/relationships/image" Target="../media/image65.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28" Type="http://schemas.openxmlformats.org/officeDocument/2006/relationships/image" Target="../media/image8.png"/><Relationship Id="rId10" Type="http://schemas.openxmlformats.org/officeDocument/2006/relationships/image" Target="../media/image49.png"/><Relationship Id="rId19" Type="http://schemas.openxmlformats.org/officeDocument/2006/relationships/image" Target="../media/image58.png"/><Relationship Id="rId31" Type="http://schemas.openxmlformats.org/officeDocument/2006/relationships/image" Target="../media/image11.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7.png"/><Relationship Id="rId30" Type="http://schemas.openxmlformats.org/officeDocument/2006/relationships/image" Target="../media/image10.png"/><Relationship Id="rId8" Type="http://schemas.openxmlformats.org/officeDocument/2006/relationships/image" Target="../media/image47.png"/></Relationships>
</file>

<file path=ppt/slides/_rels/slide15.xml.rels><?xml version="1.0" encoding="UTF-8" standalone="yes"?>
<Relationships xmlns="http://schemas.openxmlformats.org/package/2006/relationships"><Relationship Id="rId13" Type="http://schemas.openxmlformats.org/officeDocument/2006/relationships/image" Target="../media/image75.png"/><Relationship Id="rId18" Type="http://schemas.openxmlformats.org/officeDocument/2006/relationships/image" Target="../media/image79.png"/><Relationship Id="rId26"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6.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61.png"/><Relationship Id="rId25" Type="http://schemas.openxmlformats.org/officeDocument/2006/relationships/image" Target="../media/image10.png"/><Relationship Id="rId33" Type="http://schemas.microsoft.com/office/2007/relationships/hdphoto" Target="../media/hdphoto1.wdp"/><Relationship Id="rId2" Type="http://schemas.openxmlformats.org/officeDocument/2006/relationships/notesSlide" Target="../notesSlides/notesSlide15.xml"/><Relationship Id="rId16" Type="http://schemas.openxmlformats.org/officeDocument/2006/relationships/image" Target="../media/image78.png"/><Relationship Id="rId20" Type="http://schemas.openxmlformats.org/officeDocument/2006/relationships/image" Target="../media/image81.png"/><Relationship Id="rId29"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73.png"/><Relationship Id="rId24" Type="http://schemas.openxmlformats.org/officeDocument/2006/relationships/image" Target="../media/image9.png"/><Relationship Id="rId32" Type="http://schemas.openxmlformats.org/officeDocument/2006/relationships/image" Target="../media/image83.png"/><Relationship Id="rId5" Type="http://schemas.openxmlformats.org/officeDocument/2006/relationships/image" Target="../media/image68.png"/><Relationship Id="rId15" Type="http://schemas.openxmlformats.org/officeDocument/2006/relationships/image" Target="../media/image77.png"/><Relationship Id="rId23" Type="http://schemas.openxmlformats.org/officeDocument/2006/relationships/image" Target="../media/image8.png"/><Relationship Id="rId28" Type="http://schemas.openxmlformats.org/officeDocument/2006/relationships/image" Target="../media/image37.png"/><Relationship Id="rId10" Type="http://schemas.openxmlformats.org/officeDocument/2006/relationships/image" Target="../media/image72.png"/><Relationship Id="rId19" Type="http://schemas.openxmlformats.org/officeDocument/2006/relationships/image" Target="../media/image80.png"/><Relationship Id="rId31" Type="http://schemas.openxmlformats.org/officeDocument/2006/relationships/image" Target="../media/image57.png"/><Relationship Id="rId4" Type="http://schemas.openxmlformats.org/officeDocument/2006/relationships/image" Target="../media/image67.png"/><Relationship Id="rId9" Type="http://schemas.openxmlformats.org/officeDocument/2006/relationships/image" Target="../media/image71.png"/><Relationship Id="rId14" Type="http://schemas.openxmlformats.org/officeDocument/2006/relationships/image" Target="../media/image76.png"/><Relationship Id="rId22" Type="http://schemas.openxmlformats.org/officeDocument/2006/relationships/image" Target="../media/image7.png"/><Relationship Id="rId27" Type="http://schemas.openxmlformats.org/officeDocument/2006/relationships/image" Target="../media/image65.png"/><Relationship Id="rId30" Type="http://schemas.openxmlformats.org/officeDocument/2006/relationships/image" Target="../media/image82.png"/><Relationship Id="rId8"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40.png"/><Relationship Id="rId7" Type="http://schemas.openxmlformats.org/officeDocument/2006/relationships/image" Target="../media/image1.png"/><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9.png"/><Relationship Id="rId5" Type="http://schemas.openxmlformats.org/officeDocument/2006/relationships/image" Target="../media/image41.png"/><Relationship Id="rId10" Type="http://schemas.openxmlformats.org/officeDocument/2006/relationships/image" Target="../media/image8.png"/><Relationship Id="rId4" Type="http://schemas.openxmlformats.org/officeDocument/2006/relationships/image" Target="../media/image18.pn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1.png"/><Relationship Id="rId18" Type="http://schemas.openxmlformats.org/officeDocument/2006/relationships/image" Target="../media/image10.png"/><Relationship Id="rId3" Type="http://schemas.openxmlformats.org/officeDocument/2006/relationships/image" Target="../media/image84.png"/><Relationship Id="rId21" Type="http://schemas.openxmlformats.org/officeDocument/2006/relationships/image" Target="../media/image78.png"/><Relationship Id="rId7" Type="http://schemas.openxmlformats.org/officeDocument/2006/relationships/image" Target="../media/image87.png"/><Relationship Id="rId12" Type="http://schemas.openxmlformats.org/officeDocument/2006/relationships/image" Target="../media/image55.png"/><Relationship Id="rId17" Type="http://schemas.openxmlformats.org/officeDocument/2006/relationships/image" Target="../media/image9.png"/><Relationship Id="rId2" Type="http://schemas.openxmlformats.org/officeDocument/2006/relationships/notesSlide" Target="../notesSlides/notesSlide17.xml"/><Relationship Id="rId16" Type="http://schemas.openxmlformats.org/officeDocument/2006/relationships/image" Target="../media/image8.png"/><Relationship Id="rId20"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90.png"/><Relationship Id="rId5" Type="http://schemas.openxmlformats.org/officeDocument/2006/relationships/image" Target="../media/image86.png"/><Relationship Id="rId15" Type="http://schemas.openxmlformats.org/officeDocument/2006/relationships/image" Target="../media/image7.png"/><Relationship Id="rId23" Type="http://schemas.openxmlformats.org/officeDocument/2006/relationships/image" Target="../media/image38.png"/><Relationship Id="rId10" Type="http://schemas.openxmlformats.org/officeDocument/2006/relationships/image" Target="../media/image89.png"/><Relationship Id="rId19" Type="http://schemas.openxmlformats.org/officeDocument/2006/relationships/image" Target="../media/image11.png"/><Relationship Id="rId4" Type="http://schemas.openxmlformats.org/officeDocument/2006/relationships/image" Target="../media/image85.png"/><Relationship Id="rId9" Type="http://schemas.openxmlformats.org/officeDocument/2006/relationships/image" Target="../media/image61.png"/><Relationship Id="rId14" Type="http://schemas.openxmlformats.org/officeDocument/2006/relationships/image" Target="../media/image6.png"/><Relationship Id="rId22"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7.png"/><Relationship Id="rId18" Type="http://schemas.openxmlformats.org/officeDocument/2006/relationships/image" Target="../media/image98.png"/><Relationship Id="rId3" Type="http://schemas.openxmlformats.org/officeDocument/2006/relationships/image" Target="../media/image92.png"/><Relationship Id="rId7" Type="http://schemas.openxmlformats.org/officeDocument/2006/relationships/image" Target="../media/image93.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18.xml"/><Relationship Id="rId16" Type="http://schemas.openxmlformats.org/officeDocument/2006/relationships/image" Target="../media/image10.png"/><Relationship Id="rId20"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97.png"/><Relationship Id="rId5" Type="http://schemas.openxmlformats.org/officeDocument/2006/relationships/image" Target="../media/image86.png"/><Relationship Id="rId15" Type="http://schemas.openxmlformats.org/officeDocument/2006/relationships/image" Target="../media/image9.png"/><Relationship Id="rId10" Type="http://schemas.openxmlformats.org/officeDocument/2006/relationships/image" Target="../media/image96.png"/><Relationship Id="rId19" Type="http://schemas.openxmlformats.org/officeDocument/2006/relationships/image" Target="../media/image99.png"/><Relationship Id="rId4" Type="http://schemas.openxmlformats.org/officeDocument/2006/relationships/image" Target="../media/image1.png"/><Relationship Id="rId9" Type="http://schemas.openxmlformats.org/officeDocument/2006/relationships/image" Target="../media/image95.png"/><Relationship Id="rId1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7.png"/><Relationship Id="rId3" Type="http://schemas.openxmlformats.org/officeDocument/2006/relationships/image" Target="../media/image18.png"/><Relationship Id="rId21" Type="http://schemas.openxmlformats.org/officeDocument/2006/relationships/image" Target="../media/image10.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6.png"/><Relationship Id="rId2" Type="http://schemas.openxmlformats.org/officeDocument/2006/relationships/notesSlide" Target="../notesSlides/notesSlide19.xml"/><Relationship Id="rId16" Type="http://schemas.openxmlformats.org/officeDocument/2006/relationships/image" Target="../media/image30.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0.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106.png"/><Relationship Id="rId18" Type="http://schemas.openxmlformats.org/officeDocument/2006/relationships/image" Target="../media/image8.png"/><Relationship Id="rId3" Type="http://schemas.openxmlformats.org/officeDocument/2006/relationships/image" Target="../media/image1.png"/><Relationship Id="rId21" Type="http://schemas.openxmlformats.org/officeDocument/2006/relationships/image" Target="../media/image11.png"/><Relationship Id="rId7" Type="http://schemas.openxmlformats.org/officeDocument/2006/relationships/image" Target="../media/image101.png"/><Relationship Id="rId12" Type="http://schemas.openxmlformats.org/officeDocument/2006/relationships/image" Target="../media/image105.png"/><Relationship Id="rId17" Type="http://schemas.openxmlformats.org/officeDocument/2006/relationships/image" Target="../media/image7.png"/><Relationship Id="rId2" Type="http://schemas.openxmlformats.org/officeDocument/2006/relationships/notesSlide" Target="../notesSlides/notesSlide20.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65.png"/><Relationship Id="rId11" Type="http://schemas.openxmlformats.org/officeDocument/2006/relationships/image" Target="../media/image104.png"/><Relationship Id="rId5" Type="http://schemas.openxmlformats.org/officeDocument/2006/relationships/image" Target="../media/image44.png"/><Relationship Id="rId15" Type="http://schemas.openxmlformats.org/officeDocument/2006/relationships/image" Target="../media/image108.png"/><Relationship Id="rId10" Type="http://schemas.openxmlformats.org/officeDocument/2006/relationships/image" Target="../media/image103.png"/><Relationship Id="rId19" Type="http://schemas.openxmlformats.org/officeDocument/2006/relationships/image" Target="../media/image9.png"/><Relationship Id="rId4" Type="http://schemas.openxmlformats.org/officeDocument/2006/relationships/image" Target="../media/image100.png"/><Relationship Id="rId9" Type="http://schemas.openxmlformats.org/officeDocument/2006/relationships/image" Target="../media/image102.png"/><Relationship Id="rId14" Type="http://schemas.openxmlformats.org/officeDocument/2006/relationships/image" Target="../media/image107.png"/></Relationships>
</file>

<file path=ppt/slides/_rels/slide21.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115.png"/><Relationship Id="rId18" Type="http://schemas.openxmlformats.org/officeDocument/2006/relationships/image" Target="../media/image120.png"/><Relationship Id="rId26" Type="http://schemas.openxmlformats.org/officeDocument/2006/relationships/image" Target="../media/image7.png"/><Relationship Id="rId3" Type="http://schemas.openxmlformats.org/officeDocument/2006/relationships/image" Target="../media/image109.png"/><Relationship Id="rId21" Type="http://schemas.openxmlformats.org/officeDocument/2006/relationships/image" Target="../media/image123.png"/><Relationship Id="rId7" Type="http://schemas.openxmlformats.org/officeDocument/2006/relationships/image" Target="../media/image44.png"/><Relationship Id="rId12" Type="http://schemas.openxmlformats.org/officeDocument/2006/relationships/image" Target="../media/image114.png"/><Relationship Id="rId17" Type="http://schemas.openxmlformats.org/officeDocument/2006/relationships/image" Target="../media/image119.png"/><Relationship Id="rId25" Type="http://schemas.openxmlformats.org/officeDocument/2006/relationships/image" Target="../media/image6.png"/><Relationship Id="rId2" Type="http://schemas.openxmlformats.org/officeDocument/2006/relationships/notesSlide" Target="../notesSlides/notesSlide21.xml"/><Relationship Id="rId16" Type="http://schemas.openxmlformats.org/officeDocument/2006/relationships/image" Target="../media/image118.png"/><Relationship Id="rId20" Type="http://schemas.openxmlformats.org/officeDocument/2006/relationships/image" Target="../media/image122.png"/><Relationship Id="rId29"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68.png"/><Relationship Id="rId11" Type="http://schemas.openxmlformats.org/officeDocument/2006/relationships/image" Target="../media/image113.png"/><Relationship Id="rId24" Type="http://schemas.openxmlformats.org/officeDocument/2006/relationships/image" Target="../media/image126.png"/><Relationship Id="rId5" Type="http://schemas.openxmlformats.org/officeDocument/2006/relationships/image" Target="../media/image110.png"/><Relationship Id="rId15" Type="http://schemas.openxmlformats.org/officeDocument/2006/relationships/image" Target="../media/image117.png"/><Relationship Id="rId23" Type="http://schemas.openxmlformats.org/officeDocument/2006/relationships/image" Target="../media/image125.png"/><Relationship Id="rId28" Type="http://schemas.openxmlformats.org/officeDocument/2006/relationships/image" Target="../media/image9.png"/><Relationship Id="rId10" Type="http://schemas.openxmlformats.org/officeDocument/2006/relationships/image" Target="../media/image112.png"/><Relationship Id="rId19" Type="http://schemas.openxmlformats.org/officeDocument/2006/relationships/image" Target="../media/image121.png"/><Relationship Id="rId4" Type="http://schemas.openxmlformats.org/officeDocument/2006/relationships/image" Target="../media/image1.png"/><Relationship Id="rId9" Type="http://schemas.openxmlformats.org/officeDocument/2006/relationships/image" Target="../media/image111.png"/><Relationship Id="rId14" Type="http://schemas.openxmlformats.org/officeDocument/2006/relationships/image" Target="../media/image116.png"/><Relationship Id="rId22" Type="http://schemas.openxmlformats.org/officeDocument/2006/relationships/image" Target="../media/image124.png"/><Relationship Id="rId27" Type="http://schemas.openxmlformats.org/officeDocument/2006/relationships/image" Target="../media/image8.png"/><Relationship Id="rId30"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7.png"/><Relationship Id="rId3" Type="http://schemas.openxmlformats.org/officeDocument/2006/relationships/image" Target="../media/image18.png"/><Relationship Id="rId21" Type="http://schemas.openxmlformats.org/officeDocument/2006/relationships/image" Target="../media/image10.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6.png"/><Relationship Id="rId2" Type="http://schemas.openxmlformats.org/officeDocument/2006/relationships/notesSlide" Target="../notesSlides/notesSlide22.xml"/><Relationship Id="rId16" Type="http://schemas.openxmlformats.org/officeDocument/2006/relationships/image" Target="../media/image30.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129.png"/><Relationship Id="rId12"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28.png"/><Relationship Id="rId11" Type="http://schemas.openxmlformats.org/officeDocument/2006/relationships/image" Target="../media/image131.png"/><Relationship Id="rId5" Type="http://schemas.openxmlformats.org/officeDocument/2006/relationships/image" Target="../media/image44.png"/><Relationship Id="rId10" Type="http://schemas.openxmlformats.org/officeDocument/2006/relationships/image" Target="../media/image7.png"/><Relationship Id="rId4" Type="http://schemas.openxmlformats.org/officeDocument/2006/relationships/image" Target="../media/image127.png"/><Relationship Id="rId9" Type="http://schemas.openxmlformats.org/officeDocument/2006/relationships/image" Target="../media/image6.png"/><Relationship Id="rId14"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7.png"/><Relationship Id="rId3" Type="http://schemas.openxmlformats.org/officeDocument/2006/relationships/image" Target="../media/image18.png"/><Relationship Id="rId21" Type="http://schemas.openxmlformats.org/officeDocument/2006/relationships/image" Target="../media/image10.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6.png"/><Relationship Id="rId2" Type="http://schemas.openxmlformats.org/officeDocument/2006/relationships/notesSlide" Target="../notesSlides/notesSlide24.xml"/><Relationship Id="rId16" Type="http://schemas.openxmlformats.org/officeDocument/2006/relationships/image" Target="../media/image30.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10.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31.png"/></Relationships>
</file>

<file path=ppt/slides/_rels/slide26.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0.png"/><Relationship Id="rId3" Type="http://schemas.openxmlformats.org/officeDocument/2006/relationships/image" Target="../media/image18.png"/><Relationship Id="rId7" Type="http://schemas.openxmlformats.org/officeDocument/2006/relationships/image" Target="../media/image134.png"/><Relationship Id="rId12"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33.png"/><Relationship Id="rId11" Type="http://schemas.openxmlformats.org/officeDocument/2006/relationships/image" Target="../media/image8.png"/><Relationship Id="rId5" Type="http://schemas.openxmlformats.org/officeDocument/2006/relationships/image" Target="../media/image44.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41.png"/><Relationship Id="rId18" Type="http://schemas.openxmlformats.org/officeDocument/2006/relationships/image" Target="../media/image8.png"/><Relationship Id="rId3" Type="http://schemas.openxmlformats.org/officeDocument/2006/relationships/image" Target="../media/image18.png"/><Relationship Id="rId21" Type="http://schemas.openxmlformats.org/officeDocument/2006/relationships/image" Target="../media/image11.png"/><Relationship Id="rId7" Type="http://schemas.openxmlformats.org/officeDocument/2006/relationships/image" Target="../media/image134.png"/><Relationship Id="rId12" Type="http://schemas.openxmlformats.org/officeDocument/2006/relationships/image" Target="../media/image140.png"/><Relationship Id="rId17" Type="http://schemas.openxmlformats.org/officeDocument/2006/relationships/image" Target="../media/image7.png"/><Relationship Id="rId2" Type="http://schemas.openxmlformats.org/officeDocument/2006/relationships/notesSlide" Target="../notesSlides/notesSlide27.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3.png"/><Relationship Id="rId11" Type="http://schemas.openxmlformats.org/officeDocument/2006/relationships/image" Target="../media/image139.png"/><Relationship Id="rId5" Type="http://schemas.openxmlformats.org/officeDocument/2006/relationships/image" Target="../media/image44.png"/><Relationship Id="rId15" Type="http://schemas.openxmlformats.org/officeDocument/2006/relationships/image" Target="../media/image143.png"/><Relationship Id="rId10" Type="http://schemas.openxmlformats.org/officeDocument/2006/relationships/image" Target="../media/image138.png"/><Relationship Id="rId19"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137.png"/><Relationship Id="rId14" Type="http://schemas.openxmlformats.org/officeDocument/2006/relationships/image" Target="../media/image142.png"/><Relationship Id="rId22"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144.png"/><Relationship Id="rId13" Type="http://schemas.openxmlformats.org/officeDocument/2006/relationships/image" Target="../media/image142.png"/><Relationship Id="rId18" Type="http://schemas.openxmlformats.org/officeDocument/2006/relationships/image" Target="../media/image10.png"/><Relationship Id="rId3" Type="http://schemas.openxmlformats.org/officeDocument/2006/relationships/image" Target="../media/image18.png"/><Relationship Id="rId7" Type="http://schemas.openxmlformats.org/officeDocument/2006/relationships/image" Target="../media/image134.png"/><Relationship Id="rId12" Type="http://schemas.openxmlformats.org/officeDocument/2006/relationships/image" Target="../media/image140.png"/><Relationship Id="rId17" Type="http://schemas.openxmlformats.org/officeDocument/2006/relationships/image" Target="../media/image9.png"/><Relationship Id="rId2" Type="http://schemas.openxmlformats.org/officeDocument/2006/relationships/notesSlide" Target="../notesSlides/notesSlide28.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33.png"/><Relationship Id="rId11" Type="http://schemas.openxmlformats.org/officeDocument/2006/relationships/image" Target="../media/image145.png"/><Relationship Id="rId5" Type="http://schemas.openxmlformats.org/officeDocument/2006/relationships/image" Target="../media/image44.png"/><Relationship Id="rId15" Type="http://schemas.openxmlformats.org/officeDocument/2006/relationships/image" Target="../media/image7.png"/><Relationship Id="rId10" Type="http://schemas.openxmlformats.org/officeDocument/2006/relationships/image" Target="../media/image139.png"/><Relationship Id="rId19"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38.png"/><Relationship Id="rId1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146.png"/><Relationship Id="rId13" Type="http://schemas.openxmlformats.org/officeDocument/2006/relationships/image" Target="../media/image9.png"/><Relationship Id="rId3" Type="http://schemas.openxmlformats.org/officeDocument/2006/relationships/image" Target="../media/image18.png"/><Relationship Id="rId7" Type="http://schemas.openxmlformats.org/officeDocument/2006/relationships/image" Target="../media/image134.png"/><Relationship Id="rId12"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33.png"/><Relationship Id="rId11" Type="http://schemas.openxmlformats.org/officeDocument/2006/relationships/image" Target="../media/image7.png"/><Relationship Id="rId5" Type="http://schemas.openxmlformats.org/officeDocument/2006/relationships/image" Target="../media/image44.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47.pn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0.png"/><Relationship Id="rId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8.png"/><Relationship Id="rId1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6.png"/><Relationship Id="rId18" Type="http://schemas.openxmlformats.org/officeDocument/2006/relationships/image" Target="../media/image10.png"/><Relationship Id="rId3" Type="http://schemas.openxmlformats.org/officeDocument/2006/relationships/image" Target="../media/image1.png"/><Relationship Id="rId21" Type="http://schemas.microsoft.com/office/2007/relationships/hdphoto" Target="../media/hdphoto2.wdp"/><Relationship Id="rId7" Type="http://schemas.openxmlformats.org/officeDocument/2006/relationships/image" Target="../media/image150.png"/><Relationship Id="rId12" Type="http://schemas.openxmlformats.org/officeDocument/2006/relationships/image" Target="../media/image155.png"/><Relationship Id="rId17" Type="http://schemas.openxmlformats.org/officeDocument/2006/relationships/image" Target="../media/image9.png"/><Relationship Id="rId2" Type="http://schemas.openxmlformats.org/officeDocument/2006/relationships/notesSlide" Target="../notesSlides/notesSlide30.xml"/><Relationship Id="rId16" Type="http://schemas.openxmlformats.org/officeDocument/2006/relationships/image" Target="../media/image8.png"/><Relationship Id="rId20" Type="http://schemas.openxmlformats.org/officeDocument/2006/relationships/image" Target="../media/image157.png"/><Relationship Id="rId1" Type="http://schemas.openxmlformats.org/officeDocument/2006/relationships/slideLayout" Target="../slideLayouts/slideLayout1.xml"/><Relationship Id="rId6" Type="http://schemas.openxmlformats.org/officeDocument/2006/relationships/image" Target="../media/image149.png"/><Relationship Id="rId11" Type="http://schemas.openxmlformats.org/officeDocument/2006/relationships/image" Target="../media/image154.png"/><Relationship Id="rId5" Type="http://schemas.openxmlformats.org/officeDocument/2006/relationships/image" Target="../media/image44.png"/><Relationship Id="rId15" Type="http://schemas.openxmlformats.org/officeDocument/2006/relationships/image" Target="../media/image7.png"/><Relationship Id="rId10" Type="http://schemas.openxmlformats.org/officeDocument/2006/relationships/image" Target="../media/image153.png"/><Relationship Id="rId19" Type="http://schemas.openxmlformats.org/officeDocument/2006/relationships/image" Target="../media/image11.png"/><Relationship Id="rId4" Type="http://schemas.openxmlformats.org/officeDocument/2006/relationships/image" Target="../media/image148.png"/><Relationship Id="rId9" Type="http://schemas.openxmlformats.org/officeDocument/2006/relationships/image" Target="../media/image152.png"/><Relationship Id="rId14"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123.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31.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59.png"/><Relationship Id="rId11" Type="http://schemas.openxmlformats.org/officeDocument/2006/relationships/image" Target="../media/image163.png"/><Relationship Id="rId5" Type="http://schemas.openxmlformats.org/officeDocument/2006/relationships/image" Target="../media/image44.png"/><Relationship Id="rId15" Type="http://schemas.openxmlformats.org/officeDocument/2006/relationships/image" Target="../media/image9.png"/><Relationship Id="rId10" Type="http://schemas.openxmlformats.org/officeDocument/2006/relationships/image" Target="../media/image162.png"/><Relationship Id="rId4" Type="http://schemas.openxmlformats.org/officeDocument/2006/relationships/image" Target="../media/image158.png"/><Relationship Id="rId9" Type="http://schemas.openxmlformats.org/officeDocument/2006/relationships/image" Target="../media/image161.png"/><Relationship Id="rId14" Type="http://schemas.openxmlformats.org/officeDocument/2006/relationships/image" Target="../media/image131.png"/></Relationships>
</file>

<file path=ppt/slides/_rels/slide32.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123.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3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64.png"/><Relationship Id="rId11" Type="http://schemas.openxmlformats.org/officeDocument/2006/relationships/image" Target="../media/image166.png"/><Relationship Id="rId5" Type="http://schemas.openxmlformats.org/officeDocument/2006/relationships/image" Target="../media/image44.png"/><Relationship Id="rId15" Type="http://schemas.openxmlformats.org/officeDocument/2006/relationships/image" Target="../media/image9.png"/><Relationship Id="rId10" Type="http://schemas.openxmlformats.org/officeDocument/2006/relationships/image" Target="../media/image163.png"/><Relationship Id="rId4" Type="http://schemas.openxmlformats.org/officeDocument/2006/relationships/image" Target="../media/image158.png"/><Relationship Id="rId9" Type="http://schemas.openxmlformats.org/officeDocument/2006/relationships/image" Target="../media/image165.png"/><Relationship Id="rId14" Type="http://schemas.openxmlformats.org/officeDocument/2006/relationships/image" Target="../media/image131.png"/></Relationships>
</file>

<file path=ppt/slides/_rels/slide33.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167.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33.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59.png"/><Relationship Id="rId11" Type="http://schemas.openxmlformats.org/officeDocument/2006/relationships/image" Target="../media/image168.png"/><Relationship Id="rId5" Type="http://schemas.openxmlformats.org/officeDocument/2006/relationships/image" Target="../media/image44.png"/><Relationship Id="rId15" Type="http://schemas.openxmlformats.org/officeDocument/2006/relationships/image" Target="../media/image9.png"/><Relationship Id="rId10" Type="http://schemas.openxmlformats.org/officeDocument/2006/relationships/image" Target="../media/image163.png"/><Relationship Id="rId4" Type="http://schemas.openxmlformats.org/officeDocument/2006/relationships/image" Target="../media/image158.png"/><Relationship Id="rId9" Type="http://schemas.openxmlformats.org/officeDocument/2006/relationships/image" Target="../media/image165.png"/><Relationship Id="rId14"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69.png"/><Relationship Id="rId12" Type="http://schemas.openxmlformats.org/officeDocument/2006/relationships/image" Target="../media/image7.png"/><Relationship Id="rId2" Type="http://schemas.openxmlformats.org/officeDocument/2006/relationships/notesSlide" Target="../notesSlides/notesSlide34.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9.png"/><Relationship Id="rId11" Type="http://schemas.openxmlformats.org/officeDocument/2006/relationships/image" Target="../media/image6.png"/><Relationship Id="rId5" Type="http://schemas.openxmlformats.org/officeDocument/2006/relationships/image" Target="../media/image44.png"/><Relationship Id="rId15" Type="http://schemas.openxmlformats.org/officeDocument/2006/relationships/image" Target="../media/image10.png"/><Relationship Id="rId10" Type="http://schemas.openxmlformats.org/officeDocument/2006/relationships/image" Target="../media/image170.png"/><Relationship Id="rId4" Type="http://schemas.openxmlformats.org/officeDocument/2006/relationships/image" Target="../media/image158.png"/><Relationship Id="rId9" Type="http://schemas.openxmlformats.org/officeDocument/2006/relationships/image" Target="../media/image163.png"/><Relationship Id="rId14" Type="http://schemas.openxmlformats.org/officeDocument/2006/relationships/image" Target="../media/image9.png"/></Relationships>
</file>

<file path=ppt/slides/_rels/slide35.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5.png"/><Relationship Id="rId1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150.png"/><Relationship Id="rId12" Type="http://schemas.openxmlformats.org/officeDocument/2006/relationships/image" Target="../media/image154.png"/><Relationship Id="rId17" Type="http://schemas.openxmlformats.org/officeDocument/2006/relationships/image" Target="../media/image8.png"/><Relationship Id="rId2" Type="http://schemas.openxmlformats.org/officeDocument/2006/relationships/notesSlide" Target="../notesSlides/notesSlide35.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49.png"/><Relationship Id="rId11" Type="http://schemas.openxmlformats.org/officeDocument/2006/relationships/image" Target="../media/image171.png"/><Relationship Id="rId5" Type="http://schemas.openxmlformats.org/officeDocument/2006/relationships/image" Target="../media/image44.png"/><Relationship Id="rId15" Type="http://schemas.openxmlformats.org/officeDocument/2006/relationships/image" Target="../media/image6.png"/><Relationship Id="rId10" Type="http://schemas.openxmlformats.org/officeDocument/2006/relationships/image" Target="../media/image153.png"/><Relationship Id="rId19" Type="http://schemas.openxmlformats.org/officeDocument/2006/relationships/image" Target="../media/image10.png"/><Relationship Id="rId4" Type="http://schemas.openxmlformats.org/officeDocument/2006/relationships/image" Target="../media/image148.png"/><Relationship Id="rId9" Type="http://schemas.openxmlformats.org/officeDocument/2006/relationships/image" Target="../media/image152.png"/><Relationship Id="rId14" Type="http://schemas.openxmlformats.org/officeDocument/2006/relationships/image" Target="../media/image156.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6.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7.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6.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7.png"/><Relationship Id="rId3" Type="http://schemas.openxmlformats.org/officeDocument/2006/relationships/image" Target="../media/image18.png"/><Relationship Id="rId21" Type="http://schemas.openxmlformats.org/officeDocument/2006/relationships/image" Target="../media/image10.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6.png"/><Relationship Id="rId2" Type="http://schemas.openxmlformats.org/officeDocument/2006/relationships/notesSlide" Target="../notesSlides/notesSlide9.xml"/><Relationship Id="rId16" Type="http://schemas.openxmlformats.org/officeDocument/2006/relationships/image" Target="../media/image30.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88169"/>
            <a:ext cx="6496050" cy="323850"/>
          </a:xfrm>
          <a:prstGeom prst="rect">
            <a:avLst/>
          </a:prstGeom>
          <a:solidFill>
            <a:srgbClr val="FFFFFF"/>
          </a:solidFill>
          <a:ln/>
        </p:spPr>
      </p:sp>
      <p:sp>
        <p:nvSpPr>
          <p:cNvPr id="3" name="Shape 1"/>
          <p:cNvSpPr/>
          <p:nvPr/>
        </p:nvSpPr>
        <p:spPr>
          <a:xfrm>
            <a:off x="2586038" y="3231356"/>
            <a:ext cx="1400175" cy="204788"/>
          </a:xfrm>
          <a:prstGeom prst="roundRect">
            <a:avLst/>
          </a:prstGeom>
          <a:solidFill>
            <a:srgbClr val="8452D4"/>
          </a:solidFill>
          <a:ln/>
        </p:spPr>
      </p:sp>
      <p:sp>
        <p:nvSpPr>
          <p:cNvPr id="4" name="Shape 2"/>
          <p:cNvSpPr/>
          <p:nvPr/>
        </p:nvSpPr>
        <p:spPr>
          <a:xfrm>
            <a:off x="2286000" y="2931319"/>
            <a:ext cx="80963" cy="80963"/>
          </a:xfrm>
          <a:prstGeom prst="roundRect">
            <a:avLst/>
          </a:prstGeom>
          <a:solidFill>
            <a:srgbClr val="D9D9D9">
              <a:alpha val="0"/>
            </a:srgbClr>
          </a:solidFill>
          <a:ln w="25400">
            <a:solidFill>
              <a:srgbClr val="000000"/>
            </a:solidFill>
            <a:prstDash val="solid"/>
          </a:ln>
        </p:spPr>
      </p:sp>
      <p:sp>
        <p:nvSpPr>
          <p:cNvPr id="5" name="Shape 3"/>
          <p:cNvSpPr/>
          <p:nvPr/>
        </p:nvSpPr>
        <p:spPr>
          <a:xfrm>
            <a:off x="2286000" y="2593181"/>
            <a:ext cx="2000250" cy="252413"/>
          </a:xfrm>
          <a:prstGeom prst="roundRect">
            <a:avLst/>
          </a:prstGeom>
          <a:noFill/>
          <a:ln w="12700">
            <a:solidFill>
              <a:srgbClr val="000000"/>
            </a:solidFill>
            <a:prstDash val="solid"/>
          </a:ln>
        </p:spPr>
      </p:sp>
      <p:sp>
        <p:nvSpPr>
          <p:cNvPr id="6" name="Shape 4"/>
          <p:cNvSpPr/>
          <p:nvPr/>
        </p:nvSpPr>
        <p:spPr>
          <a:xfrm>
            <a:off x="2286000" y="2235994"/>
            <a:ext cx="2000250" cy="252413"/>
          </a:xfrm>
          <a:prstGeom prst="roundRect">
            <a:avLst/>
          </a:prstGeom>
          <a:noFill/>
          <a:ln w="12700">
            <a:solidFill>
              <a:srgbClr val="000000"/>
            </a:solidFill>
            <a:prstDash val="solid"/>
          </a:ln>
        </p:spPr>
      </p:sp>
      <p:sp>
        <p:nvSpPr>
          <p:cNvPr id="7" name="Shape 5"/>
          <p:cNvSpPr/>
          <p:nvPr/>
        </p:nvSpPr>
        <p:spPr>
          <a:xfrm>
            <a:off x="1400175" y="692944"/>
            <a:ext cx="457200" cy="114300"/>
          </a:xfrm>
          <a:prstGeom prst="rect">
            <a:avLst/>
          </a:prstGeom>
          <a:noFill/>
          <a:ln/>
        </p:spPr>
      </p:sp>
      <p:sp>
        <p:nvSpPr>
          <p:cNvPr id="8" name="Shape 6"/>
          <p:cNvSpPr/>
          <p:nvPr/>
        </p:nvSpPr>
        <p:spPr>
          <a:xfrm>
            <a:off x="1933575" y="664369"/>
            <a:ext cx="5410200" cy="171450"/>
          </a:xfrm>
          <a:prstGeom prst="roundRect">
            <a:avLst>
              <a:gd name="adj" fmla="val 245760"/>
            </a:avLst>
          </a:prstGeom>
          <a:solidFill>
            <a:srgbClr val="F3EDF7"/>
          </a:solidFill>
          <a:ln/>
        </p:spPr>
      </p:sp>
      <p:sp>
        <p:nvSpPr>
          <p:cNvPr id="9" name="Shape 7"/>
          <p:cNvSpPr/>
          <p:nvPr/>
        </p:nvSpPr>
        <p:spPr>
          <a:xfrm>
            <a:off x="7419975" y="683419"/>
            <a:ext cx="133350" cy="133350"/>
          </a:xfrm>
          <a:prstGeom prst="roundRect">
            <a:avLst>
              <a:gd name="adj" fmla="val 748052"/>
            </a:avLst>
          </a:prstGeom>
          <a:solidFill>
            <a:srgbClr val="79747E"/>
          </a:solidFill>
          <a:ln/>
        </p:spPr>
      </p:sp>
      <p:sp>
        <p:nvSpPr>
          <p:cNvPr id="10" name="Shape 8"/>
          <p:cNvSpPr/>
          <p:nvPr/>
        </p:nvSpPr>
        <p:spPr>
          <a:xfrm>
            <a:off x="2009775" y="692944"/>
            <a:ext cx="5162550" cy="114300"/>
          </a:xfrm>
          <a:prstGeom prst="rect">
            <a:avLst/>
          </a:prstGeom>
          <a:noFill/>
          <a:ln/>
        </p:spPr>
      </p:sp>
      <p:pic>
        <p:nvPicPr>
          <p:cNvPr id="11" name="Image 0" descr="preencoded.png"/>
          <p:cNvPicPr>
            <a:picLocks noChangeAspect="1"/>
          </p:cNvPicPr>
          <p:nvPr/>
        </p:nvPicPr>
        <p:blipFill>
          <a:blip r:embed="rId3"/>
          <a:stretch>
            <a:fillRect/>
          </a:stretch>
        </p:blipFill>
        <p:spPr>
          <a:xfrm>
            <a:off x="3637915" y="4622006"/>
            <a:ext cx="1905000" cy="161925"/>
          </a:xfrm>
          <a:prstGeom prst="rect">
            <a:avLst/>
          </a:prstGeom>
        </p:spPr>
      </p:pic>
      <p:pic>
        <p:nvPicPr>
          <p:cNvPr id="12" name="Image 1" descr="preencoded.png"/>
          <p:cNvPicPr>
            <a:picLocks noChangeAspect="1"/>
          </p:cNvPicPr>
          <p:nvPr/>
        </p:nvPicPr>
        <p:blipFill>
          <a:blip r:embed="rId4"/>
          <a:stretch>
            <a:fillRect/>
          </a:stretch>
        </p:blipFill>
        <p:spPr>
          <a:xfrm>
            <a:off x="5148263" y="1754981"/>
            <a:ext cx="1905000" cy="1905000"/>
          </a:xfrm>
          <a:prstGeom prst="rect">
            <a:avLst/>
          </a:prstGeom>
        </p:spPr>
      </p:pic>
      <p:pic>
        <p:nvPicPr>
          <p:cNvPr id="13" name="Image 2" descr="preencoded.png"/>
          <p:cNvPicPr>
            <a:picLocks noChangeAspect="1"/>
          </p:cNvPicPr>
          <p:nvPr/>
        </p:nvPicPr>
        <p:blipFill>
          <a:blip r:embed="rId5"/>
          <a:stretch>
            <a:fillRect/>
          </a:stretch>
        </p:blipFill>
        <p:spPr>
          <a:xfrm>
            <a:off x="1323975" y="907256"/>
            <a:ext cx="6534150" cy="333375"/>
          </a:xfrm>
          <a:prstGeom prst="rect">
            <a:avLst/>
          </a:prstGeom>
        </p:spPr>
      </p:pic>
      <p:pic>
        <p:nvPicPr>
          <p:cNvPr id="14" name="Image 3" descr="preencoded.png"/>
          <p:cNvPicPr>
            <a:picLocks noChangeAspect="1"/>
          </p:cNvPicPr>
          <p:nvPr/>
        </p:nvPicPr>
        <p:blipFill>
          <a:blip r:embed="rId6"/>
          <a:stretch>
            <a:fillRect/>
          </a:stretch>
        </p:blipFill>
        <p:spPr>
          <a:xfrm>
            <a:off x="2433638" y="2655094"/>
            <a:ext cx="138113" cy="133350"/>
          </a:xfrm>
          <a:prstGeom prst="rect">
            <a:avLst/>
          </a:prstGeom>
        </p:spPr>
      </p:pic>
      <p:pic>
        <p:nvPicPr>
          <p:cNvPr id="15" name="Image 4" descr="preencoded.png"/>
          <p:cNvPicPr>
            <a:picLocks noChangeAspect="1"/>
          </p:cNvPicPr>
          <p:nvPr/>
        </p:nvPicPr>
        <p:blipFill>
          <a:blip r:embed="rId7"/>
          <a:stretch>
            <a:fillRect/>
          </a:stretch>
        </p:blipFill>
        <p:spPr>
          <a:xfrm>
            <a:off x="2433638" y="2293144"/>
            <a:ext cx="138113" cy="142875"/>
          </a:xfrm>
          <a:prstGeom prst="rect">
            <a:avLst/>
          </a:prstGeom>
        </p:spPr>
      </p:pic>
      <p:pic>
        <p:nvPicPr>
          <p:cNvPr id="16" name="Image 5" descr="preencoded.png"/>
          <p:cNvPicPr>
            <a:picLocks noChangeAspect="1"/>
          </p:cNvPicPr>
          <p:nvPr/>
        </p:nvPicPr>
        <p:blipFill>
          <a:blip r:embed="rId8"/>
          <a:stretch>
            <a:fillRect/>
          </a:stretch>
        </p:blipFill>
        <p:spPr>
          <a:xfrm>
            <a:off x="7629525" y="692944"/>
            <a:ext cx="114300" cy="114300"/>
          </a:xfrm>
          <a:prstGeom prst="rect">
            <a:avLst/>
          </a:prstGeom>
        </p:spPr>
      </p:pic>
      <p:pic>
        <p:nvPicPr>
          <p:cNvPr id="17" name="Image 6" descr="preencoded.png"/>
          <p:cNvPicPr>
            <a:picLocks noChangeAspect="1"/>
          </p:cNvPicPr>
          <p:nvPr/>
        </p:nvPicPr>
        <p:blipFill>
          <a:blip r:embed="rId9"/>
          <a:stretch>
            <a:fillRect/>
          </a:stretch>
        </p:blipFill>
        <p:spPr>
          <a:xfrm>
            <a:off x="7172325" y="702469"/>
            <a:ext cx="95250" cy="95250"/>
          </a:xfrm>
          <a:prstGeom prst="rect">
            <a:avLst/>
          </a:prstGeom>
        </p:spPr>
      </p:pic>
      <p:pic>
        <p:nvPicPr>
          <p:cNvPr id="18" name="Image 7" descr="preencoded.png"/>
          <p:cNvPicPr>
            <a:picLocks noChangeAspect="1"/>
          </p:cNvPicPr>
          <p:nvPr/>
        </p:nvPicPr>
        <p:blipFill>
          <a:blip r:embed="rId10"/>
          <a:stretch>
            <a:fillRect/>
          </a:stretch>
        </p:blipFill>
        <p:spPr>
          <a:xfrm>
            <a:off x="2009775" y="713518"/>
            <a:ext cx="73152" cy="73152"/>
          </a:xfrm>
          <a:prstGeom prst="rect">
            <a:avLst/>
          </a:prstGeom>
        </p:spPr>
      </p:pic>
      <p:pic>
        <p:nvPicPr>
          <p:cNvPr id="19" name="Image 8" descr="preencoded.png"/>
          <p:cNvPicPr>
            <a:picLocks noChangeAspect="1"/>
          </p:cNvPicPr>
          <p:nvPr/>
        </p:nvPicPr>
        <p:blipFill>
          <a:blip r:embed="rId11"/>
          <a:stretch>
            <a:fillRect/>
          </a:stretch>
        </p:blipFill>
        <p:spPr>
          <a:xfrm>
            <a:off x="1400175" y="692944"/>
            <a:ext cx="114300" cy="114300"/>
          </a:xfrm>
          <a:prstGeom prst="rect">
            <a:avLst/>
          </a:prstGeom>
        </p:spPr>
      </p:pic>
      <p:pic>
        <p:nvPicPr>
          <p:cNvPr id="20" name="Image 9" descr="preencoded.png"/>
          <p:cNvPicPr>
            <a:picLocks noChangeAspect="1"/>
          </p:cNvPicPr>
          <p:nvPr/>
        </p:nvPicPr>
        <p:blipFill>
          <a:blip r:embed="rId12"/>
          <a:stretch>
            <a:fillRect/>
          </a:stretch>
        </p:blipFill>
        <p:spPr>
          <a:xfrm>
            <a:off x="1571625" y="692944"/>
            <a:ext cx="114300" cy="114300"/>
          </a:xfrm>
          <a:prstGeom prst="rect">
            <a:avLst/>
          </a:prstGeom>
        </p:spPr>
      </p:pic>
      <p:pic>
        <p:nvPicPr>
          <p:cNvPr id="21" name="Image 10" descr="preencoded.png"/>
          <p:cNvPicPr>
            <a:picLocks noChangeAspect="1"/>
          </p:cNvPicPr>
          <p:nvPr/>
        </p:nvPicPr>
        <p:blipFill>
          <a:blip r:embed="rId13"/>
          <a:stretch>
            <a:fillRect/>
          </a:stretch>
        </p:blipFill>
        <p:spPr>
          <a:xfrm>
            <a:off x="1743075" y="692944"/>
            <a:ext cx="114300" cy="114300"/>
          </a:xfrm>
          <a:prstGeom prst="rect">
            <a:avLst/>
          </a:prstGeom>
        </p:spPr>
      </p:pic>
      <p:sp>
        <p:nvSpPr>
          <p:cNvPr id="22" name="Text 9"/>
          <p:cNvSpPr/>
          <p:nvPr/>
        </p:nvSpPr>
        <p:spPr>
          <a:xfrm>
            <a:off x="3067050" y="1921669"/>
            <a:ext cx="895350" cy="190500"/>
          </a:xfrm>
          <a:prstGeom prst="rect">
            <a:avLst/>
          </a:prstGeom>
          <a:noFill/>
          <a:ln/>
        </p:spPr>
        <p:txBody>
          <a:bodyPr wrap="square" rtlCol="0" anchor="ctr"/>
          <a:lstStyle/>
          <a:p>
            <a:pPr marL="0" indent="0" algn="l">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LOGIN</a:t>
            </a:r>
            <a:endParaRPr lang="en-US" sz="1200" dirty="0"/>
          </a:p>
        </p:txBody>
      </p:sp>
      <p:sp>
        <p:nvSpPr>
          <p:cNvPr id="23" name="Text 10"/>
          <p:cNvSpPr/>
          <p:nvPr/>
        </p:nvSpPr>
        <p:spPr>
          <a:xfrm>
            <a:off x="3045618" y="3278981"/>
            <a:ext cx="700088" cy="114300"/>
          </a:xfrm>
          <a:prstGeom prst="rect">
            <a:avLst/>
          </a:prstGeom>
          <a:noFill/>
          <a:ln/>
        </p:spPr>
        <p:txBody>
          <a:bodyPr wrap="square" rtlCol="0" anchor="ctr"/>
          <a:lstStyle/>
          <a:p>
            <a:pPr marL="0" indent="0" algn="l">
              <a:lnSpc>
                <a:spcPts val="900"/>
              </a:lnSpc>
              <a:buNone/>
            </a:pPr>
            <a:r>
              <a:rPr lang="en-US" sz="600" kern="0" spc="6" dirty="0">
                <a:solidFill>
                  <a:srgbClr val="FFFFFF">
                    <a:alpha val="99000"/>
                  </a:srgbClr>
                </a:solidFill>
                <a:latin typeface="Roboto" pitchFamily="34" charset="0"/>
                <a:ea typeface="Roboto" pitchFamily="34" charset="-122"/>
                <a:cs typeface="Roboto" pitchFamily="34" charset="-120"/>
              </a:rPr>
              <a:t>Sign In</a:t>
            </a:r>
            <a:endParaRPr lang="en-US" sz="600" dirty="0"/>
          </a:p>
        </p:txBody>
      </p:sp>
      <p:sp>
        <p:nvSpPr>
          <p:cNvPr id="24" name="Text 11"/>
          <p:cNvSpPr/>
          <p:nvPr/>
        </p:nvSpPr>
        <p:spPr>
          <a:xfrm>
            <a:off x="2681288" y="3545681"/>
            <a:ext cx="1543050" cy="114300"/>
          </a:xfrm>
          <a:prstGeom prst="rect">
            <a:avLst/>
          </a:prstGeom>
          <a:noFill/>
          <a:ln/>
        </p:spPr>
        <p:txBody>
          <a:bodyPr wrap="square" rtlCol="0" anchor="ctr"/>
          <a:lstStyle/>
          <a:p>
            <a:pPr>
              <a:lnSpc>
                <a:spcPts val="900"/>
              </a:lnSpc>
            </a:pPr>
            <a:r>
              <a:rPr lang="en-US" sz="600" kern="0" spc="6" dirty="0">
                <a:solidFill>
                  <a:srgbClr val="000000">
                    <a:alpha val="99000"/>
                  </a:srgbClr>
                </a:solidFill>
                <a:latin typeface="Roboto" pitchFamily="34" charset="0"/>
                <a:ea typeface="Roboto" pitchFamily="34" charset="-122"/>
                <a:cs typeface="Roboto" pitchFamily="34" charset="-120"/>
              </a:rPr>
              <a:t>Don’t have an account? </a:t>
            </a:r>
            <a:r>
              <a:rPr lang="en-US" sz="600" u="sng" kern="0" spc="6" dirty="0">
                <a:solidFill>
                  <a:srgbClr val="6176FF">
                    <a:alpha val="99000"/>
                  </a:srgbClr>
                </a:solidFill>
                <a:latin typeface="Roboto" pitchFamily="34" charset="0"/>
                <a:ea typeface="Roboto" pitchFamily="34" charset="-122"/>
                <a:cs typeface="Roboto" pitchFamily="34" charset="-120"/>
              </a:rPr>
              <a:t>Sign up</a:t>
            </a:r>
            <a:endParaRPr lang="en-US" sz="600" dirty="0"/>
          </a:p>
        </p:txBody>
      </p:sp>
      <p:sp>
        <p:nvSpPr>
          <p:cNvPr id="25" name="Text 12"/>
          <p:cNvSpPr/>
          <p:nvPr/>
        </p:nvSpPr>
        <p:spPr>
          <a:xfrm>
            <a:off x="2428875" y="2917031"/>
            <a:ext cx="966787" cy="114300"/>
          </a:xfrm>
          <a:prstGeom prst="rect">
            <a:avLst/>
          </a:prstGeom>
          <a:noFill/>
          <a:ln/>
        </p:spPr>
        <p:txBody>
          <a:bodyPr wrap="square" rtlCol="0" anchor="ctr"/>
          <a:lstStyle/>
          <a:p>
            <a:pPr marL="0" indent="0" algn="l">
              <a:lnSpc>
                <a:spcPts val="900"/>
              </a:lnSpc>
              <a:buNone/>
            </a:pPr>
            <a:r>
              <a:rPr lang="en-US" sz="600" kern="0" spc="6" dirty="0">
                <a:solidFill>
                  <a:srgbClr val="000000">
                    <a:alpha val="99000"/>
                  </a:srgbClr>
                </a:solidFill>
                <a:latin typeface="Roboto" pitchFamily="34" charset="0"/>
                <a:ea typeface="Roboto" pitchFamily="34" charset="-122"/>
                <a:cs typeface="Roboto" pitchFamily="34" charset="-120"/>
              </a:rPr>
              <a:t>Remember Me</a:t>
            </a:r>
            <a:endParaRPr lang="en-US" sz="600" dirty="0"/>
          </a:p>
        </p:txBody>
      </p:sp>
      <p:sp>
        <p:nvSpPr>
          <p:cNvPr id="26" name="Text 13"/>
          <p:cNvSpPr/>
          <p:nvPr/>
        </p:nvSpPr>
        <p:spPr>
          <a:xfrm>
            <a:off x="2681288" y="2645569"/>
            <a:ext cx="966787"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Password</a:t>
            </a:r>
            <a:endParaRPr lang="en-US" sz="900" dirty="0"/>
          </a:p>
        </p:txBody>
      </p:sp>
      <p:sp>
        <p:nvSpPr>
          <p:cNvPr id="27" name="Text 14"/>
          <p:cNvSpPr/>
          <p:nvPr/>
        </p:nvSpPr>
        <p:spPr>
          <a:xfrm>
            <a:off x="2681288" y="2288381"/>
            <a:ext cx="742950"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Email</a:t>
            </a:r>
            <a:endParaRPr lang="en-US" sz="900" dirty="0"/>
          </a:p>
        </p:txBody>
      </p:sp>
      <p:sp>
        <p:nvSpPr>
          <p:cNvPr id="28" name="Text 15"/>
          <p:cNvSpPr/>
          <p:nvPr/>
        </p:nvSpPr>
        <p:spPr>
          <a:xfrm>
            <a:off x="7454179"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9" name="Text 16"/>
          <p:cNvSpPr/>
          <p:nvPr/>
        </p:nvSpPr>
        <p:spPr>
          <a:xfrm>
            <a:off x="2121027"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0" name="Rectangle 29">
            <a:extLst>
              <a:ext uri="{FF2B5EF4-FFF2-40B4-BE49-F238E27FC236}">
                <a16:creationId xmlns:a16="http://schemas.microsoft.com/office/drawing/2014/main" id="{82673554-B7C3-2966-A77A-25D0E7D89F00}"/>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TextBox 38">
            <a:extLst>
              <a:ext uri="{FF2B5EF4-FFF2-40B4-BE49-F238E27FC236}">
                <a16:creationId xmlns:a16="http://schemas.microsoft.com/office/drawing/2014/main" id="{8F6C7721-CE5A-98EB-D902-354D5E0EC8F7}"/>
              </a:ext>
            </a:extLst>
          </p:cNvPr>
          <p:cNvSpPr txBox="1"/>
          <p:nvPr/>
        </p:nvSpPr>
        <p:spPr>
          <a:xfrm>
            <a:off x="3508373" y="3517383"/>
            <a:ext cx="526869" cy="184666"/>
          </a:xfrm>
          <a:prstGeom prst="rect">
            <a:avLst/>
          </a:prstGeom>
          <a:noFill/>
        </p:spPr>
        <p:txBody>
          <a:bodyPr wrap="square">
            <a:spAutoFit/>
          </a:bodyPr>
          <a:lstStyle/>
          <a:p>
            <a:r>
              <a:rPr lang="en-US" sz="600" u="sng" kern="0" spc="6" dirty="0">
                <a:solidFill>
                  <a:srgbClr val="7030A0"/>
                </a:solidFill>
                <a:latin typeface="Roboto" pitchFamily="34" charset="0"/>
                <a:ea typeface="Roboto" pitchFamily="34" charset="-122"/>
                <a:cs typeface="Roboto" pitchFamily="34" charset="-120"/>
              </a:rPr>
              <a:t>Sign up</a:t>
            </a:r>
            <a:endParaRPr lang="en-SG" sz="6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78644"/>
            <a:ext cx="6496050" cy="323850"/>
          </a:xfrm>
          <a:prstGeom prst="rect">
            <a:avLst/>
          </a:prstGeom>
          <a:solidFill>
            <a:srgbClr val="FFFFFF"/>
          </a:solidFill>
          <a:ln/>
        </p:spPr>
      </p:sp>
      <p:sp>
        <p:nvSpPr>
          <p:cNvPr id="3" name="Shape 1"/>
          <p:cNvSpPr/>
          <p:nvPr/>
        </p:nvSpPr>
        <p:spPr>
          <a:xfrm>
            <a:off x="2386013" y="1188244"/>
            <a:ext cx="5434013" cy="3228975"/>
          </a:xfrm>
          <a:prstGeom prst="roundRect">
            <a:avLst>
              <a:gd name="adj" fmla="val 7929"/>
            </a:avLst>
          </a:prstGeom>
          <a:solidFill>
            <a:srgbClr val="FFFFFF"/>
          </a:solidFill>
          <a:ln/>
        </p:spPr>
      </p:sp>
      <p:sp>
        <p:nvSpPr>
          <p:cNvPr id="4" name="Shape 2"/>
          <p:cNvSpPr/>
          <p:nvPr/>
        </p:nvSpPr>
        <p:spPr>
          <a:xfrm>
            <a:off x="2386013" y="1493044"/>
            <a:ext cx="5434013" cy="1123950"/>
          </a:xfrm>
          <a:prstGeom prst="rect">
            <a:avLst/>
          </a:prstGeom>
          <a:noFill/>
          <a:ln/>
        </p:spPr>
      </p:sp>
      <p:sp>
        <p:nvSpPr>
          <p:cNvPr id="5" name="Shape 3"/>
          <p:cNvSpPr/>
          <p:nvPr/>
        </p:nvSpPr>
        <p:spPr>
          <a:xfrm>
            <a:off x="2386013" y="2616994"/>
            <a:ext cx="5434013" cy="2247900"/>
          </a:xfrm>
          <a:prstGeom prst="rect">
            <a:avLst/>
          </a:prstGeom>
          <a:noFill/>
          <a:ln/>
        </p:spPr>
      </p:sp>
      <p:sp>
        <p:nvSpPr>
          <p:cNvPr id="6" name="Shape 4"/>
          <p:cNvSpPr/>
          <p:nvPr/>
        </p:nvSpPr>
        <p:spPr>
          <a:xfrm>
            <a:off x="2386013" y="2616994"/>
            <a:ext cx="5434013" cy="304800"/>
          </a:xfrm>
          <a:prstGeom prst="rect">
            <a:avLst/>
          </a:prstGeom>
          <a:noFill/>
          <a:ln/>
        </p:spPr>
      </p:sp>
      <p:sp>
        <p:nvSpPr>
          <p:cNvPr id="7" name="Shape 5"/>
          <p:cNvSpPr/>
          <p:nvPr/>
        </p:nvSpPr>
        <p:spPr>
          <a:xfrm>
            <a:off x="2386013" y="2921794"/>
            <a:ext cx="5434013" cy="1866900"/>
          </a:xfrm>
          <a:prstGeom prst="rect">
            <a:avLst/>
          </a:prstGeom>
          <a:noFill/>
          <a:ln/>
        </p:spPr>
      </p:sp>
      <p:sp>
        <p:nvSpPr>
          <p:cNvPr id="8" name="Shape 6"/>
          <p:cNvSpPr/>
          <p:nvPr/>
        </p:nvSpPr>
        <p:spPr>
          <a:xfrm>
            <a:off x="2500313" y="2921794"/>
            <a:ext cx="5205413" cy="571500"/>
          </a:xfrm>
          <a:prstGeom prst="roundRect">
            <a:avLst>
              <a:gd name="adj" fmla="val 19200"/>
            </a:avLst>
          </a:prstGeom>
          <a:noFill/>
          <a:ln/>
        </p:spPr>
      </p:sp>
      <p:sp>
        <p:nvSpPr>
          <p:cNvPr id="9" name="Shape 7"/>
          <p:cNvSpPr/>
          <p:nvPr/>
        </p:nvSpPr>
        <p:spPr>
          <a:xfrm>
            <a:off x="2500313" y="3569494"/>
            <a:ext cx="5205413" cy="571500"/>
          </a:xfrm>
          <a:prstGeom prst="roundRect">
            <a:avLst>
              <a:gd name="adj" fmla="val 19200"/>
            </a:avLst>
          </a:prstGeom>
          <a:noFill/>
          <a:ln/>
        </p:spPr>
      </p:sp>
      <p:sp>
        <p:nvSpPr>
          <p:cNvPr id="10" name="Shape 8"/>
          <p:cNvSpPr/>
          <p:nvPr/>
        </p:nvSpPr>
        <p:spPr>
          <a:xfrm>
            <a:off x="2500313" y="4217194"/>
            <a:ext cx="5205413" cy="571500"/>
          </a:xfrm>
          <a:prstGeom prst="roundRect">
            <a:avLst>
              <a:gd name="adj" fmla="val 19200"/>
            </a:avLst>
          </a:prstGeom>
          <a:noFill/>
          <a:ln/>
        </p:spPr>
      </p:sp>
      <p:sp>
        <p:nvSpPr>
          <p:cNvPr id="11" name="Shape 9"/>
          <p:cNvSpPr/>
          <p:nvPr/>
        </p:nvSpPr>
        <p:spPr>
          <a:xfrm>
            <a:off x="2500313" y="4217194"/>
            <a:ext cx="5205413" cy="571500"/>
          </a:xfrm>
          <a:prstGeom prst="rect">
            <a:avLst/>
          </a:prstGeom>
          <a:noFill/>
          <a:ln/>
        </p:spPr>
      </p:sp>
      <p:sp>
        <p:nvSpPr>
          <p:cNvPr id="12" name="Shape 10"/>
          <p:cNvSpPr/>
          <p:nvPr/>
        </p:nvSpPr>
        <p:spPr>
          <a:xfrm>
            <a:off x="3148013" y="4217194"/>
            <a:ext cx="4557713" cy="571500"/>
          </a:xfrm>
          <a:prstGeom prst="rect">
            <a:avLst/>
          </a:prstGeom>
          <a:noFill/>
          <a:ln/>
        </p:spPr>
      </p:sp>
      <p:sp>
        <p:nvSpPr>
          <p:cNvPr id="13" name="Shape 11"/>
          <p:cNvSpPr/>
          <p:nvPr/>
        </p:nvSpPr>
        <p:spPr>
          <a:xfrm>
            <a:off x="3148013" y="4217194"/>
            <a:ext cx="4557713" cy="247650"/>
          </a:xfrm>
          <a:prstGeom prst="rect">
            <a:avLst/>
          </a:prstGeom>
          <a:noFill/>
          <a:ln/>
        </p:spPr>
      </p:sp>
      <p:sp>
        <p:nvSpPr>
          <p:cNvPr id="14" name="Shape 12"/>
          <p:cNvSpPr/>
          <p:nvPr/>
        </p:nvSpPr>
        <p:spPr>
          <a:xfrm>
            <a:off x="3148013" y="4674394"/>
            <a:ext cx="4557713" cy="114300"/>
          </a:xfrm>
          <a:prstGeom prst="rect">
            <a:avLst/>
          </a:prstGeom>
          <a:noFill/>
          <a:ln/>
        </p:spPr>
      </p:sp>
      <p:sp>
        <p:nvSpPr>
          <p:cNvPr id="15" name="Shape 13"/>
          <p:cNvSpPr/>
          <p:nvPr/>
        </p:nvSpPr>
        <p:spPr>
          <a:xfrm>
            <a:off x="3148013" y="4674394"/>
            <a:ext cx="4443413" cy="114300"/>
          </a:xfrm>
          <a:prstGeom prst="rect">
            <a:avLst/>
          </a:prstGeom>
          <a:noFill/>
          <a:ln/>
        </p:spPr>
      </p:sp>
      <p:sp>
        <p:nvSpPr>
          <p:cNvPr id="16" name="Shape 14"/>
          <p:cNvSpPr/>
          <p:nvPr/>
        </p:nvSpPr>
        <p:spPr>
          <a:xfrm>
            <a:off x="2500313" y="3569494"/>
            <a:ext cx="5205413" cy="571500"/>
          </a:xfrm>
          <a:prstGeom prst="rect">
            <a:avLst/>
          </a:prstGeom>
          <a:noFill/>
          <a:ln/>
        </p:spPr>
      </p:sp>
      <p:sp>
        <p:nvSpPr>
          <p:cNvPr id="17" name="Shape 15"/>
          <p:cNvSpPr/>
          <p:nvPr/>
        </p:nvSpPr>
        <p:spPr>
          <a:xfrm>
            <a:off x="3148013" y="3569494"/>
            <a:ext cx="4557713" cy="571500"/>
          </a:xfrm>
          <a:prstGeom prst="rect">
            <a:avLst/>
          </a:prstGeom>
          <a:noFill/>
          <a:ln/>
        </p:spPr>
      </p:sp>
      <p:sp>
        <p:nvSpPr>
          <p:cNvPr id="18" name="Shape 16"/>
          <p:cNvSpPr/>
          <p:nvPr/>
        </p:nvSpPr>
        <p:spPr>
          <a:xfrm>
            <a:off x="3148013" y="3569494"/>
            <a:ext cx="4557713" cy="247650"/>
          </a:xfrm>
          <a:prstGeom prst="rect">
            <a:avLst/>
          </a:prstGeom>
          <a:noFill/>
          <a:ln/>
        </p:spPr>
      </p:sp>
      <p:sp>
        <p:nvSpPr>
          <p:cNvPr id="19" name="Shape 17"/>
          <p:cNvSpPr/>
          <p:nvPr/>
        </p:nvSpPr>
        <p:spPr>
          <a:xfrm>
            <a:off x="2500313" y="2921794"/>
            <a:ext cx="5205413" cy="571500"/>
          </a:xfrm>
          <a:prstGeom prst="rect">
            <a:avLst/>
          </a:prstGeom>
          <a:noFill/>
          <a:ln/>
        </p:spPr>
      </p:sp>
      <p:sp>
        <p:nvSpPr>
          <p:cNvPr id="20" name="Shape 18"/>
          <p:cNvSpPr/>
          <p:nvPr/>
        </p:nvSpPr>
        <p:spPr>
          <a:xfrm>
            <a:off x="3148013" y="2921794"/>
            <a:ext cx="4557713" cy="571500"/>
          </a:xfrm>
          <a:prstGeom prst="rect">
            <a:avLst/>
          </a:prstGeom>
          <a:noFill/>
          <a:ln/>
        </p:spPr>
      </p:sp>
      <p:sp>
        <p:nvSpPr>
          <p:cNvPr id="21" name="Shape 19"/>
          <p:cNvSpPr/>
          <p:nvPr/>
        </p:nvSpPr>
        <p:spPr>
          <a:xfrm>
            <a:off x="3148013" y="2921794"/>
            <a:ext cx="4557713" cy="247650"/>
          </a:xfrm>
          <a:prstGeom prst="rect">
            <a:avLst/>
          </a:prstGeom>
          <a:noFill/>
          <a:ln/>
        </p:spPr>
      </p:sp>
      <p:sp>
        <p:nvSpPr>
          <p:cNvPr id="22" name="Shape 20"/>
          <p:cNvSpPr/>
          <p:nvPr/>
        </p:nvSpPr>
        <p:spPr>
          <a:xfrm>
            <a:off x="3643313" y="1531144"/>
            <a:ext cx="4062412" cy="1047750"/>
          </a:xfrm>
          <a:prstGeom prst="rect">
            <a:avLst/>
          </a:prstGeom>
          <a:noFill/>
          <a:ln/>
        </p:spPr>
      </p:sp>
      <p:sp>
        <p:nvSpPr>
          <p:cNvPr id="23" name="Shape 21"/>
          <p:cNvSpPr/>
          <p:nvPr/>
        </p:nvSpPr>
        <p:spPr>
          <a:xfrm>
            <a:off x="3643313" y="1531144"/>
            <a:ext cx="4062412" cy="742950"/>
          </a:xfrm>
          <a:prstGeom prst="rect">
            <a:avLst/>
          </a:prstGeom>
          <a:noFill/>
          <a:ln/>
        </p:spPr>
      </p:sp>
      <p:sp>
        <p:nvSpPr>
          <p:cNvPr id="24" name="Shape 22"/>
          <p:cNvSpPr/>
          <p:nvPr/>
        </p:nvSpPr>
        <p:spPr>
          <a:xfrm>
            <a:off x="1400175" y="683419"/>
            <a:ext cx="457200" cy="114300"/>
          </a:xfrm>
          <a:prstGeom prst="rect">
            <a:avLst/>
          </a:prstGeom>
          <a:noFill/>
          <a:ln/>
        </p:spPr>
      </p:sp>
      <p:sp>
        <p:nvSpPr>
          <p:cNvPr id="25" name="Shape 23"/>
          <p:cNvSpPr/>
          <p:nvPr/>
        </p:nvSpPr>
        <p:spPr>
          <a:xfrm>
            <a:off x="1933575" y="654844"/>
            <a:ext cx="5410200" cy="171450"/>
          </a:xfrm>
          <a:prstGeom prst="roundRect">
            <a:avLst>
              <a:gd name="adj" fmla="val 245760"/>
            </a:avLst>
          </a:prstGeom>
          <a:solidFill>
            <a:srgbClr val="F3EDF7"/>
          </a:solidFill>
          <a:ln/>
        </p:spPr>
      </p:sp>
      <p:sp>
        <p:nvSpPr>
          <p:cNvPr id="26" name="Shape 24"/>
          <p:cNvSpPr/>
          <p:nvPr/>
        </p:nvSpPr>
        <p:spPr>
          <a:xfrm>
            <a:off x="7419975" y="673894"/>
            <a:ext cx="133350" cy="133350"/>
          </a:xfrm>
          <a:prstGeom prst="roundRect">
            <a:avLst>
              <a:gd name="adj" fmla="val 748052"/>
            </a:avLst>
          </a:prstGeom>
          <a:solidFill>
            <a:srgbClr val="79747E"/>
          </a:solidFill>
          <a:ln/>
        </p:spPr>
      </p:sp>
      <p:sp>
        <p:nvSpPr>
          <p:cNvPr id="27" name="Shape 25"/>
          <p:cNvSpPr/>
          <p:nvPr/>
        </p:nvSpPr>
        <p:spPr>
          <a:xfrm>
            <a:off x="2009775" y="683419"/>
            <a:ext cx="5162550" cy="114300"/>
          </a:xfrm>
          <a:prstGeom prst="rect">
            <a:avLst/>
          </a:prstGeom>
          <a:noFill/>
          <a:ln/>
        </p:spPr>
      </p:sp>
      <p:pic>
        <p:nvPicPr>
          <p:cNvPr id="28" name="Image 0" descr="preencoded.png"/>
          <p:cNvPicPr>
            <a:picLocks noChangeAspect="1"/>
          </p:cNvPicPr>
          <p:nvPr/>
        </p:nvPicPr>
        <p:blipFill>
          <a:blip r:embed="rId3"/>
          <a:stretch>
            <a:fillRect/>
          </a:stretch>
        </p:blipFill>
        <p:spPr>
          <a:xfrm>
            <a:off x="7496175" y="978694"/>
            <a:ext cx="190500" cy="190500"/>
          </a:xfrm>
          <a:prstGeom prst="rect">
            <a:avLst/>
          </a:prstGeom>
        </p:spPr>
      </p:pic>
      <p:pic>
        <p:nvPicPr>
          <p:cNvPr id="29" name="Image 1" descr="preencoded.png"/>
          <p:cNvPicPr>
            <a:picLocks noChangeAspect="1"/>
          </p:cNvPicPr>
          <p:nvPr/>
        </p:nvPicPr>
        <p:blipFill>
          <a:blip r:embed="rId4"/>
          <a:stretch>
            <a:fillRect/>
          </a:stretch>
        </p:blipFill>
        <p:spPr>
          <a:xfrm>
            <a:off x="3800475" y="4607719"/>
            <a:ext cx="1905000" cy="161925"/>
          </a:xfrm>
          <a:prstGeom prst="rect">
            <a:avLst/>
          </a:prstGeom>
        </p:spPr>
      </p:pic>
      <p:pic>
        <p:nvPicPr>
          <p:cNvPr id="30" name="Image 2" descr="preencoded.png"/>
          <p:cNvPicPr>
            <a:picLocks noChangeAspect="1"/>
          </p:cNvPicPr>
          <p:nvPr/>
        </p:nvPicPr>
        <p:blipFill>
          <a:blip r:embed="rId5"/>
          <a:stretch>
            <a:fillRect/>
          </a:stretch>
        </p:blipFill>
        <p:spPr>
          <a:xfrm>
            <a:off x="1304925" y="1227773"/>
            <a:ext cx="1138238" cy="3614737"/>
          </a:xfrm>
          <a:prstGeom prst="rect">
            <a:avLst/>
          </a:prstGeom>
        </p:spPr>
      </p:pic>
      <p:pic>
        <p:nvPicPr>
          <p:cNvPr id="31" name="Image 3" descr="preencoded.png"/>
          <p:cNvPicPr>
            <a:picLocks noChangeAspect="1"/>
          </p:cNvPicPr>
          <p:nvPr/>
        </p:nvPicPr>
        <p:blipFill>
          <a:blip r:embed="rId6"/>
          <a:stretch>
            <a:fillRect/>
          </a:stretch>
        </p:blipFill>
        <p:spPr>
          <a:xfrm>
            <a:off x="1323975" y="907256"/>
            <a:ext cx="6534150" cy="333375"/>
          </a:xfrm>
          <a:prstGeom prst="rect">
            <a:avLst/>
          </a:prstGeom>
        </p:spPr>
      </p:pic>
      <p:pic>
        <p:nvPicPr>
          <p:cNvPr id="32" name="Image 4" descr="preencoded.png"/>
          <p:cNvPicPr>
            <a:picLocks noChangeAspect="1"/>
          </p:cNvPicPr>
          <p:nvPr/>
        </p:nvPicPr>
        <p:blipFill>
          <a:blip r:embed="rId7"/>
          <a:stretch>
            <a:fillRect/>
          </a:stretch>
        </p:blipFill>
        <p:spPr>
          <a:xfrm>
            <a:off x="3138488" y="3245644"/>
            <a:ext cx="452438" cy="152400"/>
          </a:xfrm>
          <a:prstGeom prst="rect">
            <a:avLst/>
          </a:prstGeom>
        </p:spPr>
      </p:pic>
      <p:pic>
        <p:nvPicPr>
          <p:cNvPr id="33" name="Image 5" descr="preencoded.png"/>
          <p:cNvPicPr>
            <a:picLocks noChangeAspect="1"/>
          </p:cNvPicPr>
          <p:nvPr/>
        </p:nvPicPr>
        <p:blipFill>
          <a:blip r:embed="rId7"/>
          <a:stretch>
            <a:fillRect/>
          </a:stretch>
        </p:blipFill>
        <p:spPr>
          <a:xfrm>
            <a:off x="3138488" y="3926681"/>
            <a:ext cx="452438" cy="152400"/>
          </a:xfrm>
          <a:prstGeom prst="rect">
            <a:avLst/>
          </a:prstGeom>
        </p:spPr>
      </p:pic>
      <p:pic>
        <p:nvPicPr>
          <p:cNvPr id="34" name="Image 6" descr="preencoded.png"/>
          <p:cNvPicPr>
            <a:picLocks noChangeAspect="1"/>
          </p:cNvPicPr>
          <p:nvPr/>
        </p:nvPicPr>
        <p:blipFill>
          <a:blip r:embed="rId8"/>
          <a:stretch>
            <a:fillRect/>
          </a:stretch>
        </p:blipFill>
        <p:spPr>
          <a:xfrm>
            <a:off x="2386013" y="1188244"/>
            <a:ext cx="5434013" cy="304800"/>
          </a:xfrm>
          <a:prstGeom prst="rect">
            <a:avLst/>
          </a:prstGeom>
        </p:spPr>
      </p:pic>
      <p:pic>
        <p:nvPicPr>
          <p:cNvPr id="35" name="Image 7" descr="preencoded.png"/>
          <p:cNvPicPr>
            <a:picLocks noChangeAspect="1"/>
          </p:cNvPicPr>
          <p:nvPr/>
        </p:nvPicPr>
        <p:blipFill>
          <a:blip r:embed="rId9"/>
          <a:stretch>
            <a:fillRect/>
          </a:stretch>
        </p:blipFill>
        <p:spPr>
          <a:xfrm>
            <a:off x="2500313" y="4217194"/>
            <a:ext cx="571500" cy="571500"/>
          </a:xfrm>
          <a:prstGeom prst="rect">
            <a:avLst/>
          </a:prstGeom>
        </p:spPr>
      </p:pic>
      <p:pic>
        <p:nvPicPr>
          <p:cNvPr id="36" name="Image 8" descr="preencoded.png"/>
          <p:cNvPicPr>
            <a:picLocks noChangeAspect="1"/>
          </p:cNvPicPr>
          <p:nvPr/>
        </p:nvPicPr>
        <p:blipFill>
          <a:blip r:embed="rId10"/>
          <a:stretch>
            <a:fillRect/>
          </a:stretch>
        </p:blipFill>
        <p:spPr>
          <a:xfrm>
            <a:off x="7591425" y="4674394"/>
            <a:ext cx="114300" cy="114300"/>
          </a:xfrm>
          <a:prstGeom prst="rect">
            <a:avLst/>
          </a:prstGeom>
        </p:spPr>
      </p:pic>
      <p:pic>
        <p:nvPicPr>
          <p:cNvPr id="37" name="Image 9" descr="preencoded.png"/>
          <p:cNvPicPr>
            <a:picLocks noChangeAspect="1"/>
          </p:cNvPicPr>
          <p:nvPr/>
        </p:nvPicPr>
        <p:blipFill>
          <a:blip r:embed="rId11"/>
          <a:stretch>
            <a:fillRect/>
          </a:stretch>
        </p:blipFill>
        <p:spPr>
          <a:xfrm>
            <a:off x="3148013" y="4674394"/>
            <a:ext cx="114300" cy="114300"/>
          </a:xfrm>
          <a:prstGeom prst="rect">
            <a:avLst/>
          </a:prstGeom>
        </p:spPr>
      </p:pic>
      <p:pic>
        <p:nvPicPr>
          <p:cNvPr id="38" name="Image 10" descr="preencoded.png"/>
          <p:cNvPicPr>
            <a:picLocks noChangeAspect="1"/>
          </p:cNvPicPr>
          <p:nvPr/>
        </p:nvPicPr>
        <p:blipFill>
          <a:blip r:embed="rId9"/>
          <a:stretch>
            <a:fillRect/>
          </a:stretch>
        </p:blipFill>
        <p:spPr>
          <a:xfrm>
            <a:off x="2500313" y="3569494"/>
            <a:ext cx="571500" cy="571500"/>
          </a:xfrm>
          <a:prstGeom prst="rect">
            <a:avLst/>
          </a:prstGeom>
        </p:spPr>
      </p:pic>
      <p:pic>
        <p:nvPicPr>
          <p:cNvPr id="39" name="Image 11" descr="preencoded.png"/>
          <p:cNvPicPr>
            <a:picLocks noChangeAspect="1"/>
          </p:cNvPicPr>
          <p:nvPr/>
        </p:nvPicPr>
        <p:blipFill>
          <a:blip r:embed="rId12"/>
          <a:stretch>
            <a:fillRect/>
          </a:stretch>
        </p:blipFill>
        <p:spPr>
          <a:xfrm>
            <a:off x="3148013" y="4026694"/>
            <a:ext cx="4557713" cy="114300"/>
          </a:xfrm>
          <a:prstGeom prst="rect">
            <a:avLst/>
          </a:prstGeom>
        </p:spPr>
      </p:pic>
      <p:pic>
        <p:nvPicPr>
          <p:cNvPr id="40" name="Image 12" descr="preencoded.png"/>
          <p:cNvPicPr>
            <a:picLocks noChangeAspect="1"/>
          </p:cNvPicPr>
          <p:nvPr/>
        </p:nvPicPr>
        <p:blipFill>
          <a:blip r:embed="rId9"/>
          <a:stretch>
            <a:fillRect/>
          </a:stretch>
        </p:blipFill>
        <p:spPr>
          <a:xfrm>
            <a:off x="2500313" y="2921794"/>
            <a:ext cx="571500" cy="571500"/>
          </a:xfrm>
          <a:prstGeom prst="rect">
            <a:avLst/>
          </a:prstGeom>
        </p:spPr>
      </p:pic>
      <p:pic>
        <p:nvPicPr>
          <p:cNvPr id="41" name="Image 13" descr="preencoded.png"/>
          <p:cNvPicPr>
            <a:picLocks noChangeAspect="1"/>
          </p:cNvPicPr>
          <p:nvPr/>
        </p:nvPicPr>
        <p:blipFill>
          <a:blip r:embed="rId13"/>
          <a:stretch>
            <a:fillRect/>
          </a:stretch>
        </p:blipFill>
        <p:spPr>
          <a:xfrm>
            <a:off x="3148013" y="3217069"/>
            <a:ext cx="419100" cy="114300"/>
          </a:xfrm>
          <a:prstGeom prst="rect">
            <a:avLst/>
          </a:prstGeom>
        </p:spPr>
      </p:pic>
      <p:pic>
        <p:nvPicPr>
          <p:cNvPr id="42" name="Image 14" descr="preencoded.png"/>
          <p:cNvPicPr>
            <a:picLocks noChangeAspect="1"/>
          </p:cNvPicPr>
          <p:nvPr/>
        </p:nvPicPr>
        <p:blipFill>
          <a:blip r:embed="rId12"/>
          <a:stretch>
            <a:fillRect/>
          </a:stretch>
        </p:blipFill>
        <p:spPr>
          <a:xfrm>
            <a:off x="3148013" y="3378994"/>
            <a:ext cx="4557713" cy="114300"/>
          </a:xfrm>
          <a:prstGeom prst="rect">
            <a:avLst/>
          </a:prstGeom>
        </p:spPr>
      </p:pic>
      <p:pic>
        <p:nvPicPr>
          <p:cNvPr id="43" name="Image 15" descr="preencoded.png"/>
          <p:cNvPicPr>
            <a:picLocks noChangeAspect="1"/>
          </p:cNvPicPr>
          <p:nvPr/>
        </p:nvPicPr>
        <p:blipFill>
          <a:blip r:embed="rId14"/>
          <a:stretch>
            <a:fillRect/>
          </a:stretch>
        </p:blipFill>
        <p:spPr>
          <a:xfrm>
            <a:off x="4042093" y="2655094"/>
            <a:ext cx="228600" cy="228600"/>
          </a:xfrm>
          <a:prstGeom prst="rect">
            <a:avLst/>
          </a:prstGeom>
        </p:spPr>
      </p:pic>
      <p:pic>
        <p:nvPicPr>
          <p:cNvPr id="44" name="Image 16" descr="preencoded.png"/>
          <p:cNvPicPr>
            <a:picLocks noChangeAspect="1"/>
          </p:cNvPicPr>
          <p:nvPr/>
        </p:nvPicPr>
        <p:blipFill>
          <a:blip r:embed="rId15"/>
          <a:stretch>
            <a:fillRect/>
          </a:stretch>
        </p:blipFill>
        <p:spPr>
          <a:xfrm>
            <a:off x="2500313" y="1531144"/>
            <a:ext cx="1028700" cy="1028700"/>
          </a:xfrm>
          <a:prstGeom prst="rect">
            <a:avLst/>
          </a:prstGeom>
        </p:spPr>
      </p:pic>
      <p:pic>
        <p:nvPicPr>
          <p:cNvPr id="45" name="Image 17" descr="preencoded.png"/>
          <p:cNvPicPr>
            <a:picLocks noChangeAspect="1"/>
          </p:cNvPicPr>
          <p:nvPr/>
        </p:nvPicPr>
        <p:blipFill>
          <a:blip r:embed="rId16"/>
          <a:stretch>
            <a:fillRect/>
          </a:stretch>
        </p:blipFill>
        <p:spPr>
          <a:xfrm>
            <a:off x="3643313" y="2388394"/>
            <a:ext cx="304800" cy="190500"/>
          </a:xfrm>
          <a:prstGeom prst="rect">
            <a:avLst/>
          </a:prstGeom>
        </p:spPr>
      </p:pic>
      <p:pic>
        <p:nvPicPr>
          <p:cNvPr id="46" name="Image 18" descr="preencoded.png"/>
          <p:cNvPicPr>
            <a:picLocks noChangeAspect="1"/>
          </p:cNvPicPr>
          <p:nvPr/>
        </p:nvPicPr>
        <p:blipFill>
          <a:blip r:embed="rId17"/>
          <a:stretch>
            <a:fillRect/>
          </a:stretch>
        </p:blipFill>
        <p:spPr>
          <a:xfrm>
            <a:off x="7629525" y="683419"/>
            <a:ext cx="114300" cy="114300"/>
          </a:xfrm>
          <a:prstGeom prst="rect">
            <a:avLst/>
          </a:prstGeom>
        </p:spPr>
      </p:pic>
      <p:pic>
        <p:nvPicPr>
          <p:cNvPr id="47" name="Image 19" descr="preencoded.png"/>
          <p:cNvPicPr>
            <a:picLocks noChangeAspect="1"/>
          </p:cNvPicPr>
          <p:nvPr/>
        </p:nvPicPr>
        <p:blipFill>
          <a:blip r:embed="rId18"/>
          <a:stretch>
            <a:fillRect/>
          </a:stretch>
        </p:blipFill>
        <p:spPr>
          <a:xfrm>
            <a:off x="7172325" y="692944"/>
            <a:ext cx="95250" cy="95250"/>
          </a:xfrm>
          <a:prstGeom prst="rect">
            <a:avLst/>
          </a:prstGeom>
        </p:spPr>
      </p:pic>
      <p:pic>
        <p:nvPicPr>
          <p:cNvPr id="48" name="Image 20" descr="preencoded.png"/>
          <p:cNvPicPr>
            <a:picLocks noChangeAspect="1"/>
          </p:cNvPicPr>
          <p:nvPr/>
        </p:nvPicPr>
        <p:blipFill>
          <a:blip r:embed="rId19"/>
          <a:stretch>
            <a:fillRect/>
          </a:stretch>
        </p:blipFill>
        <p:spPr>
          <a:xfrm>
            <a:off x="2009775" y="703993"/>
            <a:ext cx="73152" cy="73153"/>
          </a:xfrm>
          <a:prstGeom prst="rect">
            <a:avLst/>
          </a:prstGeom>
        </p:spPr>
      </p:pic>
      <p:pic>
        <p:nvPicPr>
          <p:cNvPr id="49" name="Image 21" descr="preencoded.png"/>
          <p:cNvPicPr>
            <a:picLocks noChangeAspect="1"/>
          </p:cNvPicPr>
          <p:nvPr/>
        </p:nvPicPr>
        <p:blipFill>
          <a:blip r:embed="rId20"/>
          <a:stretch>
            <a:fillRect/>
          </a:stretch>
        </p:blipFill>
        <p:spPr>
          <a:xfrm>
            <a:off x="1400175" y="683419"/>
            <a:ext cx="114300" cy="114300"/>
          </a:xfrm>
          <a:prstGeom prst="rect">
            <a:avLst/>
          </a:prstGeom>
        </p:spPr>
      </p:pic>
      <p:pic>
        <p:nvPicPr>
          <p:cNvPr id="50" name="Image 22" descr="preencoded.png"/>
          <p:cNvPicPr>
            <a:picLocks noChangeAspect="1"/>
          </p:cNvPicPr>
          <p:nvPr/>
        </p:nvPicPr>
        <p:blipFill>
          <a:blip r:embed="rId21"/>
          <a:stretch>
            <a:fillRect/>
          </a:stretch>
        </p:blipFill>
        <p:spPr>
          <a:xfrm>
            <a:off x="1571625" y="683419"/>
            <a:ext cx="114300" cy="114300"/>
          </a:xfrm>
          <a:prstGeom prst="rect">
            <a:avLst/>
          </a:prstGeom>
        </p:spPr>
      </p:pic>
      <p:pic>
        <p:nvPicPr>
          <p:cNvPr id="51" name="Image 23" descr="preencoded.png"/>
          <p:cNvPicPr>
            <a:picLocks noChangeAspect="1"/>
          </p:cNvPicPr>
          <p:nvPr/>
        </p:nvPicPr>
        <p:blipFill>
          <a:blip r:embed="rId22"/>
          <a:stretch>
            <a:fillRect/>
          </a:stretch>
        </p:blipFill>
        <p:spPr>
          <a:xfrm>
            <a:off x="1743075" y="683419"/>
            <a:ext cx="114300" cy="114300"/>
          </a:xfrm>
          <a:prstGeom prst="rect">
            <a:avLst/>
          </a:prstGeom>
        </p:spPr>
      </p:pic>
      <p:sp>
        <p:nvSpPr>
          <p:cNvPr id="52" name="Text 26"/>
          <p:cNvSpPr/>
          <p:nvPr/>
        </p:nvSpPr>
        <p:spPr>
          <a:xfrm>
            <a:off x="3281363" y="4693444"/>
            <a:ext cx="6191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Today</a:t>
            </a:r>
            <a:endParaRPr lang="en-US" sz="450" dirty="0"/>
          </a:p>
        </p:txBody>
      </p:sp>
      <p:sp>
        <p:nvSpPr>
          <p:cNvPr id="53" name="Text 27"/>
          <p:cNvSpPr/>
          <p:nvPr/>
        </p:nvSpPr>
        <p:spPr>
          <a:xfrm>
            <a:off x="3462338" y="4693444"/>
            <a:ext cx="481012"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a:t>
            </a:r>
            <a:endParaRPr lang="en-US" sz="450" dirty="0"/>
          </a:p>
        </p:txBody>
      </p:sp>
      <p:sp>
        <p:nvSpPr>
          <p:cNvPr id="54" name="Text 28"/>
          <p:cNvSpPr/>
          <p:nvPr/>
        </p:nvSpPr>
        <p:spPr>
          <a:xfrm>
            <a:off x="3505200" y="4693444"/>
            <a:ext cx="45434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23 min</a:t>
            </a:r>
            <a:endParaRPr lang="en-US" sz="450" dirty="0"/>
          </a:p>
        </p:txBody>
      </p:sp>
      <p:sp>
        <p:nvSpPr>
          <p:cNvPr id="55" name="Text 29"/>
          <p:cNvSpPr/>
          <p:nvPr/>
        </p:nvSpPr>
        <p:spPr>
          <a:xfrm>
            <a:off x="3148013" y="42171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6" name="Text 30"/>
          <p:cNvSpPr/>
          <p:nvPr/>
        </p:nvSpPr>
        <p:spPr>
          <a:xfrm>
            <a:off x="3148013" y="43695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7" name="Text 31"/>
          <p:cNvSpPr/>
          <p:nvPr/>
        </p:nvSpPr>
        <p:spPr>
          <a:xfrm>
            <a:off x="3148013" y="35694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8" name="Text 32"/>
          <p:cNvSpPr/>
          <p:nvPr/>
        </p:nvSpPr>
        <p:spPr>
          <a:xfrm>
            <a:off x="3148013" y="37218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9" name="Text 33"/>
          <p:cNvSpPr/>
          <p:nvPr/>
        </p:nvSpPr>
        <p:spPr>
          <a:xfrm>
            <a:off x="3148013" y="29217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60" name="Text 34"/>
          <p:cNvSpPr/>
          <p:nvPr/>
        </p:nvSpPr>
        <p:spPr>
          <a:xfrm>
            <a:off x="3148013" y="30741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61" name="Text 35"/>
          <p:cNvSpPr/>
          <p:nvPr/>
        </p:nvSpPr>
        <p:spPr>
          <a:xfrm>
            <a:off x="2500313" y="2693194"/>
            <a:ext cx="1943100"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Quizzes You Might Interested</a:t>
            </a:r>
            <a:endParaRPr lang="en-US" sz="900" dirty="0"/>
          </a:p>
        </p:txBody>
      </p:sp>
      <p:sp>
        <p:nvSpPr>
          <p:cNvPr id="62" name="Text 36"/>
          <p:cNvSpPr/>
          <p:nvPr/>
        </p:nvSpPr>
        <p:spPr>
          <a:xfrm>
            <a:off x="3643313" y="1531144"/>
            <a:ext cx="4519613"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 1</a:t>
            </a:r>
            <a:endParaRPr lang="en-US" sz="900" dirty="0"/>
          </a:p>
        </p:txBody>
      </p:sp>
      <p:sp>
        <p:nvSpPr>
          <p:cNvPr id="63" name="Text 37"/>
          <p:cNvSpPr/>
          <p:nvPr/>
        </p:nvSpPr>
        <p:spPr>
          <a:xfrm>
            <a:off x="3643313" y="1702594"/>
            <a:ext cx="4519613" cy="76200"/>
          </a:xfrm>
          <a:prstGeom prst="rect">
            <a:avLst/>
          </a:prstGeom>
          <a:noFill/>
          <a:ln/>
        </p:spPr>
        <p:txBody>
          <a:bodyPr wrap="square" rtlCol="0" anchor="ctr"/>
          <a:lstStyle/>
          <a:p>
            <a:pPr marL="0" indent="0" algn="l">
              <a:lnSpc>
                <a:spcPts val="600"/>
              </a:lnSpc>
              <a:buNone/>
            </a:pPr>
            <a:r>
              <a:rPr lang="en-US" sz="413" kern="0" spc="19" dirty="0">
                <a:solidFill>
                  <a:srgbClr val="49454F">
                    <a:alpha val="99000"/>
                  </a:srgbClr>
                </a:solidFill>
                <a:latin typeface="Roboto" pitchFamily="34" charset="0"/>
                <a:ea typeface="Roboto" pitchFamily="34" charset="-122"/>
                <a:cs typeface="Roboto" pitchFamily="34" charset="-120"/>
              </a:rPr>
              <a:t>Published date</a:t>
            </a:r>
            <a:endParaRPr lang="en-US" sz="413" dirty="0"/>
          </a:p>
        </p:txBody>
      </p:sp>
      <p:sp>
        <p:nvSpPr>
          <p:cNvPr id="64" name="Text 38"/>
          <p:cNvSpPr/>
          <p:nvPr/>
        </p:nvSpPr>
        <p:spPr>
          <a:xfrm>
            <a:off x="3643313" y="1797844"/>
            <a:ext cx="4519613" cy="476250"/>
          </a:xfrm>
          <a:prstGeom prst="rect">
            <a:avLst/>
          </a:prstGeom>
          <a:noFill/>
          <a:ln/>
        </p:spPr>
        <p:txBody>
          <a:bodyPr wrap="square" rtlCol="0" anchor="ctr"/>
          <a:lstStyle/>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Lorem ipsum dolor sit amet, consectetur adipiscing elit, sed do eiusmod tempor incididunt ut labore et dolore magna aliqua. Ut enim ad minim veniam, quis nostrud exercitation ullamco laboris nisi ut aliquip ex ea commodo consequat. </a:t>
            </a:r>
            <a:endParaRPr lang="en-US" sz="525" dirty="0"/>
          </a:p>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Duis aute irure dolor in reprehenderit in voluptate velit esse cillum dolore eu fugiat nulla pariatur. Excepteur sint occaecat cupidatat non proident, sunt in culpa qui officia deserunt mollit anim id est laborum.</a:t>
            </a:r>
            <a:endParaRPr lang="en-US" sz="525" dirty="0"/>
          </a:p>
        </p:txBody>
      </p:sp>
      <p:sp>
        <p:nvSpPr>
          <p:cNvPr id="65" name="Text 39"/>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66" name="Text 40"/>
          <p:cNvSpPr/>
          <p:nvPr/>
        </p:nvSpPr>
        <p:spPr>
          <a:xfrm>
            <a:off x="2121027"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67" name="Rectangle 66">
            <a:extLst>
              <a:ext uri="{FF2B5EF4-FFF2-40B4-BE49-F238E27FC236}">
                <a16:creationId xmlns:a16="http://schemas.microsoft.com/office/drawing/2014/main" id="{B798C616-0957-3241-1C62-DB6426DDA732}"/>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27364ED3-44D9-4CE9-24D0-1D91D43203F2}"/>
              </a:ext>
            </a:extLst>
          </p:cNvPr>
          <p:cNvSpPr/>
          <p:nvPr/>
        </p:nvSpPr>
        <p:spPr>
          <a:xfrm>
            <a:off x="1332441" y="1902619"/>
            <a:ext cx="1081086" cy="230981"/>
          </a:xfrm>
          <a:prstGeom prst="rect">
            <a:avLst/>
          </a:prstGeom>
          <a:solidFill>
            <a:srgbClr val="E8DE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700" dirty="0">
                <a:solidFill>
                  <a:schemeClr val="tx1"/>
                </a:solidFill>
              </a:rPr>
              <a:t>Create Quiz</a:t>
            </a:r>
          </a:p>
        </p:txBody>
      </p:sp>
      <p:sp>
        <p:nvSpPr>
          <p:cNvPr id="72" name="Rectangle 71">
            <a:extLst>
              <a:ext uri="{FF2B5EF4-FFF2-40B4-BE49-F238E27FC236}">
                <a16:creationId xmlns:a16="http://schemas.microsoft.com/office/drawing/2014/main" id="{F534F3DE-C062-BC16-1C63-3753081865FB}"/>
              </a:ext>
            </a:extLst>
          </p:cNvPr>
          <p:cNvSpPr/>
          <p:nvPr/>
        </p:nvSpPr>
        <p:spPr>
          <a:xfrm>
            <a:off x="1332441" y="1278732"/>
            <a:ext cx="1081086" cy="3000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700" dirty="0">
                <a:solidFill>
                  <a:schemeClr val="tx1"/>
                </a:solidFill>
              </a:rPr>
              <a:t>Home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71D29-8411-B611-0F68-BF28332F9F47}"/>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54AF0D55-0BEB-8162-4D13-BD22FAE6DC5C}"/>
              </a:ext>
            </a:extLst>
          </p:cNvPr>
          <p:cNvSpPr/>
          <p:nvPr/>
        </p:nvSpPr>
        <p:spPr>
          <a:xfrm>
            <a:off x="1323975" y="578644"/>
            <a:ext cx="6496050" cy="323850"/>
          </a:xfrm>
          <a:prstGeom prst="rect">
            <a:avLst/>
          </a:prstGeom>
          <a:solidFill>
            <a:srgbClr val="FFFFFF"/>
          </a:solidFill>
          <a:ln/>
        </p:spPr>
      </p:sp>
      <p:sp>
        <p:nvSpPr>
          <p:cNvPr id="3" name="Shape 1">
            <a:extLst>
              <a:ext uri="{FF2B5EF4-FFF2-40B4-BE49-F238E27FC236}">
                <a16:creationId xmlns:a16="http://schemas.microsoft.com/office/drawing/2014/main" id="{3AA97C36-7D37-8964-79B9-6A0FFC92959E}"/>
              </a:ext>
            </a:extLst>
          </p:cNvPr>
          <p:cNvSpPr/>
          <p:nvPr/>
        </p:nvSpPr>
        <p:spPr>
          <a:xfrm>
            <a:off x="3705225" y="3031331"/>
            <a:ext cx="847725" cy="147638"/>
          </a:xfrm>
          <a:prstGeom prst="roundRect">
            <a:avLst/>
          </a:prstGeom>
          <a:solidFill>
            <a:srgbClr val="E8DEF8"/>
          </a:solidFill>
          <a:ln/>
        </p:spPr>
        <p:txBody>
          <a:bodyPr/>
          <a:lstStyle/>
          <a:p>
            <a:endParaRPr lang="en-SG" dirty="0"/>
          </a:p>
        </p:txBody>
      </p:sp>
      <p:sp>
        <p:nvSpPr>
          <p:cNvPr id="4" name="Shape 2">
            <a:extLst>
              <a:ext uri="{FF2B5EF4-FFF2-40B4-BE49-F238E27FC236}">
                <a16:creationId xmlns:a16="http://schemas.microsoft.com/office/drawing/2014/main" id="{51720508-D0A6-1323-05AC-AFF87E28228B}"/>
              </a:ext>
            </a:extLst>
          </p:cNvPr>
          <p:cNvSpPr/>
          <p:nvPr/>
        </p:nvSpPr>
        <p:spPr>
          <a:xfrm>
            <a:off x="4648200" y="3031331"/>
            <a:ext cx="814388" cy="271463"/>
          </a:xfrm>
          <a:prstGeom prst="roundRect">
            <a:avLst/>
          </a:prstGeom>
          <a:solidFill>
            <a:srgbClr val="E8DEF8"/>
          </a:solidFill>
          <a:ln/>
        </p:spPr>
      </p:sp>
      <p:sp>
        <p:nvSpPr>
          <p:cNvPr id="5" name="Shape 3">
            <a:extLst>
              <a:ext uri="{FF2B5EF4-FFF2-40B4-BE49-F238E27FC236}">
                <a16:creationId xmlns:a16="http://schemas.microsoft.com/office/drawing/2014/main" id="{D1269F00-F917-443D-DB1B-011080C4A1D2}"/>
              </a:ext>
            </a:extLst>
          </p:cNvPr>
          <p:cNvSpPr/>
          <p:nvPr/>
        </p:nvSpPr>
        <p:spPr>
          <a:xfrm>
            <a:off x="4567238" y="3362325"/>
            <a:ext cx="57150" cy="52388"/>
          </a:xfrm>
          <a:prstGeom prst="rect">
            <a:avLst/>
          </a:prstGeom>
          <a:solidFill>
            <a:srgbClr val="D9D9D9"/>
          </a:solidFill>
          <a:ln w="12700">
            <a:solidFill>
              <a:srgbClr val="000000"/>
            </a:solidFill>
            <a:prstDash val="solid"/>
          </a:ln>
        </p:spPr>
      </p:sp>
      <p:sp>
        <p:nvSpPr>
          <p:cNvPr id="6" name="Shape 4">
            <a:extLst>
              <a:ext uri="{FF2B5EF4-FFF2-40B4-BE49-F238E27FC236}">
                <a16:creationId xmlns:a16="http://schemas.microsoft.com/office/drawing/2014/main" id="{05DB2699-1E13-CD83-818E-132D59EC64BF}"/>
              </a:ext>
            </a:extLst>
          </p:cNvPr>
          <p:cNvSpPr/>
          <p:nvPr/>
        </p:nvSpPr>
        <p:spPr>
          <a:xfrm>
            <a:off x="4691063" y="3059906"/>
            <a:ext cx="376238" cy="95250"/>
          </a:xfrm>
          <a:prstGeom prst="roundRect">
            <a:avLst/>
          </a:prstGeom>
          <a:solidFill>
            <a:srgbClr val="282D35"/>
          </a:solidFill>
          <a:ln/>
        </p:spPr>
      </p:sp>
      <p:sp>
        <p:nvSpPr>
          <p:cNvPr id="7" name="Shape 5">
            <a:extLst>
              <a:ext uri="{FF2B5EF4-FFF2-40B4-BE49-F238E27FC236}">
                <a16:creationId xmlns:a16="http://schemas.microsoft.com/office/drawing/2014/main" id="{8EA99708-AB78-A1E1-76B4-BCCCF221AC9C}"/>
              </a:ext>
            </a:extLst>
          </p:cNvPr>
          <p:cNvSpPr/>
          <p:nvPr/>
        </p:nvSpPr>
        <p:spPr>
          <a:xfrm>
            <a:off x="3614738" y="2712244"/>
            <a:ext cx="1919288" cy="809625"/>
          </a:xfrm>
          <a:prstGeom prst="roundRect">
            <a:avLst/>
          </a:prstGeom>
          <a:noFill/>
          <a:ln w="12700">
            <a:solidFill>
              <a:srgbClr val="000000"/>
            </a:solidFill>
            <a:prstDash val="solid"/>
          </a:ln>
        </p:spPr>
      </p:sp>
      <p:sp>
        <p:nvSpPr>
          <p:cNvPr id="8" name="Shape 6">
            <a:extLst>
              <a:ext uri="{FF2B5EF4-FFF2-40B4-BE49-F238E27FC236}">
                <a16:creationId xmlns:a16="http://schemas.microsoft.com/office/drawing/2014/main" id="{66B4FB7D-5405-F297-BC8A-EE1666C59521}"/>
              </a:ext>
            </a:extLst>
          </p:cNvPr>
          <p:cNvSpPr/>
          <p:nvPr/>
        </p:nvSpPr>
        <p:spPr>
          <a:xfrm>
            <a:off x="3614738" y="3655219"/>
            <a:ext cx="1919288" cy="766763"/>
          </a:xfrm>
          <a:prstGeom prst="roundRect">
            <a:avLst/>
          </a:prstGeom>
          <a:noFill/>
          <a:ln w="12700">
            <a:solidFill>
              <a:srgbClr val="000000"/>
            </a:solidFill>
            <a:prstDash val="solid"/>
          </a:ln>
        </p:spPr>
      </p:sp>
      <p:sp>
        <p:nvSpPr>
          <p:cNvPr id="9" name="Shape 7">
            <a:extLst>
              <a:ext uri="{FF2B5EF4-FFF2-40B4-BE49-F238E27FC236}">
                <a16:creationId xmlns:a16="http://schemas.microsoft.com/office/drawing/2014/main" id="{439BF21E-514F-ED02-FFA2-B9E7C8941156}"/>
              </a:ext>
            </a:extLst>
          </p:cNvPr>
          <p:cNvSpPr/>
          <p:nvPr/>
        </p:nvSpPr>
        <p:spPr>
          <a:xfrm>
            <a:off x="3690937" y="3936206"/>
            <a:ext cx="1771650" cy="371475"/>
          </a:xfrm>
          <a:prstGeom prst="roundRect">
            <a:avLst/>
          </a:prstGeom>
          <a:solidFill>
            <a:srgbClr val="E8DEF8"/>
          </a:solidFill>
          <a:ln/>
        </p:spPr>
      </p:sp>
      <p:sp>
        <p:nvSpPr>
          <p:cNvPr id="10" name="Shape 8">
            <a:extLst>
              <a:ext uri="{FF2B5EF4-FFF2-40B4-BE49-F238E27FC236}">
                <a16:creationId xmlns:a16="http://schemas.microsoft.com/office/drawing/2014/main" id="{6D744D34-18AD-2BC6-D721-B4819A6BCB18}"/>
              </a:ext>
            </a:extLst>
          </p:cNvPr>
          <p:cNvSpPr/>
          <p:nvPr/>
        </p:nvSpPr>
        <p:spPr>
          <a:xfrm rot="10800000">
            <a:off x="4124325" y="2424113"/>
            <a:ext cx="795338" cy="188758"/>
          </a:xfrm>
          <a:prstGeom prst="roundRect">
            <a:avLst/>
          </a:prstGeom>
          <a:solidFill>
            <a:srgbClr val="D9D9D9"/>
          </a:solidFill>
          <a:ln w="12700">
            <a:solidFill>
              <a:srgbClr val="000000"/>
            </a:solidFill>
            <a:prstDash val="solid"/>
          </a:ln>
        </p:spPr>
      </p:sp>
      <p:sp>
        <p:nvSpPr>
          <p:cNvPr id="11" name="Shape 9">
            <a:extLst>
              <a:ext uri="{FF2B5EF4-FFF2-40B4-BE49-F238E27FC236}">
                <a16:creationId xmlns:a16="http://schemas.microsoft.com/office/drawing/2014/main" id="{C363CA2A-5EBD-CE19-8181-AED503D7A262}"/>
              </a:ext>
            </a:extLst>
          </p:cNvPr>
          <p:cNvSpPr/>
          <p:nvPr/>
        </p:nvSpPr>
        <p:spPr>
          <a:xfrm rot="10800000">
            <a:off x="4124325" y="2166938"/>
            <a:ext cx="795338" cy="188758"/>
          </a:xfrm>
          <a:prstGeom prst="roundRect">
            <a:avLst/>
          </a:prstGeom>
          <a:solidFill>
            <a:srgbClr val="D9D9D9"/>
          </a:solidFill>
          <a:ln w="12700">
            <a:solidFill>
              <a:srgbClr val="000000"/>
            </a:solidFill>
            <a:prstDash val="solid"/>
          </a:ln>
        </p:spPr>
      </p:sp>
      <p:sp>
        <p:nvSpPr>
          <p:cNvPr id="12" name="Shape 10">
            <a:extLst>
              <a:ext uri="{FF2B5EF4-FFF2-40B4-BE49-F238E27FC236}">
                <a16:creationId xmlns:a16="http://schemas.microsoft.com/office/drawing/2014/main" id="{C44814F8-3F95-7804-7754-0090DB32E8CB}"/>
              </a:ext>
            </a:extLst>
          </p:cNvPr>
          <p:cNvSpPr/>
          <p:nvPr/>
        </p:nvSpPr>
        <p:spPr>
          <a:xfrm>
            <a:off x="3657600" y="1393572"/>
            <a:ext cx="1800225" cy="618584"/>
          </a:xfrm>
          <a:prstGeom prst="rect">
            <a:avLst/>
          </a:prstGeom>
          <a:solidFill>
            <a:srgbClr val="E8DEF8"/>
          </a:solidFill>
          <a:ln/>
        </p:spPr>
      </p:sp>
      <p:sp>
        <p:nvSpPr>
          <p:cNvPr id="13" name="Shape 11">
            <a:extLst>
              <a:ext uri="{FF2B5EF4-FFF2-40B4-BE49-F238E27FC236}">
                <a16:creationId xmlns:a16="http://schemas.microsoft.com/office/drawing/2014/main" id="{B9D4A912-D16A-1B4E-A7B1-109A03A92725}"/>
              </a:ext>
            </a:extLst>
          </p:cNvPr>
          <p:cNvSpPr/>
          <p:nvPr/>
        </p:nvSpPr>
        <p:spPr>
          <a:xfrm>
            <a:off x="3657600" y="1393572"/>
            <a:ext cx="1800225" cy="618584"/>
          </a:xfrm>
          <a:prstGeom prst="rect">
            <a:avLst/>
          </a:prstGeom>
          <a:solidFill>
            <a:srgbClr val="E6E0E9"/>
          </a:solidFill>
          <a:ln/>
        </p:spPr>
      </p:sp>
      <p:sp>
        <p:nvSpPr>
          <p:cNvPr id="14" name="Shape 12">
            <a:extLst>
              <a:ext uri="{FF2B5EF4-FFF2-40B4-BE49-F238E27FC236}">
                <a16:creationId xmlns:a16="http://schemas.microsoft.com/office/drawing/2014/main" id="{8B4C2667-5545-17E1-0DAC-8368E9CF6A23}"/>
              </a:ext>
            </a:extLst>
          </p:cNvPr>
          <p:cNvSpPr/>
          <p:nvPr/>
        </p:nvSpPr>
        <p:spPr>
          <a:xfrm>
            <a:off x="3657600" y="2012156"/>
            <a:ext cx="1800225" cy="0"/>
          </a:xfrm>
          <a:prstGeom prst="line">
            <a:avLst/>
          </a:prstGeom>
          <a:noFill/>
          <a:ln w="12700">
            <a:solidFill>
              <a:srgbClr val="1D1B20"/>
            </a:solidFill>
            <a:prstDash val="solid"/>
          </a:ln>
        </p:spPr>
      </p:sp>
      <p:sp>
        <p:nvSpPr>
          <p:cNvPr id="15" name="Shape 13">
            <a:extLst>
              <a:ext uri="{FF2B5EF4-FFF2-40B4-BE49-F238E27FC236}">
                <a16:creationId xmlns:a16="http://schemas.microsoft.com/office/drawing/2014/main" id="{24B43E43-1103-FD1A-72DD-3FEDC93549DC}"/>
              </a:ext>
            </a:extLst>
          </p:cNvPr>
          <p:cNvSpPr/>
          <p:nvPr/>
        </p:nvSpPr>
        <p:spPr>
          <a:xfrm>
            <a:off x="1400175" y="683419"/>
            <a:ext cx="457200" cy="114300"/>
          </a:xfrm>
          <a:prstGeom prst="rect">
            <a:avLst/>
          </a:prstGeom>
          <a:noFill/>
          <a:ln/>
        </p:spPr>
      </p:sp>
      <p:sp>
        <p:nvSpPr>
          <p:cNvPr id="16" name="Shape 14">
            <a:extLst>
              <a:ext uri="{FF2B5EF4-FFF2-40B4-BE49-F238E27FC236}">
                <a16:creationId xmlns:a16="http://schemas.microsoft.com/office/drawing/2014/main" id="{B5B9D51D-9130-AD44-3237-9A62D37C3F4F}"/>
              </a:ext>
            </a:extLst>
          </p:cNvPr>
          <p:cNvSpPr/>
          <p:nvPr/>
        </p:nvSpPr>
        <p:spPr>
          <a:xfrm>
            <a:off x="1933575" y="654844"/>
            <a:ext cx="5410200" cy="171450"/>
          </a:xfrm>
          <a:prstGeom prst="roundRect">
            <a:avLst>
              <a:gd name="adj" fmla="val 245760"/>
            </a:avLst>
          </a:prstGeom>
          <a:solidFill>
            <a:srgbClr val="F3EDF7"/>
          </a:solidFill>
          <a:ln/>
        </p:spPr>
      </p:sp>
      <p:sp>
        <p:nvSpPr>
          <p:cNvPr id="17" name="Shape 15">
            <a:extLst>
              <a:ext uri="{FF2B5EF4-FFF2-40B4-BE49-F238E27FC236}">
                <a16:creationId xmlns:a16="http://schemas.microsoft.com/office/drawing/2014/main" id="{6DE6EB4F-93BC-584F-5919-BDF503817C5A}"/>
              </a:ext>
            </a:extLst>
          </p:cNvPr>
          <p:cNvSpPr/>
          <p:nvPr/>
        </p:nvSpPr>
        <p:spPr>
          <a:xfrm>
            <a:off x="7419975" y="673894"/>
            <a:ext cx="133350" cy="133350"/>
          </a:xfrm>
          <a:prstGeom prst="roundRect">
            <a:avLst>
              <a:gd name="adj" fmla="val 748052"/>
            </a:avLst>
          </a:prstGeom>
          <a:solidFill>
            <a:srgbClr val="79747E"/>
          </a:solidFill>
          <a:ln/>
        </p:spPr>
      </p:sp>
      <p:sp>
        <p:nvSpPr>
          <p:cNvPr id="18" name="Shape 16">
            <a:extLst>
              <a:ext uri="{FF2B5EF4-FFF2-40B4-BE49-F238E27FC236}">
                <a16:creationId xmlns:a16="http://schemas.microsoft.com/office/drawing/2014/main" id="{A298CD87-EB5B-5511-8290-8B7B885E5410}"/>
              </a:ext>
            </a:extLst>
          </p:cNvPr>
          <p:cNvSpPr/>
          <p:nvPr/>
        </p:nvSpPr>
        <p:spPr>
          <a:xfrm>
            <a:off x="2009775" y="683419"/>
            <a:ext cx="5162550" cy="114300"/>
          </a:xfrm>
          <a:prstGeom prst="rect">
            <a:avLst/>
          </a:prstGeom>
          <a:noFill/>
          <a:ln/>
        </p:spPr>
      </p:sp>
      <p:pic>
        <p:nvPicPr>
          <p:cNvPr id="19" name="Image 0" descr="preencoded.png">
            <a:extLst>
              <a:ext uri="{FF2B5EF4-FFF2-40B4-BE49-F238E27FC236}">
                <a16:creationId xmlns:a16="http://schemas.microsoft.com/office/drawing/2014/main" id="{70D4EB33-C975-8320-9A84-BABE5D2E0088}"/>
              </a:ext>
            </a:extLst>
          </p:cNvPr>
          <p:cNvPicPr>
            <a:picLocks noChangeAspect="1"/>
          </p:cNvPicPr>
          <p:nvPr/>
        </p:nvPicPr>
        <p:blipFill>
          <a:blip r:embed="rId3"/>
          <a:stretch>
            <a:fillRect/>
          </a:stretch>
        </p:blipFill>
        <p:spPr>
          <a:xfrm>
            <a:off x="4414838" y="3055144"/>
            <a:ext cx="95250" cy="104775"/>
          </a:xfrm>
          <a:prstGeom prst="rect">
            <a:avLst/>
          </a:prstGeom>
        </p:spPr>
      </p:pic>
      <p:pic>
        <p:nvPicPr>
          <p:cNvPr id="20" name="Image 1" descr="preencoded.png">
            <a:extLst>
              <a:ext uri="{FF2B5EF4-FFF2-40B4-BE49-F238E27FC236}">
                <a16:creationId xmlns:a16="http://schemas.microsoft.com/office/drawing/2014/main" id="{CF979BA7-D456-73DC-E7B7-357FD1F2E88D}"/>
              </a:ext>
            </a:extLst>
          </p:cNvPr>
          <p:cNvPicPr>
            <a:picLocks noChangeAspect="1"/>
          </p:cNvPicPr>
          <p:nvPr/>
        </p:nvPicPr>
        <p:blipFill>
          <a:blip r:embed="rId4"/>
          <a:stretch>
            <a:fillRect/>
          </a:stretch>
        </p:blipFill>
        <p:spPr>
          <a:xfrm>
            <a:off x="4986338" y="3074194"/>
            <a:ext cx="61912" cy="66675"/>
          </a:xfrm>
          <a:prstGeom prst="rect">
            <a:avLst/>
          </a:prstGeom>
        </p:spPr>
      </p:pic>
      <p:pic>
        <p:nvPicPr>
          <p:cNvPr id="21" name="Image 2" descr="preencoded.png">
            <a:extLst>
              <a:ext uri="{FF2B5EF4-FFF2-40B4-BE49-F238E27FC236}">
                <a16:creationId xmlns:a16="http://schemas.microsoft.com/office/drawing/2014/main" id="{EC605F27-1F50-B011-B45C-B8BA5B60BB24}"/>
              </a:ext>
            </a:extLst>
          </p:cNvPr>
          <p:cNvPicPr>
            <a:picLocks noChangeAspect="1"/>
          </p:cNvPicPr>
          <p:nvPr/>
        </p:nvPicPr>
        <p:blipFill>
          <a:blip r:embed="rId5"/>
          <a:stretch>
            <a:fillRect/>
          </a:stretch>
        </p:blipFill>
        <p:spPr>
          <a:xfrm>
            <a:off x="1319213" y="897731"/>
            <a:ext cx="6534150" cy="333375"/>
          </a:xfrm>
          <a:prstGeom prst="rect">
            <a:avLst/>
          </a:prstGeom>
        </p:spPr>
      </p:pic>
      <p:pic>
        <p:nvPicPr>
          <p:cNvPr id="22" name="Image 3" descr="preencoded.png">
            <a:extLst>
              <a:ext uri="{FF2B5EF4-FFF2-40B4-BE49-F238E27FC236}">
                <a16:creationId xmlns:a16="http://schemas.microsoft.com/office/drawing/2014/main" id="{79A90B04-626E-1565-95E4-B92D7BC00947}"/>
              </a:ext>
            </a:extLst>
          </p:cNvPr>
          <p:cNvPicPr>
            <a:picLocks noChangeAspect="1"/>
          </p:cNvPicPr>
          <p:nvPr/>
        </p:nvPicPr>
        <p:blipFill>
          <a:blip r:embed="rId6"/>
          <a:stretch>
            <a:fillRect/>
          </a:stretch>
        </p:blipFill>
        <p:spPr>
          <a:xfrm>
            <a:off x="4162425" y="2474119"/>
            <a:ext cx="114300" cy="114300"/>
          </a:xfrm>
          <a:prstGeom prst="rect">
            <a:avLst/>
          </a:prstGeom>
        </p:spPr>
      </p:pic>
      <p:pic>
        <p:nvPicPr>
          <p:cNvPr id="23" name="Image 4" descr="preencoded.png">
            <a:extLst>
              <a:ext uri="{FF2B5EF4-FFF2-40B4-BE49-F238E27FC236}">
                <a16:creationId xmlns:a16="http://schemas.microsoft.com/office/drawing/2014/main" id="{DD0CCB25-6EDD-8A60-6172-4B7F4E005BEC}"/>
              </a:ext>
            </a:extLst>
          </p:cNvPr>
          <p:cNvPicPr>
            <a:picLocks noChangeAspect="1"/>
          </p:cNvPicPr>
          <p:nvPr/>
        </p:nvPicPr>
        <p:blipFill>
          <a:blip r:embed="rId6"/>
          <a:stretch>
            <a:fillRect/>
          </a:stretch>
        </p:blipFill>
        <p:spPr>
          <a:xfrm>
            <a:off x="4162425" y="2216944"/>
            <a:ext cx="114300" cy="114300"/>
          </a:xfrm>
          <a:prstGeom prst="rect">
            <a:avLst/>
          </a:prstGeom>
        </p:spPr>
      </p:pic>
      <p:pic>
        <p:nvPicPr>
          <p:cNvPr id="24" name="Image 5" descr="preencoded.png">
            <a:extLst>
              <a:ext uri="{FF2B5EF4-FFF2-40B4-BE49-F238E27FC236}">
                <a16:creationId xmlns:a16="http://schemas.microsoft.com/office/drawing/2014/main" id="{5B73636E-D39C-F4E6-52D5-37A5AB62CE14}"/>
              </a:ext>
            </a:extLst>
          </p:cNvPr>
          <p:cNvPicPr>
            <a:picLocks noChangeAspect="1"/>
          </p:cNvPicPr>
          <p:nvPr/>
        </p:nvPicPr>
        <p:blipFill>
          <a:blip r:embed="rId7"/>
          <a:stretch>
            <a:fillRect/>
          </a:stretch>
        </p:blipFill>
        <p:spPr>
          <a:xfrm>
            <a:off x="3771900" y="4121944"/>
            <a:ext cx="442913" cy="104775"/>
          </a:xfrm>
          <a:prstGeom prst="rect">
            <a:avLst/>
          </a:prstGeom>
        </p:spPr>
      </p:pic>
      <p:pic>
        <p:nvPicPr>
          <p:cNvPr id="25" name="Image 6" descr="preencoded.png">
            <a:extLst>
              <a:ext uri="{FF2B5EF4-FFF2-40B4-BE49-F238E27FC236}">
                <a16:creationId xmlns:a16="http://schemas.microsoft.com/office/drawing/2014/main" id="{A67FE6BF-C58E-70AA-638E-BFD05F3B53FB}"/>
              </a:ext>
            </a:extLst>
          </p:cNvPr>
          <p:cNvPicPr>
            <a:picLocks noChangeAspect="1"/>
          </p:cNvPicPr>
          <p:nvPr/>
        </p:nvPicPr>
        <p:blipFill>
          <a:blip r:embed="rId7"/>
          <a:stretch>
            <a:fillRect/>
          </a:stretch>
        </p:blipFill>
        <p:spPr>
          <a:xfrm>
            <a:off x="4352925" y="4121944"/>
            <a:ext cx="442913" cy="104775"/>
          </a:xfrm>
          <a:prstGeom prst="rect">
            <a:avLst/>
          </a:prstGeom>
        </p:spPr>
      </p:pic>
      <p:pic>
        <p:nvPicPr>
          <p:cNvPr id="26" name="Image 7" descr="preencoded.png">
            <a:extLst>
              <a:ext uri="{FF2B5EF4-FFF2-40B4-BE49-F238E27FC236}">
                <a16:creationId xmlns:a16="http://schemas.microsoft.com/office/drawing/2014/main" id="{98E6A3CA-064B-D6BF-44B3-D0695D83E84C}"/>
              </a:ext>
            </a:extLst>
          </p:cNvPr>
          <p:cNvPicPr>
            <a:picLocks noChangeAspect="1"/>
          </p:cNvPicPr>
          <p:nvPr/>
        </p:nvPicPr>
        <p:blipFill>
          <a:blip r:embed="rId7"/>
          <a:stretch>
            <a:fillRect/>
          </a:stretch>
        </p:blipFill>
        <p:spPr>
          <a:xfrm>
            <a:off x="4953000" y="4121944"/>
            <a:ext cx="442913" cy="104775"/>
          </a:xfrm>
          <a:prstGeom prst="rect">
            <a:avLst/>
          </a:prstGeom>
        </p:spPr>
      </p:pic>
      <p:pic>
        <p:nvPicPr>
          <p:cNvPr id="27" name="Image 8" descr="preencoded.png">
            <a:extLst>
              <a:ext uri="{FF2B5EF4-FFF2-40B4-BE49-F238E27FC236}">
                <a16:creationId xmlns:a16="http://schemas.microsoft.com/office/drawing/2014/main" id="{F2094EAF-FFB0-CB9D-D593-356B87FF3DD9}"/>
              </a:ext>
            </a:extLst>
          </p:cNvPr>
          <p:cNvPicPr>
            <a:picLocks noChangeAspect="1"/>
          </p:cNvPicPr>
          <p:nvPr/>
        </p:nvPicPr>
        <p:blipFill>
          <a:blip r:embed="rId8"/>
          <a:stretch>
            <a:fillRect/>
          </a:stretch>
        </p:blipFill>
        <p:spPr>
          <a:xfrm>
            <a:off x="3657600" y="1393572"/>
            <a:ext cx="1800225" cy="618584"/>
          </a:xfrm>
          <a:prstGeom prst="rect">
            <a:avLst/>
          </a:prstGeom>
        </p:spPr>
      </p:pic>
      <p:pic>
        <p:nvPicPr>
          <p:cNvPr id="28" name="Image 9" descr="preencoded.png">
            <a:extLst>
              <a:ext uri="{FF2B5EF4-FFF2-40B4-BE49-F238E27FC236}">
                <a16:creationId xmlns:a16="http://schemas.microsoft.com/office/drawing/2014/main" id="{4656E8C1-2ACC-D49B-499A-7FF33AF67AD5}"/>
              </a:ext>
            </a:extLst>
          </p:cNvPr>
          <p:cNvPicPr>
            <a:picLocks noChangeAspect="1"/>
          </p:cNvPicPr>
          <p:nvPr/>
        </p:nvPicPr>
        <p:blipFill>
          <a:blip r:embed="rId9"/>
          <a:stretch>
            <a:fillRect/>
          </a:stretch>
        </p:blipFill>
        <p:spPr>
          <a:xfrm>
            <a:off x="7629525" y="683419"/>
            <a:ext cx="114300" cy="114300"/>
          </a:xfrm>
          <a:prstGeom prst="rect">
            <a:avLst/>
          </a:prstGeom>
        </p:spPr>
      </p:pic>
      <p:pic>
        <p:nvPicPr>
          <p:cNvPr id="29" name="Image 10" descr="preencoded.png">
            <a:extLst>
              <a:ext uri="{FF2B5EF4-FFF2-40B4-BE49-F238E27FC236}">
                <a16:creationId xmlns:a16="http://schemas.microsoft.com/office/drawing/2014/main" id="{6B23A975-D135-D8AF-615F-A705B4D80B3E}"/>
              </a:ext>
            </a:extLst>
          </p:cNvPr>
          <p:cNvPicPr>
            <a:picLocks noChangeAspect="1"/>
          </p:cNvPicPr>
          <p:nvPr/>
        </p:nvPicPr>
        <p:blipFill>
          <a:blip r:embed="rId10"/>
          <a:stretch>
            <a:fillRect/>
          </a:stretch>
        </p:blipFill>
        <p:spPr>
          <a:xfrm>
            <a:off x="7172325" y="692944"/>
            <a:ext cx="95250" cy="95250"/>
          </a:xfrm>
          <a:prstGeom prst="rect">
            <a:avLst/>
          </a:prstGeom>
        </p:spPr>
      </p:pic>
      <p:pic>
        <p:nvPicPr>
          <p:cNvPr id="30" name="Image 11" descr="preencoded.png">
            <a:extLst>
              <a:ext uri="{FF2B5EF4-FFF2-40B4-BE49-F238E27FC236}">
                <a16:creationId xmlns:a16="http://schemas.microsoft.com/office/drawing/2014/main" id="{8B37B680-DF7B-F6F4-CD89-5907D66B5B5E}"/>
              </a:ext>
            </a:extLst>
          </p:cNvPr>
          <p:cNvPicPr>
            <a:picLocks noChangeAspect="1"/>
          </p:cNvPicPr>
          <p:nvPr/>
        </p:nvPicPr>
        <p:blipFill>
          <a:blip r:embed="rId11"/>
          <a:stretch>
            <a:fillRect/>
          </a:stretch>
        </p:blipFill>
        <p:spPr>
          <a:xfrm>
            <a:off x="2009775" y="703993"/>
            <a:ext cx="73153" cy="73153"/>
          </a:xfrm>
          <a:prstGeom prst="rect">
            <a:avLst/>
          </a:prstGeom>
        </p:spPr>
      </p:pic>
      <p:pic>
        <p:nvPicPr>
          <p:cNvPr id="31" name="Image 12" descr="preencoded.png">
            <a:extLst>
              <a:ext uri="{FF2B5EF4-FFF2-40B4-BE49-F238E27FC236}">
                <a16:creationId xmlns:a16="http://schemas.microsoft.com/office/drawing/2014/main" id="{3F0B2386-D2C1-4623-57EB-1FB7C347E4A6}"/>
              </a:ext>
            </a:extLst>
          </p:cNvPr>
          <p:cNvPicPr>
            <a:picLocks noChangeAspect="1"/>
          </p:cNvPicPr>
          <p:nvPr/>
        </p:nvPicPr>
        <p:blipFill>
          <a:blip r:embed="rId12"/>
          <a:stretch>
            <a:fillRect/>
          </a:stretch>
        </p:blipFill>
        <p:spPr>
          <a:xfrm>
            <a:off x="1400175" y="683419"/>
            <a:ext cx="114300" cy="114300"/>
          </a:xfrm>
          <a:prstGeom prst="rect">
            <a:avLst/>
          </a:prstGeom>
        </p:spPr>
      </p:pic>
      <p:pic>
        <p:nvPicPr>
          <p:cNvPr id="32" name="Image 13" descr="preencoded.png">
            <a:extLst>
              <a:ext uri="{FF2B5EF4-FFF2-40B4-BE49-F238E27FC236}">
                <a16:creationId xmlns:a16="http://schemas.microsoft.com/office/drawing/2014/main" id="{55880C9A-7399-8925-1207-8D866E9478C5}"/>
              </a:ext>
            </a:extLst>
          </p:cNvPr>
          <p:cNvPicPr>
            <a:picLocks noChangeAspect="1"/>
          </p:cNvPicPr>
          <p:nvPr/>
        </p:nvPicPr>
        <p:blipFill>
          <a:blip r:embed="rId13"/>
          <a:stretch>
            <a:fillRect/>
          </a:stretch>
        </p:blipFill>
        <p:spPr>
          <a:xfrm>
            <a:off x="1571625" y="683419"/>
            <a:ext cx="114300" cy="114300"/>
          </a:xfrm>
          <a:prstGeom prst="rect">
            <a:avLst/>
          </a:prstGeom>
        </p:spPr>
      </p:pic>
      <p:pic>
        <p:nvPicPr>
          <p:cNvPr id="33" name="Image 14" descr="preencoded.png">
            <a:extLst>
              <a:ext uri="{FF2B5EF4-FFF2-40B4-BE49-F238E27FC236}">
                <a16:creationId xmlns:a16="http://schemas.microsoft.com/office/drawing/2014/main" id="{3936BA04-B546-207C-C5DF-665F43B76261}"/>
              </a:ext>
            </a:extLst>
          </p:cNvPr>
          <p:cNvPicPr>
            <a:picLocks noChangeAspect="1"/>
          </p:cNvPicPr>
          <p:nvPr/>
        </p:nvPicPr>
        <p:blipFill>
          <a:blip r:embed="rId14"/>
          <a:stretch>
            <a:fillRect/>
          </a:stretch>
        </p:blipFill>
        <p:spPr>
          <a:xfrm>
            <a:off x="1743075" y="683419"/>
            <a:ext cx="114300" cy="114300"/>
          </a:xfrm>
          <a:prstGeom prst="rect">
            <a:avLst/>
          </a:prstGeom>
        </p:spPr>
      </p:pic>
      <p:sp>
        <p:nvSpPr>
          <p:cNvPr id="34" name="Text 17">
            <a:extLst>
              <a:ext uri="{FF2B5EF4-FFF2-40B4-BE49-F238E27FC236}">
                <a16:creationId xmlns:a16="http://schemas.microsoft.com/office/drawing/2014/main" id="{AB18A77D-972B-4DF6-AFFF-E14430A7EA0D}"/>
              </a:ext>
            </a:extLst>
          </p:cNvPr>
          <p:cNvSpPr/>
          <p:nvPr/>
        </p:nvSpPr>
        <p:spPr>
          <a:xfrm>
            <a:off x="3652838" y="2178844"/>
            <a:ext cx="833437" cy="14287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Quiz Type</a:t>
            </a:r>
            <a:endParaRPr lang="en-US" sz="600" dirty="0"/>
          </a:p>
        </p:txBody>
      </p:sp>
      <p:sp>
        <p:nvSpPr>
          <p:cNvPr id="35" name="Text 18">
            <a:extLst>
              <a:ext uri="{FF2B5EF4-FFF2-40B4-BE49-F238E27FC236}">
                <a16:creationId xmlns:a16="http://schemas.microsoft.com/office/drawing/2014/main" id="{3370E2E2-4306-7742-5E42-5FBCB38C90FA}"/>
              </a:ext>
            </a:extLst>
          </p:cNvPr>
          <p:cNvSpPr/>
          <p:nvPr/>
        </p:nvSpPr>
        <p:spPr>
          <a:xfrm>
            <a:off x="3652838" y="2436019"/>
            <a:ext cx="833437" cy="14287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Access</a:t>
            </a:r>
            <a:endParaRPr lang="en-US" sz="600" dirty="0"/>
          </a:p>
        </p:txBody>
      </p:sp>
      <p:sp>
        <p:nvSpPr>
          <p:cNvPr id="36" name="Text 19">
            <a:extLst>
              <a:ext uri="{FF2B5EF4-FFF2-40B4-BE49-F238E27FC236}">
                <a16:creationId xmlns:a16="http://schemas.microsoft.com/office/drawing/2014/main" id="{AB542D1B-638C-41B8-7666-0AD442B76180}"/>
              </a:ext>
            </a:extLst>
          </p:cNvPr>
          <p:cNvSpPr/>
          <p:nvPr/>
        </p:nvSpPr>
        <p:spPr>
          <a:xfrm>
            <a:off x="3733800" y="2945606"/>
            <a:ext cx="709613" cy="76200"/>
          </a:xfrm>
          <a:prstGeom prst="rect">
            <a:avLst/>
          </a:prstGeom>
          <a:noFill/>
          <a:ln/>
        </p:spPr>
        <p:txBody>
          <a:bodyPr wrap="square" rtlCol="0" anchor="ctr"/>
          <a:lstStyle/>
          <a:p>
            <a:pPr marL="0" indent="0" algn="l">
              <a:lnSpc>
                <a:spcPts val="600"/>
              </a:lnSpc>
              <a:buNone/>
            </a:pPr>
            <a:r>
              <a:rPr lang="en-US" sz="413" b="1" kern="0" spc="19" dirty="0">
                <a:solidFill>
                  <a:srgbClr val="000000">
                    <a:alpha val="99000"/>
                  </a:srgbClr>
                </a:solidFill>
                <a:latin typeface="Roboto" pitchFamily="34" charset="0"/>
                <a:ea typeface="Roboto" pitchFamily="34" charset="-122"/>
                <a:cs typeface="Roboto" pitchFamily="34" charset="-120"/>
              </a:rPr>
              <a:t>Password</a:t>
            </a:r>
            <a:endParaRPr lang="en-US" sz="413" dirty="0"/>
          </a:p>
        </p:txBody>
      </p:sp>
      <p:sp>
        <p:nvSpPr>
          <p:cNvPr id="37" name="Text 20">
            <a:extLst>
              <a:ext uri="{FF2B5EF4-FFF2-40B4-BE49-F238E27FC236}">
                <a16:creationId xmlns:a16="http://schemas.microsoft.com/office/drawing/2014/main" id="{638AD7F4-B24D-CA18-3F3F-6BB5CAAA3BAF}"/>
              </a:ext>
            </a:extLst>
          </p:cNvPr>
          <p:cNvSpPr/>
          <p:nvPr/>
        </p:nvSpPr>
        <p:spPr>
          <a:xfrm>
            <a:off x="4648200" y="2945606"/>
            <a:ext cx="709613" cy="76200"/>
          </a:xfrm>
          <a:prstGeom prst="rect">
            <a:avLst/>
          </a:prstGeom>
          <a:noFill/>
          <a:ln/>
        </p:spPr>
        <p:txBody>
          <a:bodyPr wrap="square" rtlCol="0" anchor="ctr"/>
          <a:lstStyle/>
          <a:p>
            <a:pPr marL="0" indent="0" algn="l">
              <a:lnSpc>
                <a:spcPts val="600"/>
              </a:lnSpc>
              <a:buNone/>
            </a:pPr>
            <a:r>
              <a:rPr lang="en-US" sz="413" b="1" kern="0" spc="19" dirty="0">
                <a:solidFill>
                  <a:srgbClr val="000000">
                    <a:alpha val="99000"/>
                  </a:srgbClr>
                </a:solidFill>
                <a:latin typeface="Roboto" pitchFamily="34" charset="0"/>
                <a:ea typeface="Roboto" pitchFamily="34" charset="-122"/>
                <a:cs typeface="Roboto" pitchFamily="34" charset="-120"/>
              </a:rPr>
              <a:t>Assign To</a:t>
            </a:r>
            <a:endParaRPr lang="en-US" sz="413" dirty="0"/>
          </a:p>
        </p:txBody>
      </p:sp>
      <p:sp>
        <p:nvSpPr>
          <p:cNvPr id="38" name="Text 21">
            <a:extLst>
              <a:ext uri="{FF2B5EF4-FFF2-40B4-BE49-F238E27FC236}">
                <a16:creationId xmlns:a16="http://schemas.microsoft.com/office/drawing/2014/main" id="{18C45F44-B8E7-922E-99F6-D7A5833833EE}"/>
              </a:ext>
            </a:extLst>
          </p:cNvPr>
          <p:cNvSpPr/>
          <p:nvPr/>
        </p:nvSpPr>
        <p:spPr>
          <a:xfrm>
            <a:off x="4638675" y="3074170"/>
            <a:ext cx="714375" cy="71438"/>
          </a:xfrm>
          <a:prstGeom prst="rect">
            <a:avLst/>
          </a:prstGeom>
          <a:noFill/>
          <a:ln/>
        </p:spPr>
        <p:txBody>
          <a:bodyPr wrap="square" rtlCol="0" anchor="ctr"/>
          <a:lstStyle/>
          <a:p>
            <a:pPr marL="0" indent="0" algn="l">
              <a:lnSpc>
                <a:spcPts val="600"/>
              </a:lnSpc>
              <a:buNone/>
            </a:pPr>
            <a:r>
              <a:rPr lang="en-US" sz="450" kern="0" spc="15" dirty="0">
                <a:solidFill>
                  <a:srgbClr val="FFFFFF">
                    <a:alpha val="99000"/>
                  </a:srgbClr>
                </a:solidFill>
                <a:latin typeface="Roboto" pitchFamily="34" charset="0"/>
                <a:ea typeface="Roboto" pitchFamily="34" charset="-122"/>
                <a:cs typeface="Roboto" pitchFamily="34" charset="-120"/>
              </a:rPr>
              <a:t>Everyone</a:t>
            </a:r>
            <a:endParaRPr lang="en-US" sz="450" dirty="0"/>
          </a:p>
        </p:txBody>
      </p:sp>
      <p:sp>
        <p:nvSpPr>
          <p:cNvPr id="39" name="Text 22">
            <a:extLst>
              <a:ext uri="{FF2B5EF4-FFF2-40B4-BE49-F238E27FC236}">
                <a16:creationId xmlns:a16="http://schemas.microsoft.com/office/drawing/2014/main" id="{1A6DA106-12E7-6778-B30A-CAE373F8C95E}"/>
              </a:ext>
            </a:extLst>
          </p:cNvPr>
          <p:cNvSpPr/>
          <p:nvPr/>
        </p:nvSpPr>
        <p:spPr>
          <a:xfrm>
            <a:off x="3714750" y="3331369"/>
            <a:ext cx="1195387" cy="9525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Allow multiple attempts</a:t>
            </a:r>
            <a:endParaRPr lang="en-US" sz="525" dirty="0"/>
          </a:p>
        </p:txBody>
      </p:sp>
      <p:sp>
        <p:nvSpPr>
          <p:cNvPr id="40" name="Text 23">
            <a:extLst>
              <a:ext uri="{FF2B5EF4-FFF2-40B4-BE49-F238E27FC236}">
                <a16:creationId xmlns:a16="http://schemas.microsoft.com/office/drawing/2014/main" id="{3DF7091C-E378-702E-305D-D2A90E42FDDD}"/>
              </a:ext>
            </a:extLst>
          </p:cNvPr>
          <p:cNvSpPr/>
          <p:nvPr/>
        </p:nvSpPr>
        <p:spPr>
          <a:xfrm>
            <a:off x="3705225" y="2749382"/>
            <a:ext cx="938212" cy="120689"/>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Accessability</a:t>
            </a:r>
            <a:endParaRPr lang="en-US" sz="525" dirty="0"/>
          </a:p>
        </p:txBody>
      </p:sp>
      <p:sp>
        <p:nvSpPr>
          <p:cNvPr id="41" name="Text 24">
            <a:extLst>
              <a:ext uri="{FF2B5EF4-FFF2-40B4-BE49-F238E27FC236}">
                <a16:creationId xmlns:a16="http://schemas.microsoft.com/office/drawing/2014/main" id="{A32D8707-9EC8-7FDE-3024-E4ACEB57707F}"/>
              </a:ext>
            </a:extLst>
          </p:cNvPr>
          <p:cNvSpPr/>
          <p:nvPr/>
        </p:nvSpPr>
        <p:spPr>
          <a:xfrm>
            <a:off x="3729038" y="3736181"/>
            <a:ext cx="938212" cy="11430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Date</a:t>
            </a:r>
            <a:endParaRPr lang="en-US" sz="525" dirty="0"/>
          </a:p>
        </p:txBody>
      </p:sp>
      <p:sp>
        <p:nvSpPr>
          <p:cNvPr id="42" name="Text 25">
            <a:extLst>
              <a:ext uri="{FF2B5EF4-FFF2-40B4-BE49-F238E27FC236}">
                <a16:creationId xmlns:a16="http://schemas.microsoft.com/office/drawing/2014/main" id="{A88A0DBA-60AF-9BF1-2887-9FD3C0AF5A88}"/>
              </a:ext>
            </a:extLst>
          </p:cNvPr>
          <p:cNvSpPr/>
          <p:nvPr/>
        </p:nvSpPr>
        <p:spPr>
          <a:xfrm>
            <a:off x="3771900" y="3998119"/>
            <a:ext cx="609600" cy="9525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Start</a:t>
            </a:r>
            <a:endParaRPr lang="en-US" sz="525" dirty="0"/>
          </a:p>
        </p:txBody>
      </p:sp>
      <p:sp>
        <p:nvSpPr>
          <p:cNvPr id="43" name="Text 26">
            <a:extLst>
              <a:ext uri="{FF2B5EF4-FFF2-40B4-BE49-F238E27FC236}">
                <a16:creationId xmlns:a16="http://schemas.microsoft.com/office/drawing/2014/main" id="{080EC38F-A783-4639-1154-4AC73D943B9A}"/>
              </a:ext>
            </a:extLst>
          </p:cNvPr>
          <p:cNvSpPr/>
          <p:nvPr/>
        </p:nvSpPr>
        <p:spPr>
          <a:xfrm>
            <a:off x="4352925" y="3998119"/>
            <a:ext cx="576263" cy="9525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End</a:t>
            </a:r>
            <a:endParaRPr lang="en-US" sz="525" dirty="0"/>
          </a:p>
        </p:txBody>
      </p:sp>
      <p:sp>
        <p:nvSpPr>
          <p:cNvPr id="44" name="Text 27">
            <a:extLst>
              <a:ext uri="{FF2B5EF4-FFF2-40B4-BE49-F238E27FC236}">
                <a16:creationId xmlns:a16="http://schemas.microsoft.com/office/drawing/2014/main" id="{3FD864D0-1B45-4CDB-677A-46EABEFC1DA2}"/>
              </a:ext>
            </a:extLst>
          </p:cNvPr>
          <p:cNvSpPr/>
          <p:nvPr/>
        </p:nvSpPr>
        <p:spPr>
          <a:xfrm>
            <a:off x="4957763" y="3998119"/>
            <a:ext cx="719137" cy="9525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Duration</a:t>
            </a:r>
            <a:endParaRPr lang="en-US" sz="525" dirty="0"/>
          </a:p>
        </p:txBody>
      </p:sp>
      <p:sp>
        <p:nvSpPr>
          <p:cNvPr id="45" name="Text 28">
            <a:extLst>
              <a:ext uri="{FF2B5EF4-FFF2-40B4-BE49-F238E27FC236}">
                <a16:creationId xmlns:a16="http://schemas.microsoft.com/office/drawing/2014/main" id="{59B01129-2BFF-401A-AE3E-CF71768A8DFF}"/>
              </a:ext>
            </a:extLst>
          </p:cNvPr>
          <p:cNvSpPr/>
          <p:nvPr/>
        </p:nvSpPr>
        <p:spPr>
          <a:xfrm>
            <a:off x="4400550" y="2474119"/>
            <a:ext cx="885825" cy="8572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Private</a:t>
            </a:r>
            <a:endParaRPr lang="en-US" sz="600" dirty="0"/>
          </a:p>
        </p:txBody>
      </p:sp>
      <p:sp>
        <p:nvSpPr>
          <p:cNvPr id="46" name="Text 29">
            <a:extLst>
              <a:ext uri="{FF2B5EF4-FFF2-40B4-BE49-F238E27FC236}">
                <a16:creationId xmlns:a16="http://schemas.microsoft.com/office/drawing/2014/main" id="{8A1B9D0E-3684-067B-4715-947728DEDC19}"/>
              </a:ext>
            </a:extLst>
          </p:cNvPr>
          <p:cNvSpPr/>
          <p:nvPr/>
        </p:nvSpPr>
        <p:spPr>
          <a:xfrm>
            <a:off x="4400550" y="2216944"/>
            <a:ext cx="885825" cy="8572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Graded</a:t>
            </a:r>
            <a:endParaRPr lang="en-US" sz="600" dirty="0"/>
          </a:p>
        </p:txBody>
      </p:sp>
      <p:sp>
        <p:nvSpPr>
          <p:cNvPr id="47" name="Text 30">
            <a:extLst>
              <a:ext uri="{FF2B5EF4-FFF2-40B4-BE49-F238E27FC236}">
                <a16:creationId xmlns:a16="http://schemas.microsoft.com/office/drawing/2014/main" id="{3157DF76-1C74-6F54-7BAE-68F05C2E7BA0}"/>
              </a:ext>
            </a:extLst>
          </p:cNvPr>
          <p:cNvSpPr/>
          <p:nvPr/>
        </p:nvSpPr>
        <p:spPr>
          <a:xfrm>
            <a:off x="3671888" y="1331119"/>
            <a:ext cx="976313" cy="47583"/>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Instruction</a:t>
            </a:r>
            <a:endParaRPr lang="en-US" sz="450" dirty="0"/>
          </a:p>
        </p:txBody>
      </p:sp>
      <p:sp>
        <p:nvSpPr>
          <p:cNvPr id="48" name="Text 31">
            <a:extLst>
              <a:ext uri="{FF2B5EF4-FFF2-40B4-BE49-F238E27FC236}">
                <a16:creationId xmlns:a16="http://schemas.microsoft.com/office/drawing/2014/main" id="{030C1194-0E78-8EE8-3F00-80B7D3023A6C}"/>
              </a:ext>
            </a:extLst>
          </p:cNvPr>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49" name="Text 32">
            <a:extLst>
              <a:ext uri="{FF2B5EF4-FFF2-40B4-BE49-F238E27FC236}">
                <a16:creationId xmlns:a16="http://schemas.microsoft.com/office/drawing/2014/main" id="{F4FBDC5F-C507-7F90-4450-5FA69D48F7FB}"/>
              </a:ext>
            </a:extLst>
          </p:cNvPr>
          <p:cNvSpPr/>
          <p:nvPr/>
        </p:nvSpPr>
        <p:spPr>
          <a:xfrm>
            <a:off x="2121028"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50" name="Rectangle 49">
            <a:extLst>
              <a:ext uri="{FF2B5EF4-FFF2-40B4-BE49-F238E27FC236}">
                <a16:creationId xmlns:a16="http://schemas.microsoft.com/office/drawing/2014/main" id="{36F640B4-A408-ECB7-4259-1FF042F9F5DB}"/>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7286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78644"/>
            <a:ext cx="6496050" cy="323850"/>
          </a:xfrm>
          <a:prstGeom prst="rect">
            <a:avLst/>
          </a:prstGeom>
          <a:solidFill>
            <a:srgbClr val="FFFFFF"/>
          </a:solidFill>
          <a:ln/>
        </p:spPr>
      </p:sp>
      <p:sp>
        <p:nvSpPr>
          <p:cNvPr id="3" name="Shape 1"/>
          <p:cNvSpPr/>
          <p:nvPr/>
        </p:nvSpPr>
        <p:spPr>
          <a:xfrm>
            <a:off x="3705225" y="3031331"/>
            <a:ext cx="847725" cy="147638"/>
          </a:xfrm>
          <a:prstGeom prst="roundRect">
            <a:avLst/>
          </a:prstGeom>
          <a:solidFill>
            <a:srgbClr val="E8DEF8"/>
          </a:solidFill>
          <a:ln/>
        </p:spPr>
        <p:txBody>
          <a:bodyPr/>
          <a:lstStyle/>
          <a:p>
            <a:endParaRPr lang="en-SG" dirty="0"/>
          </a:p>
        </p:txBody>
      </p:sp>
      <p:sp>
        <p:nvSpPr>
          <p:cNvPr id="4" name="Shape 2"/>
          <p:cNvSpPr/>
          <p:nvPr/>
        </p:nvSpPr>
        <p:spPr>
          <a:xfrm>
            <a:off x="4648200" y="3031331"/>
            <a:ext cx="814388" cy="271463"/>
          </a:xfrm>
          <a:prstGeom prst="roundRect">
            <a:avLst/>
          </a:prstGeom>
          <a:solidFill>
            <a:srgbClr val="E8DEF8"/>
          </a:solidFill>
          <a:ln/>
        </p:spPr>
      </p:sp>
      <p:sp>
        <p:nvSpPr>
          <p:cNvPr id="5" name="Shape 3"/>
          <p:cNvSpPr/>
          <p:nvPr/>
        </p:nvSpPr>
        <p:spPr>
          <a:xfrm>
            <a:off x="4567238" y="3362325"/>
            <a:ext cx="57150" cy="52388"/>
          </a:xfrm>
          <a:prstGeom prst="rect">
            <a:avLst/>
          </a:prstGeom>
          <a:solidFill>
            <a:srgbClr val="D9D9D9"/>
          </a:solidFill>
          <a:ln w="12700">
            <a:solidFill>
              <a:srgbClr val="000000"/>
            </a:solidFill>
            <a:prstDash val="solid"/>
          </a:ln>
        </p:spPr>
      </p:sp>
      <p:sp>
        <p:nvSpPr>
          <p:cNvPr id="6" name="Shape 4"/>
          <p:cNvSpPr/>
          <p:nvPr/>
        </p:nvSpPr>
        <p:spPr>
          <a:xfrm>
            <a:off x="4691063" y="3059906"/>
            <a:ext cx="376238" cy="95250"/>
          </a:xfrm>
          <a:prstGeom prst="roundRect">
            <a:avLst/>
          </a:prstGeom>
          <a:solidFill>
            <a:srgbClr val="282D35"/>
          </a:solidFill>
          <a:ln/>
        </p:spPr>
      </p:sp>
      <p:sp>
        <p:nvSpPr>
          <p:cNvPr id="7" name="Shape 5"/>
          <p:cNvSpPr/>
          <p:nvPr/>
        </p:nvSpPr>
        <p:spPr>
          <a:xfrm>
            <a:off x="3614738" y="2712244"/>
            <a:ext cx="1919288" cy="809625"/>
          </a:xfrm>
          <a:prstGeom prst="roundRect">
            <a:avLst/>
          </a:prstGeom>
          <a:noFill/>
          <a:ln w="12700">
            <a:solidFill>
              <a:srgbClr val="000000"/>
            </a:solidFill>
            <a:prstDash val="solid"/>
          </a:ln>
        </p:spPr>
      </p:sp>
      <p:sp>
        <p:nvSpPr>
          <p:cNvPr id="8" name="Shape 6"/>
          <p:cNvSpPr/>
          <p:nvPr/>
        </p:nvSpPr>
        <p:spPr>
          <a:xfrm>
            <a:off x="3614738" y="3655219"/>
            <a:ext cx="1919288" cy="766763"/>
          </a:xfrm>
          <a:prstGeom prst="roundRect">
            <a:avLst/>
          </a:prstGeom>
          <a:noFill/>
          <a:ln w="12700">
            <a:solidFill>
              <a:srgbClr val="000000"/>
            </a:solidFill>
            <a:prstDash val="solid"/>
          </a:ln>
        </p:spPr>
      </p:sp>
      <p:sp>
        <p:nvSpPr>
          <p:cNvPr id="9" name="Shape 7"/>
          <p:cNvSpPr/>
          <p:nvPr/>
        </p:nvSpPr>
        <p:spPr>
          <a:xfrm>
            <a:off x="3690937" y="3936206"/>
            <a:ext cx="1771650" cy="371475"/>
          </a:xfrm>
          <a:prstGeom prst="roundRect">
            <a:avLst/>
          </a:prstGeom>
          <a:solidFill>
            <a:srgbClr val="E8DEF8"/>
          </a:solidFill>
          <a:ln/>
        </p:spPr>
      </p:sp>
      <p:sp>
        <p:nvSpPr>
          <p:cNvPr id="10" name="Shape 8"/>
          <p:cNvSpPr/>
          <p:nvPr/>
        </p:nvSpPr>
        <p:spPr>
          <a:xfrm rot="10800000">
            <a:off x="4124325" y="2424113"/>
            <a:ext cx="795338" cy="188758"/>
          </a:xfrm>
          <a:prstGeom prst="roundRect">
            <a:avLst/>
          </a:prstGeom>
          <a:solidFill>
            <a:srgbClr val="D9D9D9"/>
          </a:solidFill>
          <a:ln w="12700">
            <a:solidFill>
              <a:srgbClr val="000000"/>
            </a:solidFill>
            <a:prstDash val="solid"/>
          </a:ln>
        </p:spPr>
      </p:sp>
      <p:sp>
        <p:nvSpPr>
          <p:cNvPr id="11" name="Shape 9"/>
          <p:cNvSpPr/>
          <p:nvPr/>
        </p:nvSpPr>
        <p:spPr>
          <a:xfrm rot="10800000">
            <a:off x="4124325" y="2166938"/>
            <a:ext cx="795338" cy="188758"/>
          </a:xfrm>
          <a:prstGeom prst="roundRect">
            <a:avLst/>
          </a:prstGeom>
          <a:solidFill>
            <a:srgbClr val="D9D9D9"/>
          </a:solidFill>
          <a:ln w="12700">
            <a:solidFill>
              <a:srgbClr val="000000"/>
            </a:solidFill>
            <a:prstDash val="solid"/>
          </a:ln>
        </p:spPr>
      </p:sp>
      <p:sp>
        <p:nvSpPr>
          <p:cNvPr id="12" name="Shape 10"/>
          <p:cNvSpPr/>
          <p:nvPr/>
        </p:nvSpPr>
        <p:spPr>
          <a:xfrm>
            <a:off x="3657600" y="1393572"/>
            <a:ext cx="1800225" cy="618584"/>
          </a:xfrm>
          <a:prstGeom prst="rect">
            <a:avLst/>
          </a:prstGeom>
          <a:solidFill>
            <a:srgbClr val="E8DEF8"/>
          </a:solidFill>
          <a:ln/>
        </p:spPr>
      </p:sp>
      <p:sp>
        <p:nvSpPr>
          <p:cNvPr id="13" name="Shape 11"/>
          <p:cNvSpPr/>
          <p:nvPr/>
        </p:nvSpPr>
        <p:spPr>
          <a:xfrm>
            <a:off x="3657600" y="1393572"/>
            <a:ext cx="1800225" cy="618584"/>
          </a:xfrm>
          <a:prstGeom prst="rect">
            <a:avLst/>
          </a:prstGeom>
          <a:solidFill>
            <a:srgbClr val="E6E0E9"/>
          </a:solidFill>
          <a:ln/>
        </p:spPr>
      </p:sp>
      <p:sp>
        <p:nvSpPr>
          <p:cNvPr id="14" name="Shape 12"/>
          <p:cNvSpPr/>
          <p:nvPr/>
        </p:nvSpPr>
        <p:spPr>
          <a:xfrm>
            <a:off x="3657600" y="2012156"/>
            <a:ext cx="1800225" cy="0"/>
          </a:xfrm>
          <a:prstGeom prst="line">
            <a:avLst/>
          </a:prstGeom>
          <a:noFill/>
          <a:ln w="12700">
            <a:solidFill>
              <a:srgbClr val="1D1B20"/>
            </a:solidFill>
            <a:prstDash val="solid"/>
          </a:ln>
        </p:spPr>
      </p:sp>
      <p:sp>
        <p:nvSpPr>
          <p:cNvPr id="15" name="Shape 13"/>
          <p:cNvSpPr/>
          <p:nvPr/>
        </p:nvSpPr>
        <p:spPr>
          <a:xfrm>
            <a:off x="1400175" y="683419"/>
            <a:ext cx="457200" cy="114300"/>
          </a:xfrm>
          <a:prstGeom prst="rect">
            <a:avLst/>
          </a:prstGeom>
          <a:noFill/>
          <a:ln/>
        </p:spPr>
      </p:sp>
      <p:sp>
        <p:nvSpPr>
          <p:cNvPr id="16" name="Shape 14"/>
          <p:cNvSpPr/>
          <p:nvPr/>
        </p:nvSpPr>
        <p:spPr>
          <a:xfrm>
            <a:off x="1933575" y="654844"/>
            <a:ext cx="5410200" cy="171450"/>
          </a:xfrm>
          <a:prstGeom prst="roundRect">
            <a:avLst>
              <a:gd name="adj" fmla="val 245760"/>
            </a:avLst>
          </a:prstGeom>
          <a:solidFill>
            <a:srgbClr val="F3EDF7"/>
          </a:solidFill>
          <a:ln/>
        </p:spPr>
      </p:sp>
      <p:sp>
        <p:nvSpPr>
          <p:cNvPr id="17" name="Shape 15"/>
          <p:cNvSpPr/>
          <p:nvPr/>
        </p:nvSpPr>
        <p:spPr>
          <a:xfrm>
            <a:off x="7419975" y="673894"/>
            <a:ext cx="133350" cy="133350"/>
          </a:xfrm>
          <a:prstGeom prst="roundRect">
            <a:avLst>
              <a:gd name="adj" fmla="val 748052"/>
            </a:avLst>
          </a:prstGeom>
          <a:solidFill>
            <a:srgbClr val="79747E"/>
          </a:solidFill>
          <a:ln/>
        </p:spPr>
      </p:sp>
      <p:sp>
        <p:nvSpPr>
          <p:cNvPr id="18" name="Shape 16"/>
          <p:cNvSpPr/>
          <p:nvPr/>
        </p:nvSpPr>
        <p:spPr>
          <a:xfrm>
            <a:off x="2009775" y="683419"/>
            <a:ext cx="5162550" cy="114300"/>
          </a:xfrm>
          <a:prstGeom prst="rect">
            <a:avLst/>
          </a:prstGeom>
          <a:noFill/>
          <a:ln/>
        </p:spPr>
      </p:sp>
      <p:pic>
        <p:nvPicPr>
          <p:cNvPr id="19" name="Image 0" descr="preencoded.png"/>
          <p:cNvPicPr>
            <a:picLocks noChangeAspect="1"/>
          </p:cNvPicPr>
          <p:nvPr/>
        </p:nvPicPr>
        <p:blipFill>
          <a:blip r:embed="rId3"/>
          <a:stretch>
            <a:fillRect/>
          </a:stretch>
        </p:blipFill>
        <p:spPr>
          <a:xfrm>
            <a:off x="4414838" y="3055144"/>
            <a:ext cx="95250" cy="104775"/>
          </a:xfrm>
          <a:prstGeom prst="rect">
            <a:avLst/>
          </a:prstGeom>
        </p:spPr>
      </p:pic>
      <p:pic>
        <p:nvPicPr>
          <p:cNvPr id="20" name="Image 1" descr="preencoded.png"/>
          <p:cNvPicPr>
            <a:picLocks noChangeAspect="1"/>
          </p:cNvPicPr>
          <p:nvPr/>
        </p:nvPicPr>
        <p:blipFill>
          <a:blip r:embed="rId4"/>
          <a:stretch>
            <a:fillRect/>
          </a:stretch>
        </p:blipFill>
        <p:spPr>
          <a:xfrm>
            <a:off x="4986338" y="3074194"/>
            <a:ext cx="61912" cy="66675"/>
          </a:xfrm>
          <a:prstGeom prst="rect">
            <a:avLst/>
          </a:prstGeom>
        </p:spPr>
      </p:pic>
      <p:pic>
        <p:nvPicPr>
          <p:cNvPr id="21" name="Image 2" descr="preencoded.png"/>
          <p:cNvPicPr>
            <a:picLocks noChangeAspect="1"/>
          </p:cNvPicPr>
          <p:nvPr/>
        </p:nvPicPr>
        <p:blipFill>
          <a:blip r:embed="rId5"/>
          <a:stretch>
            <a:fillRect/>
          </a:stretch>
        </p:blipFill>
        <p:spPr>
          <a:xfrm>
            <a:off x="1319213" y="897731"/>
            <a:ext cx="6534150" cy="333375"/>
          </a:xfrm>
          <a:prstGeom prst="rect">
            <a:avLst/>
          </a:prstGeom>
        </p:spPr>
      </p:pic>
      <p:pic>
        <p:nvPicPr>
          <p:cNvPr id="22" name="Image 3" descr="preencoded.png"/>
          <p:cNvPicPr>
            <a:picLocks noChangeAspect="1"/>
          </p:cNvPicPr>
          <p:nvPr/>
        </p:nvPicPr>
        <p:blipFill>
          <a:blip r:embed="rId6"/>
          <a:stretch>
            <a:fillRect/>
          </a:stretch>
        </p:blipFill>
        <p:spPr>
          <a:xfrm>
            <a:off x="4162425" y="2474119"/>
            <a:ext cx="114300" cy="114300"/>
          </a:xfrm>
          <a:prstGeom prst="rect">
            <a:avLst/>
          </a:prstGeom>
        </p:spPr>
      </p:pic>
      <p:pic>
        <p:nvPicPr>
          <p:cNvPr id="23" name="Image 4" descr="preencoded.png"/>
          <p:cNvPicPr>
            <a:picLocks noChangeAspect="1"/>
          </p:cNvPicPr>
          <p:nvPr/>
        </p:nvPicPr>
        <p:blipFill>
          <a:blip r:embed="rId6"/>
          <a:stretch>
            <a:fillRect/>
          </a:stretch>
        </p:blipFill>
        <p:spPr>
          <a:xfrm>
            <a:off x="4162425" y="2216944"/>
            <a:ext cx="114300" cy="114300"/>
          </a:xfrm>
          <a:prstGeom prst="rect">
            <a:avLst/>
          </a:prstGeom>
        </p:spPr>
      </p:pic>
      <p:pic>
        <p:nvPicPr>
          <p:cNvPr id="24" name="Image 5" descr="preencoded.png"/>
          <p:cNvPicPr>
            <a:picLocks noChangeAspect="1"/>
          </p:cNvPicPr>
          <p:nvPr/>
        </p:nvPicPr>
        <p:blipFill>
          <a:blip r:embed="rId7"/>
          <a:stretch>
            <a:fillRect/>
          </a:stretch>
        </p:blipFill>
        <p:spPr>
          <a:xfrm>
            <a:off x="3771900" y="4121944"/>
            <a:ext cx="442913" cy="104775"/>
          </a:xfrm>
          <a:prstGeom prst="rect">
            <a:avLst/>
          </a:prstGeom>
        </p:spPr>
      </p:pic>
      <p:pic>
        <p:nvPicPr>
          <p:cNvPr id="25" name="Image 6" descr="preencoded.png"/>
          <p:cNvPicPr>
            <a:picLocks noChangeAspect="1"/>
          </p:cNvPicPr>
          <p:nvPr/>
        </p:nvPicPr>
        <p:blipFill>
          <a:blip r:embed="rId7"/>
          <a:stretch>
            <a:fillRect/>
          </a:stretch>
        </p:blipFill>
        <p:spPr>
          <a:xfrm>
            <a:off x="4352925" y="4121944"/>
            <a:ext cx="442913" cy="104775"/>
          </a:xfrm>
          <a:prstGeom prst="rect">
            <a:avLst/>
          </a:prstGeom>
        </p:spPr>
      </p:pic>
      <p:pic>
        <p:nvPicPr>
          <p:cNvPr id="26" name="Image 7" descr="preencoded.png"/>
          <p:cNvPicPr>
            <a:picLocks noChangeAspect="1"/>
          </p:cNvPicPr>
          <p:nvPr/>
        </p:nvPicPr>
        <p:blipFill>
          <a:blip r:embed="rId7"/>
          <a:stretch>
            <a:fillRect/>
          </a:stretch>
        </p:blipFill>
        <p:spPr>
          <a:xfrm>
            <a:off x="4953000" y="4121944"/>
            <a:ext cx="442913" cy="104775"/>
          </a:xfrm>
          <a:prstGeom prst="rect">
            <a:avLst/>
          </a:prstGeom>
        </p:spPr>
      </p:pic>
      <p:pic>
        <p:nvPicPr>
          <p:cNvPr id="27" name="Image 8" descr="preencoded.png"/>
          <p:cNvPicPr>
            <a:picLocks noChangeAspect="1"/>
          </p:cNvPicPr>
          <p:nvPr/>
        </p:nvPicPr>
        <p:blipFill>
          <a:blip r:embed="rId8"/>
          <a:stretch>
            <a:fillRect/>
          </a:stretch>
        </p:blipFill>
        <p:spPr>
          <a:xfrm>
            <a:off x="3657600" y="1393572"/>
            <a:ext cx="1800225" cy="618584"/>
          </a:xfrm>
          <a:prstGeom prst="rect">
            <a:avLst/>
          </a:prstGeom>
        </p:spPr>
      </p:pic>
      <p:pic>
        <p:nvPicPr>
          <p:cNvPr id="28" name="Image 9" descr="preencoded.png"/>
          <p:cNvPicPr>
            <a:picLocks noChangeAspect="1"/>
          </p:cNvPicPr>
          <p:nvPr/>
        </p:nvPicPr>
        <p:blipFill>
          <a:blip r:embed="rId9"/>
          <a:stretch>
            <a:fillRect/>
          </a:stretch>
        </p:blipFill>
        <p:spPr>
          <a:xfrm>
            <a:off x="7629525" y="683419"/>
            <a:ext cx="114300" cy="114300"/>
          </a:xfrm>
          <a:prstGeom prst="rect">
            <a:avLst/>
          </a:prstGeom>
        </p:spPr>
      </p:pic>
      <p:pic>
        <p:nvPicPr>
          <p:cNvPr id="29" name="Image 10" descr="preencoded.png"/>
          <p:cNvPicPr>
            <a:picLocks noChangeAspect="1"/>
          </p:cNvPicPr>
          <p:nvPr/>
        </p:nvPicPr>
        <p:blipFill>
          <a:blip r:embed="rId10"/>
          <a:stretch>
            <a:fillRect/>
          </a:stretch>
        </p:blipFill>
        <p:spPr>
          <a:xfrm>
            <a:off x="7172325" y="692944"/>
            <a:ext cx="95250" cy="95250"/>
          </a:xfrm>
          <a:prstGeom prst="rect">
            <a:avLst/>
          </a:prstGeom>
        </p:spPr>
      </p:pic>
      <p:pic>
        <p:nvPicPr>
          <p:cNvPr id="30" name="Image 11" descr="preencoded.png"/>
          <p:cNvPicPr>
            <a:picLocks noChangeAspect="1"/>
          </p:cNvPicPr>
          <p:nvPr/>
        </p:nvPicPr>
        <p:blipFill>
          <a:blip r:embed="rId11"/>
          <a:stretch>
            <a:fillRect/>
          </a:stretch>
        </p:blipFill>
        <p:spPr>
          <a:xfrm>
            <a:off x="2009775" y="703993"/>
            <a:ext cx="73153" cy="73153"/>
          </a:xfrm>
          <a:prstGeom prst="rect">
            <a:avLst/>
          </a:prstGeom>
        </p:spPr>
      </p:pic>
      <p:pic>
        <p:nvPicPr>
          <p:cNvPr id="31" name="Image 12" descr="preencoded.png"/>
          <p:cNvPicPr>
            <a:picLocks noChangeAspect="1"/>
          </p:cNvPicPr>
          <p:nvPr/>
        </p:nvPicPr>
        <p:blipFill>
          <a:blip r:embed="rId12"/>
          <a:stretch>
            <a:fillRect/>
          </a:stretch>
        </p:blipFill>
        <p:spPr>
          <a:xfrm>
            <a:off x="1400175" y="683419"/>
            <a:ext cx="114300" cy="114300"/>
          </a:xfrm>
          <a:prstGeom prst="rect">
            <a:avLst/>
          </a:prstGeom>
        </p:spPr>
      </p:pic>
      <p:pic>
        <p:nvPicPr>
          <p:cNvPr id="32" name="Image 13" descr="preencoded.png"/>
          <p:cNvPicPr>
            <a:picLocks noChangeAspect="1"/>
          </p:cNvPicPr>
          <p:nvPr/>
        </p:nvPicPr>
        <p:blipFill>
          <a:blip r:embed="rId13"/>
          <a:stretch>
            <a:fillRect/>
          </a:stretch>
        </p:blipFill>
        <p:spPr>
          <a:xfrm>
            <a:off x="1571625" y="683419"/>
            <a:ext cx="114300" cy="114300"/>
          </a:xfrm>
          <a:prstGeom prst="rect">
            <a:avLst/>
          </a:prstGeom>
        </p:spPr>
      </p:pic>
      <p:pic>
        <p:nvPicPr>
          <p:cNvPr id="33" name="Image 14" descr="preencoded.png"/>
          <p:cNvPicPr>
            <a:picLocks noChangeAspect="1"/>
          </p:cNvPicPr>
          <p:nvPr/>
        </p:nvPicPr>
        <p:blipFill>
          <a:blip r:embed="rId14"/>
          <a:stretch>
            <a:fillRect/>
          </a:stretch>
        </p:blipFill>
        <p:spPr>
          <a:xfrm>
            <a:off x="1743075" y="683419"/>
            <a:ext cx="114300" cy="114300"/>
          </a:xfrm>
          <a:prstGeom prst="rect">
            <a:avLst/>
          </a:prstGeom>
        </p:spPr>
      </p:pic>
      <p:sp>
        <p:nvSpPr>
          <p:cNvPr id="34" name="Text 17"/>
          <p:cNvSpPr/>
          <p:nvPr/>
        </p:nvSpPr>
        <p:spPr>
          <a:xfrm>
            <a:off x="3652838" y="2178844"/>
            <a:ext cx="833437" cy="14287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Quiz Type</a:t>
            </a:r>
            <a:endParaRPr lang="en-US" sz="600" dirty="0"/>
          </a:p>
        </p:txBody>
      </p:sp>
      <p:sp>
        <p:nvSpPr>
          <p:cNvPr id="35" name="Text 18"/>
          <p:cNvSpPr/>
          <p:nvPr/>
        </p:nvSpPr>
        <p:spPr>
          <a:xfrm>
            <a:off x="3652838" y="2436019"/>
            <a:ext cx="833437" cy="14287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Access</a:t>
            </a:r>
            <a:endParaRPr lang="en-US" sz="600" dirty="0"/>
          </a:p>
        </p:txBody>
      </p:sp>
      <p:sp>
        <p:nvSpPr>
          <p:cNvPr id="36" name="Text 19"/>
          <p:cNvSpPr/>
          <p:nvPr/>
        </p:nvSpPr>
        <p:spPr>
          <a:xfrm>
            <a:off x="3733800" y="2945606"/>
            <a:ext cx="709613" cy="76200"/>
          </a:xfrm>
          <a:prstGeom prst="rect">
            <a:avLst/>
          </a:prstGeom>
          <a:noFill/>
          <a:ln/>
        </p:spPr>
        <p:txBody>
          <a:bodyPr wrap="square" rtlCol="0" anchor="ctr"/>
          <a:lstStyle/>
          <a:p>
            <a:pPr marL="0" indent="0" algn="l">
              <a:lnSpc>
                <a:spcPts val="600"/>
              </a:lnSpc>
              <a:buNone/>
            </a:pPr>
            <a:r>
              <a:rPr lang="en-US" sz="413" b="1" kern="0" spc="19" dirty="0">
                <a:solidFill>
                  <a:srgbClr val="000000">
                    <a:alpha val="99000"/>
                  </a:srgbClr>
                </a:solidFill>
                <a:latin typeface="Roboto" pitchFamily="34" charset="0"/>
                <a:ea typeface="Roboto" pitchFamily="34" charset="-122"/>
                <a:cs typeface="Roboto" pitchFamily="34" charset="-120"/>
              </a:rPr>
              <a:t>Password</a:t>
            </a:r>
            <a:endParaRPr lang="en-US" sz="413" dirty="0"/>
          </a:p>
        </p:txBody>
      </p:sp>
      <p:sp>
        <p:nvSpPr>
          <p:cNvPr id="37" name="Text 20"/>
          <p:cNvSpPr/>
          <p:nvPr/>
        </p:nvSpPr>
        <p:spPr>
          <a:xfrm>
            <a:off x="4648200" y="2945606"/>
            <a:ext cx="709613" cy="76200"/>
          </a:xfrm>
          <a:prstGeom prst="rect">
            <a:avLst/>
          </a:prstGeom>
          <a:noFill/>
          <a:ln/>
        </p:spPr>
        <p:txBody>
          <a:bodyPr wrap="square" rtlCol="0" anchor="ctr"/>
          <a:lstStyle/>
          <a:p>
            <a:pPr marL="0" indent="0" algn="l">
              <a:lnSpc>
                <a:spcPts val="600"/>
              </a:lnSpc>
              <a:buNone/>
            </a:pPr>
            <a:r>
              <a:rPr lang="en-US" sz="413" b="1" kern="0" spc="19" dirty="0">
                <a:solidFill>
                  <a:srgbClr val="000000">
                    <a:alpha val="99000"/>
                  </a:srgbClr>
                </a:solidFill>
                <a:latin typeface="Roboto" pitchFamily="34" charset="0"/>
                <a:ea typeface="Roboto" pitchFamily="34" charset="-122"/>
                <a:cs typeface="Roboto" pitchFamily="34" charset="-120"/>
              </a:rPr>
              <a:t>Assign To</a:t>
            </a:r>
            <a:endParaRPr lang="en-US" sz="413" dirty="0"/>
          </a:p>
        </p:txBody>
      </p:sp>
      <p:sp>
        <p:nvSpPr>
          <p:cNvPr id="38" name="Text 21"/>
          <p:cNvSpPr/>
          <p:nvPr/>
        </p:nvSpPr>
        <p:spPr>
          <a:xfrm>
            <a:off x="4638675" y="3074170"/>
            <a:ext cx="714375" cy="71438"/>
          </a:xfrm>
          <a:prstGeom prst="rect">
            <a:avLst/>
          </a:prstGeom>
          <a:noFill/>
          <a:ln/>
        </p:spPr>
        <p:txBody>
          <a:bodyPr wrap="square" rtlCol="0" anchor="ctr"/>
          <a:lstStyle/>
          <a:p>
            <a:pPr marL="0" indent="0" algn="l">
              <a:lnSpc>
                <a:spcPts val="600"/>
              </a:lnSpc>
              <a:buNone/>
            </a:pPr>
            <a:r>
              <a:rPr lang="en-US" sz="450" kern="0" spc="15" dirty="0">
                <a:solidFill>
                  <a:srgbClr val="FFFFFF">
                    <a:alpha val="99000"/>
                  </a:srgbClr>
                </a:solidFill>
                <a:latin typeface="Roboto" pitchFamily="34" charset="0"/>
                <a:ea typeface="Roboto" pitchFamily="34" charset="-122"/>
                <a:cs typeface="Roboto" pitchFamily="34" charset="-120"/>
              </a:rPr>
              <a:t>Everyone</a:t>
            </a:r>
            <a:endParaRPr lang="en-US" sz="450" dirty="0"/>
          </a:p>
        </p:txBody>
      </p:sp>
      <p:sp>
        <p:nvSpPr>
          <p:cNvPr id="39" name="Text 22"/>
          <p:cNvSpPr/>
          <p:nvPr/>
        </p:nvSpPr>
        <p:spPr>
          <a:xfrm>
            <a:off x="3714750" y="3331369"/>
            <a:ext cx="1195387" cy="9525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Allow multiple attempts</a:t>
            </a:r>
            <a:endParaRPr lang="en-US" sz="525" dirty="0"/>
          </a:p>
        </p:txBody>
      </p:sp>
      <p:sp>
        <p:nvSpPr>
          <p:cNvPr id="40" name="Text 23"/>
          <p:cNvSpPr/>
          <p:nvPr/>
        </p:nvSpPr>
        <p:spPr>
          <a:xfrm>
            <a:off x="3705225" y="2749382"/>
            <a:ext cx="938212" cy="120689"/>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Accessability</a:t>
            </a:r>
            <a:endParaRPr lang="en-US" sz="525" dirty="0"/>
          </a:p>
        </p:txBody>
      </p:sp>
      <p:sp>
        <p:nvSpPr>
          <p:cNvPr id="41" name="Text 24"/>
          <p:cNvSpPr/>
          <p:nvPr/>
        </p:nvSpPr>
        <p:spPr>
          <a:xfrm>
            <a:off x="3729038" y="3736181"/>
            <a:ext cx="938212" cy="11430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Date</a:t>
            </a:r>
            <a:endParaRPr lang="en-US" sz="525" dirty="0"/>
          </a:p>
        </p:txBody>
      </p:sp>
      <p:sp>
        <p:nvSpPr>
          <p:cNvPr id="42" name="Text 25"/>
          <p:cNvSpPr/>
          <p:nvPr/>
        </p:nvSpPr>
        <p:spPr>
          <a:xfrm>
            <a:off x="3771900" y="3998119"/>
            <a:ext cx="609600" cy="9525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Start</a:t>
            </a:r>
            <a:endParaRPr lang="en-US" sz="525" dirty="0"/>
          </a:p>
        </p:txBody>
      </p:sp>
      <p:sp>
        <p:nvSpPr>
          <p:cNvPr id="43" name="Text 26"/>
          <p:cNvSpPr/>
          <p:nvPr/>
        </p:nvSpPr>
        <p:spPr>
          <a:xfrm>
            <a:off x="4352925" y="3998119"/>
            <a:ext cx="576263" cy="9525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End</a:t>
            </a:r>
            <a:endParaRPr lang="en-US" sz="525" dirty="0"/>
          </a:p>
        </p:txBody>
      </p:sp>
      <p:sp>
        <p:nvSpPr>
          <p:cNvPr id="44" name="Text 27"/>
          <p:cNvSpPr/>
          <p:nvPr/>
        </p:nvSpPr>
        <p:spPr>
          <a:xfrm>
            <a:off x="4957763" y="3998119"/>
            <a:ext cx="719137" cy="95250"/>
          </a:xfrm>
          <a:prstGeom prst="rect">
            <a:avLst/>
          </a:prstGeom>
          <a:noFill/>
          <a:ln/>
        </p:spPr>
        <p:txBody>
          <a:bodyPr wrap="square" rtlCol="0" anchor="ctr"/>
          <a:lstStyle/>
          <a:p>
            <a:pPr marL="0" indent="0" algn="l">
              <a:lnSpc>
                <a:spcPts val="750"/>
              </a:lnSpc>
              <a:buNone/>
            </a:pPr>
            <a:r>
              <a:rPr lang="en-US" sz="525" kern="0" spc="9" dirty="0">
                <a:solidFill>
                  <a:srgbClr val="000000">
                    <a:alpha val="99000"/>
                  </a:srgbClr>
                </a:solidFill>
                <a:latin typeface="Roboto" pitchFamily="34" charset="0"/>
                <a:ea typeface="Roboto" pitchFamily="34" charset="-122"/>
                <a:cs typeface="Roboto" pitchFamily="34" charset="-120"/>
              </a:rPr>
              <a:t>Duration</a:t>
            </a:r>
            <a:endParaRPr lang="en-US" sz="525" dirty="0"/>
          </a:p>
        </p:txBody>
      </p:sp>
      <p:sp>
        <p:nvSpPr>
          <p:cNvPr id="45" name="Text 28"/>
          <p:cNvSpPr/>
          <p:nvPr/>
        </p:nvSpPr>
        <p:spPr>
          <a:xfrm>
            <a:off x="4400550" y="2474119"/>
            <a:ext cx="885825" cy="8572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Private</a:t>
            </a:r>
            <a:endParaRPr lang="en-US" sz="600" dirty="0"/>
          </a:p>
        </p:txBody>
      </p:sp>
      <p:sp>
        <p:nvSpPr>
          <p:cNvPr id="46" name="Text 29"/>
          <p:cNvSpPr/>
          <p:nvPr/>
        </p:nvSpPr>
        <p:spPr>
          <a:xfrm>
            <a:off x="4400550" y="2216944"/>
            <a:ext cx="885825" cy="8572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Graded</a:t>
            </a:r>
            <a:endParaRPr lang="en-US" sz="600" dirty="0"/>
          </a:p>
        </p:txBody>
      </p:sp>
      <p:sp>
        <p:nvSpPr>
          <p:cNvPr id="47" name="Text 30"/>
          <p:cNvSpPr/>
          <p:nvPr/>
        </p:nvSpPr>
        <p:spPr>
          <a:xfrm>
            <a:off x="3671888" y="1331119"/>
            <a:ext cx="976313" cy="47583"/>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Instruction</a:t>
            </a:r>
            <a:endParaRPr lang="en-US" sz="450" dirty="0"/>
          </a:p>
        </p:txBody>
      </p:sp>
      <p:sp>
        <p:nvSpPr>
          <p:cNvPr id="48" name="Text 31"/>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49" name="Text 32"/>
          <p:cNvSpPr/>
          <p:nvPr/>
        </p:nvSpPr>
        <p:spPr>
          <a:xfrm>
            <a:off x="2121028"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50" name="Rectangle 49">
            <a:extLst>
              <a:ext uri="{FF2B5EF4-FFF2-40B4-BE49-F238E27FC236}">
                <a16:creationId xmlns:a16="http://schemas.microsoft.com/office/drawing/2014/main" id="{D6DD1C6D-F40D-0336-C9C1-937E4F61C6FA}"/>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D3922F73-93B9-DD85-FE36-CAB57F758543}"/>
              </a:ext>
            </a:extLst>
          </p:cNvPr>
          <p:cNvSpPr/>
          <p:nvPr/>
        </p:nvSpPr>
        <p:spPr>
          <a:xfrm>
            <a:off x="4143374" y="2616995"/>
            <a:ext cx="766763" cy="316705"/>
          </a:xfrm>
          <a:prstGeom prst="rect">
            <a:avLst/>
          </a:prstGeom>
          <a:solidFill>
            <a:srgbClr val="FEF7FF"/>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4E4A1B69-747C-1E38-D0A6-122373AF45B2}"/>
              </a:ext>
            </a:extLst>
          </p:cNvPr>
          <p:cNvSpPr/>
          <p:nvPr/>
        </p:nvSpPr>
        <p:spPr>
          <a:xfrm>
            <a:off x="4147343" y="2621128"/>
            <a:ext cx="759618" cy="133325"/>
          </a:xfrm>
          <a:prstGeom prst="rect">
            <a:avLst/>
          </a:prstGeom>
          <a:solidFill>
            <a:srgbClr val="FEF7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800" dirty="0">
                <a:solidFill>
                  <a:schemeClr val="tx1"/>
                </a:solidFill>
              </a:rPr>
              <a:t>Private</a:t>
            </a:r>
          </a:p>
        </p:txBody>
      </p:sp>
      <p:sp>
        <p:nvSpPr>
          <p:cNvPr id="53" name="Rectangle 52">
            <a:extLst>
              <a:ext uri="{FF2B5EF4-FFF2-40B4-BE49-F238E27FC236}">
                <a16:creationId xmlns:a16="http://schemas.microsoft.com/office/drawing/2014/main" id="{18B85B83-769D-52DA-9E76-7D99CF49C399}"/>
              </a:ext>
            </a:extLst>
          </p:cNvPr>
          <p:cNvSpPr/>
          <p:nvPr/>
        </p:nvSpPr>
        <p:spPr>
          <a:xfrm>
            <a:off x="4147408" y="2769395"/>
            <a:ext cx="759618" cy="133325"/>
          </a:xfrm>
          <a:prstGeom prst="rect">
            <a:avLst/>
          </a:prstGeom>
          <a:solidFill>
            <a:srgbClr val="FEF7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800" dirty="0">
                <a:solidFill>
                  <a:schemeClr val="tx1"/>
                </a:solidFill>
              </a:rPr>
              <a:t>Public</a:t>
            </a:r>
          </a:p>
        </p:txBody>
      </p:sp>
      <p:pic>
        <p:nvPicPr>
          <p:cNvPr id="57" name="Picture 56">
            <a:extLst>
              <a:ext uri="{FF2B5EF4-FFF2-40B4-BE49-F238E27FC236}">
                <a16:creationId xmlns:a16="http://schemas.microsoft.com/office/drawing/2014/main" id="{5AAEA3AB-FC48-AA1F-6B2A-563EE3B5604D}"/>
              </a:ext>
            </a:extLst>
          </p:cNvPr>
          <p:cNvPicPr>
            <a:picLocks noChangeAspect="1"/>
          </p:cNvPicPr>
          <p:nvPr/>
        </p:nvPicPr>
        <p:blipFill>
          <a:blip r:embed="rId15"/>
          <a:stretch>
            <a:fillRect/>
          </a:stretch>
        </p:blipFill>
        <p:spPr>
          <a:xfrm flipV="1">
            <a:off x="4720046" y="2630459"/>
            <a:ext cx="166704" cy="288953"/>
          </a:xfrm>
          <a:prstGeom prst="rect">
            <a:avLst/>
          </a:prstGeom>
        </p:spPr>
      </p:pic>
      <p:pic>
        <p:nvPicPr>
          <p:cNvPr id="55" name="Picture 54">
            <a:extLst>
              <a:ext uri="{FF2B5EF4-FFF2-40B4-BE49-F238E27FC236}">
                <a16:creationId xmlns:a16="http://schemas.microsoft.com/office/drawing/2014/main" id="{C6275A08-FCEF-B612-9947-6A19C8AF8D62}"/>
              </a:ext>
            </a:extLst>
          </p:cNvPr>
          <p:cNvPicPr>
            <a:picLocks noChangeAspect="1"/>
          </p:cNvPicPr>
          <p:nvPr/>
        </p:nvPicPr>
        <p:blipFill>
          <a:blip r:embed="rId16"/>
          <a:stretch>
            <a:fillRect/>
          </a:stretch>
        </p:blipFill>
        <p:spPr>
          <a:xfrm>
            <a:off x="4760087" y="2625532"/>
            <a:ext cx="103209" cy="123850"/>
          </a:xfrm>
          <a:prstGeom prst="rect">
            <a:avLst/>
          </a:prstGeom>
        </p:spPr>
      </p:pic>
      <p:sp>
        <p:nvSpPr>
          <p:cNvPr id="58" name="Text 13">
            <a:extLst>
              <a:ext uri="{FF2B5EF4-FFF2-40B4-BE49-F238E27FC236}">
                <a16:creationId xmlns:a16="http://schemas.microsoft.com/office/drawing/2014/main" id="{820486C9-CE45-BAC6-96F0-7B847BFAAE47}"/>
              </a:ext>
            </a:extLst>
          </p:cNvPr>
          <p:cNvSpPr/>
          <p:nvPr/>
        </p:nvSpPr>
        <p:spPr>
          <a:xfrm>
            <a:off x="3690937" y="3038711"/>
            <a:ext cx="966787"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a:t>
            </a:r>
            <a:endParaRPr lang="en-US" sz="900" dirty="0"/>
          </a:p>
        </p:txBody>
      </p:sp>
      <p:sp>
        <p:nvSpPr>
          <p:cNvPr id="54" name="Text 17">
            <a:extLst>
              <a:ext uri="{FF2B5EF4-FFF2-40B4-BE49-F238E27FC236}">
                <a16:creationId xmlns:a16="http://schemas.microsoft.com/office/drawing/2014/main" id="{C5092378-ABDC-AE8D-3B3B-CEFD56911AF1}"/>
              </a:ext>
            </a:extLst>
          </p:cNvPr>
          <p:cNvSpPr/>
          <p:nvPr/>
        </p:nvSpPr>
        <p:spPr>
          <a:xfrm>
            <a:off x="3697289" y="4102894"/>
            <a:ext cx="652460" cy="14287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1 Aug 2025</a:t>
            </a:r>
            <a:endParaRPr lang="en-US" sz="600" dirty="0"/>
          </a:p>
        </p:txBody>
      </p:sp>
      <p:sp>
        <p:nvSpPr>
          <p:cNvPr id="56" name="Text 17">
            <a:extLst>
              <a:ext uri="{FF2B5EF4-FFF2-40B4-BE49-F238E27FC236}">
                <a16:creationId xmlns:a16="http://schemas.microsoft.com/office/drawing/2014/main" id="{58729E02-27BD-78E4-7D5C-A1D7C49FB81C}"/>
              </a:ext>
            </a:extLst>
          </p:cNvPr>
          <p:cNvSpPr/>
          <p:nvPr/>
        </p:nvSpPr>
        <p:spPr>
          <a:xfrm>
            <a:off x="4276725" y="4096280"/>
            <a:ext cx="652460" cy="14287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30Aug2025</a:t>
            </a:r>
            <a:endParaRPr lang="en-US" sz="600" dirty="0"/>
          </a:p>
        </p:txBody>
      </p:sp>
      <p:sp>
        <p:nvSpPr>
          <p:cNvPr id="59" name="Text 17">
            <a:extLst>
              <a:ext uri="{FF2B5EF4-FFF2-40B4-BE49-F238E27FC236}">
                <a16:creationId xmlns:a16="http://schemas.microsoft.com/office/drawing/2014/main" id="{179E6D33-E526-D227-7BE9-A493880311C4}"/>
              </a:ext>
            </a:extLst>
          </p:cNvPr>
          <p:cNvSpPr/>
          <p:nvPr/>
        </p:nvSpPr>
        <p:spPr>
          <a:xfrm>
            <a:off x="4876801" y="4099721"/>
            <a:ext cx="652460" cy="142875"/>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30 Days</a:t>
            </a:r>
            <a:endParaRPr lang="en-US" sz="600" dirty="0"/>
          </a:p>
        </p:txBody>
      </p:sp>
      <p:sp>
        <p:nvSpPr>
          <p:cNvPr id="60" name="Shape 1">
            <a:extLst>
              <a:ext uri="{FF2B5EF4-FFF2-40B4-BE49-F238E27FC236}">
                <a16:creationId xmlns:a16="http://schemas.microsoft.com/office/drawing/2014/main" id="{8B8110F7-6C08-CA57-9FEC-19D9EC3211BC}"/>
              </a:ext>
            </a:extLst>
          </p:cNvPr>
          <p:cNvSpPr/>
          <p:nvPr/>
        </p:nvSpPr>
        <p:spPr>
          <a:xfrm>
            <a:off x="7002270" y="4421982"/>
            <a:ext cx="713846" cy="204788"/>
          </a:xfrm>
          <a:prstGeom prst="roundRect">
            <a:avLst/>
          </a:prstGeom>
          <a:solidFill>
            <a:srgbClr val="8452D4"/>
          </a:solidFill>
          <a:ln/>
        </p:spPr>
        <p:txBody>
          <a:bodyPr anchor="ctr"/>
          <a:lstStyle/>
          <a:p>
            <a:pPr algn="ctr"/>
            <a:r>
              <a:rPr lang="en-SG" sz="1000" dirty="0">
                <a:solidFill>
                  <a:schemeClr val="bg1"/>
                </a:solidFill>
              </a:rPr>
              <a:t>Continue</a:t>
            </a:r>
          </a:p>
        </p:txBody>
      </p:sp>
      <p:sp>
        <p:nvSpPr>
          <p:cNvPr id="61" name="Rectangle: Rounded Corners 60">
            <a:extLst>
              <a:ext uri="{FF2B5EF4-FFF2-40B4-BE49-F238E27FC236}">
                <a16:creationId xmlns:a16="http://schemas.microsoft.com/office/drawing/2014/main" id="{A868D6CB-8F8B-0FCC-DA88-D55EB1D03C38}"/>
              </a:ext>
            </a:extLst>
          </p:cNvPr>
          <p:cNvSpPr/>
          <p:nvPr/>
        </p:nvSpPr>
        <p:spPr>
          <a:xfrm>
            <a:off x="7002269" y="4429126"/>
            <a:ext cx="713845" cy="1905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6" name="Graphic 65" descr="Checkmark with solid fill">
            <a:extLst>
              <a:ext uri="{FF2B5EF4-FFF2-40B4-BE49-F238E27FC236}">
                <a16:creationId xmlns:a16="http://schemas.microsoft.com/office/drawing/2014/main" id="{D4FF0144-5505-C9BF-B714-C18C64E1D15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559938" y="3352641"/>
            <a:ext cx="70802" cy="708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down)">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51"/>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52"/>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53"/>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57"/>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5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2" grpId="0" animBg="1"/>
      <p:bldP spid="52" grpId="1" animBg="1"/>
      <p:bldP spid="53" grpId="0" animBg="1"/>
      <p:bldP spid="53" grpId="1" animBg="1"/>
      <p:bldP spid="58" grpId="0" animBg="1"/>
      <p:bldP spid="54" grpId="0" animBg="1"/>
      <p:bldP spid="56" grpId="0" animBg="1"/>
      <p:bldP spid="59" grpId="0" animBg="1"/>
      <p:bldP spid="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78644"/>
            <a:ext cx="6496050" cy="323850"/>
          </a:xfrm>
          <a:prstGeom prst="rect">
            <a:avLst/>
          </a:prstGeom>
          <a:solidFill>
            <a:srgbClr val="FFFFFF"/>
          </a:solidFill>
          <a:ln/>
        </p:spPr>
      </p:sp>
      <p:sp>
        <p:nvSpPr>
          <p:cNvPr id="3" name="Shape 1"/>
          <p:cNvSpPr/>
          <p:nvPr/>
        </p:nvSpPr>
        <p:spPr>
          <a:xfrm>
            <a:off x="1400175" y="683419"/>
            <a:ext cx="457200" cy="114300"/>
          </a:xfrm>
          <a:prstGeom prst="rect">
            <a:avLst/>
          </a:prstGeom>
          <a:noFill/>
          <a:ln/>
        </p:spPr>
      </p:sp>
      <p:sp>
        <p:nvSpPr>
          <p:cNvPr id="4" name="Shape 2"/>
          <p:cNvSpPr/>
          <p:nvPr/>
        </p:nvSpPr>
        <p:spPr>
          <a:xfrm>
            <a:off x="1933575" y="654844"/>
            <a:ext cx="5410200" cy="171450"/>
          </a:xfrm>
          <a:prstGeom prst="roundRect">
            <a:avLst>
              <a:gd name="adj" fmla="val 245760"/>
            </a:avLst>
          </a:prstGeom>
          <a:solidFill>
            <a:srgbClr val="F3EDF7"/>
          </a:solidFill>
          <a:ln/>
        </p:spPr>
      </p:sp>
      <p:sp>
        <p:nvSpPr>
          <p:cNvPr id="5" name="Shape 3"/>
          <p:cNvSpPr/>
          <p:nvPr/>
        </p:nvSpPr>
        <p:spPr>
          <a:xfrm>
            <a:off x="7419975" y="673894"/>
            <a:ext cx="133350" cy="133350"/>
          </a:xfrm>
          <a:prstGeom prst="roundRect">
            <a:avLst>
              <a:gd name="adj" fmla="val 748052"/>
            </a:avLst>
          </a:prstGeom>
          <a:solidFill>
            <a:srgbClr val="79747E"/>
          </a:solidFill>
          <a:ln/>
        </p:spPr>
      </p:sp>
      <p:sp>
        <p:nvSpPr>
          <p:cNvPr id="6" name="Shape 4"/>
          <p:cNvSpPr/>
          <p:nvPr/>
        </p:nvSpPr>
        <p:spPr>
          <a:xfrm>
            <a:off x="2009775" y="683419"/>
            <a:ext cx="5162550" cy="114300"/>
          </a:xfrm>
          <a:prstGeom prst="rect">
            <a:avLst/>
          </a:prstGeom>
          <a:noFill/>
          <a:ln/>
        </p:spPr>
      </p:sp>
      <p:pic>
        <p:nvPicPr>
          <p:cNvPr id="7" name="Image 0" descr="preencoded.png"/>
          <p:cNvPicPr>
            <a:picLocks noChangeAspect="1"/>
          </p:cNvPicPr>
          <p:nvPr/>
        </p:nvPicPr>
        <p:blipFill>
          <a:blip r:embed="rId3"/>
          <a:stretch>
            <a:fillRect/>
          </a:stretch>
        </p:blipFill>
        <p:spPr>
          <a:xfrm>
            <a:off x="1323975" y="945356"/>
            <a:ext cx="6496050" cy="295275"/>
          </a:xfrm>
          <a:prstGeom prst="rect">
            <a:avLst/>
          </a:prstGeom>
        </p:spPr>
      </p:pic>
      <p:pic>
        <p:nvPicPr>
          <p:cNvPr id="8" name="Image 1" descr="preencoded.png"/>
          <p:cNvPicPr>
            <a:picLocks noChangeAspect="1"/>
          </p:cNvPicPr>
          <p:nvPr/>
        </p:nvPicPr>
        <p:blipFill>
          <a:blip r:embed="rId4"/>
          <a:stretch>
            <a:fillRect/>
          </a:stretch>
        </p:blipFill>
        <p:spPr>
          <a:xfrm>
            <a:off x="7496175" y="978694"/>
            <a:ext cx="190500" cy="190500"/>
          </a:xfrm>
          <a:prstGeom prst="rect">
            <a:avLst/>
          </a:prstGeom>
        </p:spPr>
      </p:pic>
      <p:pic>
        <p:nvPicPr>
          <p:cNvPr id="9" name="Image 2" descr="preencoded.png"/>
          <p:cNvPicPr>
            <a:picLocks noChangeAspect="1"/>
          </p:cNvPicPr>
          <p:nvPr/>
        </p:nvPicPr>
        <p:blipFill>
          <a:blip r:embed="rId5"/>
          <a:stretch>
            <a:fillRect/>
          </a:stretch>
        </p:blipFill>
        <p:spPr>
          <a:xfrm>
            <a:off x="3414713" y="2235994"/>
            <a:ext cx="2676525" cy="242888"/>
          </a:xfrm>
          <a:prstGeom prst="rect">
            <a:avLst/>
          </a:prstGeom>
        </p:spPr>
      </p:pic>
      <p:pic>
        <p:nvPicPr>
          <p:cNvPr id="10" name="Image 3" descr="preencoded.png"/>
          <p:cNvPicPr>
            <a:picLocks noChangeAspect="1"/>
          </p:cNvPicPr>
          <p:nvPr/>
        </p:nvPicPr>
        <p:blipFill>
          <a:blip r:embed="rId6"/>
          <a:stretch>
            <a:fillRect/>
          </a:stretch>
        </p:blipFill>
        <p:spPr>
          <a:xfrm>
            <a:off x="3414713" y="2721769"/>
            <a:ext cx="2676525" cy="242888"/>
          </a:xfrm>
          <a:prstGeom prst="rect">
            <a:avLst/>
          </a:prstGeom>
        </p:spPr>
      </p:pic>
      <p:pic>
        <p:nvPicPr>
          <p:cNvPr id="11" name="Image 4" descr="preencoded.png"/>
          <p:cNvPicPr>
            <a:picLocks noChangeAspect="1"/>
          </p:cNvPicPr>
          <p:nvPr/>
        </p:nvPicPr>
        <p:blipFill>
          <a:blip r:embed="rId7"/>
          <a:stretch>
            <a:fillRect/>
          </a:stretch>
        </p:blipFill>
        <p:spPr>
          <a:xfrm>
            <a:off x="3800475" y="4607719"/>
            <a:ext cx="1905000" cy="161925"/>
          </a:xfrm>
          <a:prstGeom prst="rect">
            <a:avLst/>
          </a:prstGeom>
        </p:spPr>
      </p:pic>
      <p:pic>
        <p:nvPicPr>
          <p:cNvPr id="12" name="Image 5" descr="preencoded.png"/>
          <p:cNvPicPr>
            <a:picLocks noChangeAspect="1"/>
          </p:cNvPicPr>
          <p:nvPr/>
        </p:nvPicPr>
        <p:blipFill>
          <a:blip r:embed="rId8"/>
          <a:stretch>
            <a:fillRect/>
          </a:stretch>
        </p:blipFill>
        <p:spPr>
          <a:xfrm>
            <a:off x="7629525" y="683419"/>
            <a:ext cx="114300" cy="114300"/>
          </a:xfrm>
          <a:prstGeom prst="rect">
            <a:avLst/>
          </a:prstGeom>
        </p:spPr>
      </p:pic>
      <p:pic>
        <p:nvPicPr>
          <p:cNvPr id="13" name="Image 6" descr="preencoded.png"/>
          <p:cNvPicPr>
            <a:picLocks noChangeAspect="1"/>
          </p:cNvPicPr>
          <p:nvPr/>
        </p:nvPicPr>
        <p:blipFill>
          <a:blip r:embed="rId9"/>
          <a:stretch>
            <a:fillRect/>
          </a:stretch>
        </p:blipFill>
        <p:spPr>
          <a:xfrm>
            <a:off x="7172325" y="692944"/>
            <a:ext cx="95250" cy="95250"/>
          </a:xfrm>
          <a:prstGeom prst="rect">
            <a:avLst/>
          </a:prstGeom>
        </p:spPr>
      </p:pic>
      <p:pic>
        <p:nvPicPr>
          <p:cNvPr id="14" name="Image 7" descr="preencoded.png"/>
          <p:cNvPicPr>
            <a:picLocks noChangeAspect="1"/>
          </p:cNvPicPr>
          <p:nvPr/>
        </p:nvPicPr>
        <p:blipFill>
          <a:blip r:embed="rId10"/>
          <a:stretch>
            <a:fillRect/>
          </a:stretch>
        </p:blipFill>
        <p:spPr>
          <a:xfrm>
            <a:off x="2009775" y="703993"/>
            <a:ext cx="73152" cy="73153"/>
          </a:xfrm>
          <a:prstGeom prst="rect">
            <a:avLst/>
          </a:prstGeom>
        </p:spPr>
      </p:pic>
      <p:pic>
        <p:nvPicPr>
          <p:cNvPr id="15" name="Image 8" descr="preencoded.png"/>
          <p:cNvPicPr>
            <a:picLocks noChangeAspect="1"/>
          </p:cNvPicPr>
          <p:nvPr/>
        </p:nvPicPr>
        <p:blipFill>
          <a:blip r:embed="rId11"/>
          <a:stretch>
            <a:fillRect/>
          </a:stretch>
        </p:blipFill>
        <p:spPr>
          <a:xfrm>
            <a:off x="1400175" y="683419"/>
            <a:ext cx="114300" cy="114300"/>
          </a:xfrm>
          <a:prstGeom prst="rect">
            <a:avLst/>
          </a:prstGeom>
        </p:spPr>
      </p:pic>
      <p:pic>
        <p:nvPicPr>
          <p:cNvPr id="16" name="Image 9" descr="preencoded.png"/>
          <p:cNvPicPr>
            <a:picLocks noChangeAspect="1"/>
          </p:cNvPicPr>
          <p:nvPr/>
        </p:nvPicPr>
        <p:blipFill>
          <a:blip r:embed="rId12"/>
          <a:stretch>
            <a:fillRect/>
          </a:stretch>
        </p:blipFill>
        <p:spPr>
          <a:xfrm>
            <a:off x="1571625" y="683419"/>
            <a:ext cx="114300" cy="114300"/>
          </a:xfrm>
          <a:prstGeom prst="rect">
            <a:avLst/>
          </a:prstGeom>
        </p:spPr>
      </p:pic>
      <p:pic>
        <p:nvPicPr>
          <p:cNvPr id="17" name="Image 10" descr="preencoded.png"/>
          <p:cNvPicPr>
            <a:picLocks noChangeAspect="1"/>
          </p:cNvPicPr>
          <p:nvPr/>
        </p:nvPicPr>
        <p:blipFill>
          <a:blip r:embed="rId13"/>
          <a:stretch>
            <a:fillRect/>
          </a:stretch>
        </p:blipFill>
        <p:spPr>
          <a:xfrm>
            <a:off x="1743075" y="683419"/>
            <a:ext cx="114300" cy="114300"/>
          </a:xfrm>
          <a:prstGeom prst="rect">
            <a:avLst/>
          </a:prstGeom>
        </p:spPr>
      </p:pic>
      <p:sp>
        <p:nvSpPr>
          <p:cNvPr id="18" name="Text 5"/>
          <p:cNvSpPr/>
          <p:nvPr/>
        </p:nvSpPr>
        <p:spPr>
          <a:xfrm>
            <a:off x="7454178"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19" name="Text 6"/>
          <p:cNvSpPr/>
          <p:nvPr/>
        </p:nvSpPr>
        <p:spPr>
          <a:xfrm>
            <a:off x="2121026"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0" name="Rectangle 19">
            <a:extLst>
              <a:ext uri="{FF2B5EF4-FFF2-40B4-BE49-F238E27FC236}">
                <a16:creationId xmlns:a16="http://schemas.microsoft.com/office/drawing/2014/main" id="{E8181958-C9FC-2517-1D0E-933833BDA97A}"/>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B2FA129D-FADD-F643-74B4-CA6B3FFC2D7D}"/>
              </a:ext>
            </a:extLst>
          </p:cNvPr>
          <p:cNvSpPr/>
          <p:nvPr/>
        </p:nvSpPr>
        <p:spPr>
          <a:xfrm>
            <a:off x="3414714" y="2235994"/>
            <a:ext cx="2676524" cy="230988"/>
          </a:xfrm>
          <a:prstGeom prst="roundRect">
            <a:avLst>
              <a:gd name="adj" fmla="val 50000"/>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92931"/>
            <a:ext cx="6496050" cy="323850"/>
          </a:xfrm>
          <a:prstGeom prst="rect">
            <a:avLst/>
          </a:prstGeom>
          <a:solidFill>
            <a:srgbClr val="FFFFFF"/>
          </a:solidFill>
          <a:ln/>
        </p:spPr>
      </p:sp>
      <p:sp>
        <p:nvSpPr>
          <p:cNvPr id="3" name="Shape 1"/>
          <p:cNvSpPr/>
          <p:nvPr/>
        </p:nvSpPr>
        <p:spPr>
          <a:xfrm>
            <a:off x="1400175" y="697706"/>
            <a:ext cx="457200" cy="114300"/>
          </a:xfrm>
          <a:prstGeom prst="rect">
            <a:avLst/>
          </a:prstGeom>
          <a:noFill/>
          <a:ln/>
        </p:spPr>
      </p:sp>
      <p:sp>
        <p:nvSpPr>
          <p:cNvPr id="4" name="Shape 2"/>
          <p:cNvSpPr/>
          <p:nvPr/>
        </p:nvSpPr>
        <p:spPr>
          <a:xfrm>
            <a:off x="1933575" y="669131"/>
            <a:ext cx="5410200" cy="171450"/>
          </a:xfrm>
          <a:prstGeom prst="roundRect">
            <a:avLst>
              <a:gd name="adj" fmla="val 245760"/>
            </a:avLst>
          </a:prstGeom>
          <a:solidFill>
            <a:srgbClr val="F3EDF7"/>
          </a:solidFill>
          <a:ln/>
        </p:spPr>
      </p:sp>
      <p:sp>
        <p:nvSpPr>
          <p:cNvPr id="5" name="Shape 3"/>
          <p:cNvSpPr/>
          <p:nvPr/>
        </p:nvSpPr>
        <p:spPr>
          <a:xfrm>
            <a:off x="7419975" y="688181"/>
            <a:ext cx="133350" cy="133350"/>
          </a:xfrm>
          <a:prstGeom prst="roundRect">
            <a:avLst>
              <a:gd name="adj" fmla="val 748052"/>
            </a:avLst>
          </a:prstGeom>
          <a:solidFill>
            <a:srgbClr val="79747E"/>
          </a:solidFill>
          <a:ln/>
        </p:spPr>
      </p:sp>
      <p:sp>
        <p:nvSpPr>
          <p:cNvPr id="6" name="Shape 4"/>
          <p:cNvSpPr/>
          <p:nvPr/>
        </p:nvSpPr>
        <p:spPr>
          <a:xfrm>
            <a:off x="2009775" y="697706"/>
            <a:ext cx="5162550" cy="114300"/>
          </a:xfrm>
          <a:prstGeom prst="rect">
            <a:avLst/>
          </a:prstGeom>
          <a:noFill/>
          <a:ln/>
        </p:spPr>
      </p:sp>
      <p:pic>
        <p:nvPicPr>
          <p:cNvPr id="7" name="Image 0" descr="preencoded.png"/>
          <p:cNvPicPr>
            <a:picLocks noChangeAspect="1"/>
          </p:cNvPicPr>
          <p:nvPr/>
        </p:nvPicPr>
        <p:blipFill>
          <a:blip r:embed="rId3"/>
          <a:stretch>
            <a:fillRect/>
          </a:stretch>
        </p:blipFill>
        <p:spPr>
          <a:xfrm>
            <a:off x="3800475" y="4629944"/>
            <a:ext cx="1905000" cy="161925"/>
          </a:xfrm>
          <a:prstGeom prst="rect">
            <a:avLst/>
          </a:prstGeom>
        </p:spPr>
      </p:pic>
      <p:pic>
        <p:nvPicPr>
          <p:cNvPr id="8" name="Image 1" descr="preencoded.png"/>
          <p:cNvPicPr>
            <a:picLocks noChangeAspect="1"/>
          </p:cNvPicPr>
          <p:nvPr/>
        </p:nvPicPr>
        <p:blipFill>
          <a:blip r:embed="rId4"/>
          <a:stretch>
            <a:fillRect/>
          </a:stretch>
        </p:blipFill>
        <p:spPr>
          <a:xfrm>
            <a:off x="1323975" y="954881"/>
            <a:ext cx="6496050" cy="295275"/>
          </a:xfrm>
          <a:prstGeom prst="rect">
            <a:avLst/>
          </a:prstGeom>
        </p:spPr>
      </p:pic>
      <p:pic>
        <p:nvPicPr>
          <p:cNvPr id="10" name="Image 3"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1" name="Image 4" descr="preencoded.png"/>
          <p:cNvPicPr>
            <a:picLocks noChangeAspect="1"/>
          </p:cNvPicPr>
          <p:nvPr/>
        </p:nvPicPr>
        <p:blipFill>
          <a:blip r:embed="rId6"/>
          <a:stretch>
            <a:fillRect/>
          </a:stretch>
        </p:blipFill>
        <p:spPr>
          <a:xfrm>
            <a:off x="1343025" y="2381"/>
            <a:ext cx="6477000" cy="214314"/>
          </a:xfrm>
          <a:prstGeom prst="rect">
            <a:avLst/>
          </a:prstGeom>
        </p:spPr>
      </p:pic>
      <p:pic>
        <p:nvPicPr>
          <p:cNvPr id="12" name="Image 5" descr="preencoded.png"/>
          <p:cNvPicPr>
            <a:picLocks noChangeAspect="1"/>
          </p:cNvPicPr>
          <p:nvPr/>
        </p:nvPicPr>
        <p:blipFill>
          <a:blip r:embed="rId7"/>
          <a:stretch>
            <a:fillRect/>
          </a:stretch>
        </p:blipFill>
        <p:spPr>
          <a:xfrm>
            <a:off x="1323975" y="1388269"/>
            <a:ext cx="6534150" cy="204788"/>
          </a:xfrm>
          <a:prstGeom prst="rect">
            <a:avLst/>
          </a:prstGeom>
        </p:spPr>
      </p:pic>
      <p:pic>
        <p:nvPicPr>
          <p:cNvPr id="13" name="Image 6" descr="preencoded.png"/>
          <p:cNvPicPr>
            <a:picLocks noChangeAspect="1"/>
          </p:cNvPicPr>
          <p:nvPr/>
        </p:nvPicPr>
        <p:blipFill>
          <a:blip r:embed="rId8"/>
          <a:stretch>
            <a:fillRect/>
          </a:stretch>
        </p:blipFill>
        <p:spPr>
          <a:xfrm>
            <a:off x="3214688" y="1774031"/>
            <a:ext cx="2690813" cy="268287"/>
          </a:xfrm>
          <a:prstGeom prst="rect">
            <a:avLst/>
          </a:prstGeom>
        </p:spPr>
      </p:pic>
      <p:pic>
        <p:nvPicPr>
          <p:cNvPr id="14" name="Image 7" descr="preencoded.png"/>
          <p:cNvPicPr>
            <a:picLocks noChangeAspect="1"/>
          </p:cNvPicPr>
          <p:nvPr/>
        </p:nvPicPr>
        <p:blipFill>
          <a:blip r:embed="rId9"/>
          <a:stretch>
            <a:fillRect/>
          </a:stretch>
        </p:blipFill>
        <p:spPr>
          <a:xfrm>
            <a:off x="3233738" y="3126581"/>
            <a:ext cx="2690813" cy="268287"/>
          </a:xfrm>
          <a:prstGeom prst="rect">
            <a:avLst/>
          </a:prstGeom>
        </p:spPr>
      </p:pic>
      <p:pic>
        <p:nvPicPr>
          <p:cNvPr id="15" name="Image 8" descr="preencoded.png"/>
          <p:cNvPicPr>
            <a:picLocks noChangeAspect="1"/>
          </p:cNvPicPr>
          <p:nvPr/>
        </p:nvPicPr>
        <p:blipFill>
          <a:blip r:embed="rId10"/>
          <a:stretch>
            <a:fillRect/>
          </a:stretch>
        </p:blipFill>
        <p:spPr>
          <a:xfrm>
            <a:off x="3205162" y="2831306"/>
            <a:ext cx="2690813" cy="211137"/>
          </a:xfrm>
          <a:prstGeom prst="rect">
            <a:avLst/>
          </a:prstGeom>
        </p:spPr>
      </p:pic>
      <p:pic>
        <p:nvPicPr>
          <p:cNvPr id="16" name="Image 9" descr="preencoded.png"/>
          <p:cNvPicPr>
            <a:picLocks noChangeAspect="1"/>
          </p:cNvPicPr>
          <p:nvPr/>
        </p:nvPicPr>
        <p:blipFill>
          <a:blip r:embed="rId11"/>
          <a:stretch>
            <a:fillRect/>
          </a:stretch>
        </p:blipFill>
        <p:spPr>
          <a:xfrm>
            <a:off x="3214688" y="2055019"/>
            <a:ext cx="2690813" cy="268287"/>
          </a:xfrm>
          <a:prstGeom prst="rect">
            <a:avLst/>
          </a:prstGeom>
        </p:spPr>
      </p:pic>
      <p:pic>
        <p:nvPicPr>
          <p:cNvPr id="17" name="Image 10" descr="preencoded.png"/>
          <p:cNvPicPr>
            <a:picLocks noChangeAspect="1"/>
          </p:cNvPicPr>
          <p:nvPr/>
        </p:nvPicPr>
        <p:blipFill>
          <a:blip r:embed="rId12"/>
          <a:stretch>
            <a:fillRect/>
          </a:stretch>
        </p:blipFill>
        <p:spPr>
          <a:xfrm>
            <a:off x="3214688" y="2331244"/>
            <a:ext cx="2690813" cy="220662"/>
          </a:xfrm>
          <a:prstGeom prst="rect">
            <a:avLst/>
          </a:prstGeom>
        </p:spPr>
      </p:pic>
      <p:pic>
        <p:nvPicPr>
          <p:cNvPr id="18" name="Image 11" descr="preencoded.png"/>
          <p:cNvPicPr>
            <a:picLocks noChangeAspect="1"/>
          </p:cNvPicPr>
          <p:nvPr/>
        </p:nvPicPr>
        <p:blipFill>
          <a:blip r:embed="rId13"/>
          <a:stretch>
            <a:fillRect/>
          </a:stretch>
        </p:blipFill>
        <p:spPr>
          <a:xfrm>
            <a:off x="3214688" y="3931444"/>
            <a:ext cx="2619375" cy="187325"/>
          </a:xfrm>
          <a:prstGeom prst="rect">
            <a:avLst/>
          </a:prstGeom>
        </p:spPr>
      </p:pic>
      <p:pic>
        <p:nvPicPr>
          <p:cNvPr id="19" name="Image 12" descr="preencoded.png"/>
          <p:cNvPicPr>
            <a:picLocks noChangeAspect="1"/>
          </p:cNvPicPr>
          <p:nvPr/>
        </p:nvPicPr>
        <p:blipFill>
          <a:blip r:embed="rId14"/>
          <a:stretch>
            <a:fillRect/>
          </a:stretch>
        </p:blipFill>
        <p:spPr>
          <a:xfrm>
            <a:off x="3214688" y="3464719"/>
            <a:ext cx="2619375" cy="187325"/>
          </a:xfrm>
          <a:prstGeom prst="rect">
            <a:avLst/>
          </a:prstGeom>
        </p:spPr>
      </p:pic>
      <p:pic>
        <p:nvPicPr>
          <p:cNvPr id="20" name="Image 13" descr="preencoded.png"/>
          <p:cNvPicPr>
            <a:picLocks noChangeAspect="1"/>
          </p:cNvPicPr>
          <p:nvPr/>
        </p:nvPicPr>
        <p:blipFill>
          <a:blip r:embed="rId15"/>
          <a:stretch>
            <a:fillRect/>
          </a:stretch>
        </p:blipFill>
        <p:spPr>
          <a:xfrm>
            <a:off x="4600575" y="2545556"/>
            <a:ext cx="233362" cy="228600"/>
          </a:xfrm>
          <a:prstGeom prst="rect">
            <a:avLst/>
          </a:prstGeom>
        </p:spPr>
      </p:pic>
      <p:pic>
        <p:nvPicPr>
          <p:cNvPr id="21" name="Image 14" descr="preencoded.png"/>
          <p:cNvPicPr>
            <a:picLocks noChangeAspect="1"/>
          </p:cNvPicPr>
          <p:nvPr/>
        </p:nvPicPr>
        <p:blipFill>
          <a:blip r:embed="rId15"/>
          <a:stretch>
            <a:fillRect/>
          </a:stretch>
        </p:blipFill>
        <p:spPr>
          <a:xfrm>
            <a:off x="3248025" y="2550319"/>
            <a:ext cx="233362" cy="228600"/>
          </a:xfrm>
          <a:prstGeom prst="rect">
            <a:avLst/>
          </a:prstGeom>
        </p:spPr>
      </p:pic>
      <p:pic>
        <p:nvPicPr>
          <p:cNvPr id="22" name="Image 15" descr="preencoded.png"/>
          <p:cNvPicPr>
            <a:picLocks noChangeAspect="1"/>
          </p:cNvPicPr>
          <p:nvPr/>
        </p:nvPicPr>
        <p:blipFill>
          <a:blip r:embed="rId16"/>
          <a:stretch>
            <a:fillRect/>
          </a:stretch>
        </p:blipFill>
        <p:spPr>
          <a:xfrm>
            <a:off x="5405438" y="3469481"/>
            <a:ext cx="447675" cy="152400"/>
          </a:xfrm>
          <a:prstGeom prst="rect">
            <a:avLst/>
          </a:prstGeom>
        </p:spPr>
      </p:pic>
      <p:pic>
        <p:nvPicPr>
          <p:cNvPr id="23" name="Image 16" descr="preencoded.png"/>
          <p:cNvPicPr>
            <a:picLocks noChangeAspect="1"/>
          </p:cNvPicPr>
          <p:nvPr/>
        </p:nvPicPr>
        <p:blipFill>
          <a:blip r:embed="rId17"/>
          <a:stretch>
            <a:fillRect/>
          </a:stretch>
        </p:blipFill>
        <p:spPr>
          <a:xfrm>
            <a:off x="3205162" y="3717131"/>
            <a:ext cx="2619375" cy="187325"/>
          </a:xfrm>
          <a:prstGeom prst="rect">
            <a:avLst/>
          </a:prstGeom>
        </p:spPr>
      </p:pic>
      <p:pic>
        <p:nvPicPr>
          <p:cNvPr id="24" name="Image 17" descr="preencoded.png"/>
          <p:cNvPicPr>
            <a:picLocks noChangeAspect="1"/>
          </p:cNvPicPr>
          <p:nvPr/>
        </p:nvPicPr>
        <p:blipFill>
          <a:blip r:embed="rId16"/>
          <a:stretch>
            <a:fillRect/>
          </a:stretch>
        </p:blipFill>
        <p:spPr>
          <a:xfrm>
            <a:off x="5424488" y="3726656"/>
            <a:ext cx="447675" cy="152400"/>
          </a:xfrm>
          <a:prstGeom prst="rect">
            <a:avLst/>
          </a:prstGeom>
        </p:spPr>
      </p:pic>
      <p:pic>
        <p:nvPicPr>
          <p:cNvPr id="25" name="Image 18" descr="preencoded.png"/>
          <p:cNvPicPr>
            <a:picLocks noChangeAspect="1"/>
          </p:cNvPicPr>
          <p:nvPr/>
        </p:nvPicPr>
        <p:blipFill>
          <a:blip r:embed="rId18"/>
          <a:stretch>
            <a:fillRect/>
          </a:stretch>
        </p:blipFill>
        <p:spPr>
          <a:xfrm>
            <a:off x="5553075" y="3902869"/>
            <a:ext cx="228600" cy="228600"/>
          </a:xfrm>
          <a:prstGeom prst="rect">
            <a:avLst/>
          </a:prstGeom>
        </p:spPr>
      </p:pic>
      <p:pic>
        <p:nvPicPr>
          <p:cNvPr id="26" name="Image 19" descr="preencoded.png"/>
          <p:cNvPicPr>
            <a:picLocks noChangeAspect="1"/>
          </p:cNvPicPr>
          <p:nvPr/>
        </p:nvPicPr>
        <p:blipFill>
          <a:blip r:embed="rId19"/>
          <a:stretch>
            <a:fillRect/>
          </a:stretch>
        </p:blipFill>
        <p:spPr>
          <a:xfrm>
            <a:off x="3414713" y="4279106"/>
            <a:ext cx="2609850" cy="228600"/>
          </a:xfrm>
          <a:prstGeom prst="rect">
            <a:avLst/>
          </a:prstGeom>
        </p:spPr>
      </p:pic>
      <p:pic>
        <p:nvPicPr>
          <p:cNvPr id="27" name="Image 20" descr="preencoded.png"/>
          <p:cNvPicPr>
            <a:picLocks noChangeAspect="1"/>
          </p:cNvPicPr>
          <p:nvPr/>
        </p:nvPicPr>
        <p:blipFill>
          <a:blip r:embed="rId20"/>
          <a:stretch>
            <a:fillRect/>
          </a:stretch>
        </p:blipFill>
        <p:spPr>
          <a:xfrm>
            <a:off x="3971925" y="1740694"/>
            <a:ext cx="1971675" cy="190500"/>
          </a:xfrm>
          <a:prstGeom prst="rect">
            <a:avLst/>
          </a:prstGeom>
        </p:spPr>
      </p:pic>
      <p:pic>
        <p:nvPicPr>
          <p:cNvPr id="28" name="Image 21" descr="preencoded.png"/>
          <p:cNvPicPr>
            <a:picLocks noChangeAspect="1"/>
          </p:cNvPicPr>
          <p:nvPr/>
        </p:nvPicPr>
        <p:blipFill>
          <a:blip r:embed="rId21"/>
          <a:stretch>
            <a:fillRect/>
          </a:stretch>
        </p:blipFill>
        <p:spPr>
          <a:xfrm>
            <a:off x="3971925" y="2078831"/>
            <a:ext cx="1971675" cy="190500"/>
          </a:xfrm>
          <a:prstGeom prst="rect">
            <a:avLst/>
          </a:prstGeom>
        </p:spPr>
      </p:pic>
      <p:pic>
        <p:nvPicPr>
          <p:cNvPr id="29" name="Image 22" descr="preencoded.png"/>
          <p:cNvPicPr>
            <a:picLocks noChangeAspect="1"/>
          </p:cNvPicPr>
          <p:nvPr/>
        </p:nvPicPr>
        <p:blipFill>
          <a:blip r:embed="rId22"/>
          <a:stretch>
            <a:fillRect/>
          </a:stretch>
        </p:blipFill>
        <p:spPr>
          <a:xfrm>
            <a:off x="5705475" y="2883694"/>
            <a:ext cx="114300" cy="114300"/>
          </a:xfrm>
          <a:prstGeom prst="rect">
            <a:avLst/>
          </a:prstGeom>
        </p:spPr>
      </p:pic>
      <p:pic>
        <p:nvPicPr>
          <p:cNvPr id="30" name="Image 23" descr="preencoded.png"/>
          <p:cNvPicPr>
            <a:picLocks noChangeAspect="1"/>
          </p:cNvPicPr>
          <p:nvPr/>
        </p:nvPicPr>
        <p:blipFill>
          <a:blip r:embed="rId23"/>
          <a:stretch>
            <a:fillRect/>
          </a:stretch>
        </p:blipFill>
        <p:spPr>
          <a:xfrm>
            <a:off x="5905500" y="2831306"/>
            <a:ext cx="1181100" cy="609600"/>
          </a:xfrm>
          <a:prstGeom prst="rect">
            <a:avLst/>
          </a:prstGeom>
        </p:spPr>
      </p:pic>
      <p:pic>
        <p:nvPicPr>
          <p:cNvPr id="31" name="Image 24" descr="preencoded.png"/>
          <p:cNvPicPr>
            <a:picLocks noChangeAspect="1"/>
          </p:cNvPicPr>
          <p:nvPr/>
        </p:nvPicPr>
        <p:blipFill>
          <a:blip r:embed="rId24"/>
          <a:stretch>
            <a:fillRect/>
          </a:stretch>
        </p:blipFill>
        <p:spPr>
          <a:xfrm>
            <a:off x="4662488" y="3121819"/>
            <a:ext cx="647700" cy="228600"/>
          </a:xfrm>
          <a:prstGeom prst="rect">
            <a:avLst/>
          </a:prstGeom>
        </p:spPr>
      </p:pic>
      <p:pic>
        <p:nvPicPr>
          <p:cNvPr id="32" name="Image 25" descr="preencoded.png"/>
          <p:cNvPicPr>
            <a:picLocks noChangeAspect="1"/>
          </p:cNvPicPr>
          <p:nvPr/>
        </p:nvPicPr>
        <p:blipFill>
          <a:blip r:embed="rId25"/>
          <a:stretch>
            <a:fillRect/>
          </a:stretch>
        </p:blipFill>
        <p:spPr>
          <a:xfrm>
            <a:off x="4700588" y="3159919"/>
            <a:ext cx="109538" cy="109538"/>
          </a:xfrm>
          <a:prstGeom prst="rect">
            <a:avLst/>
          </a:prstGeom>
        </p:spPr>
      </p:pic>
      <p:pic>
        <p:nvPicPr>
          <p:cNvPr id="33" name="Image 26" descr="preencoded.png"/>
          <p:cNvPicPr>
            <a:picLocks noChangeAspect="1"/>
          </p:cNvPicPr>
          <p:nvPr/>
        </p:nvPicPr>
        <p:blipFill>
          <a:blip r:embed="rId26"/>
          <a:stretch>
            <a:fillRect/>
          </a:stretch>
        </p:blipFill>
        <p:spPr>
          <a:xfrm>
            <a:off x="7629525" y="697706"/>
            <a:ext cx="114300" cy="114300"/>
          </a:xfrm>
          <a:prstGeom prst="rect">
            <a:avLst/>
          </a:prstGeom>
        </p:spPr>
      </p:pic>
      <p:pic>
        <p:nvPicPr>
          <p:cNvPr id="34" name="Image 27" descr="preencoded.png"/>
          <p:cNvPicPr>
            <a:picLocks noChangeAspect="1"/>
          </p:cNvPicPr>
          <p:nvPr/>
        </p:nvPicPr>
        <p:blipFill>
          <a:blip r:embed="rId27"/>
          <a:stretch>
            <a:fillRect/>
          </a:stretch>
        </p:blipFill>
        <p:spPr>
          <a:xfrm>
            <a:off x="7172325" y="707231"/>
            <a:ext cx="95250" cy="95250"/>
          </a:xfrm>
          <a:prstGeom prst="rect">
            <a:avLst/>
          </a:prstGeom>
        </p:spPr>
      </p:pic>
      <p:pic>
        <p:nvPicPr>
          <p:cNvPr id="35" name="Image 28" descr="preencoded.png"/>
          <p:cNvPicPr>
            <a:picLocks noChangeAspect="1"/>
          </p:cNvPicPr>
          <p:nvPr/>
        </p:nvPicPr>
        <p:blipFill>
          <a:blip r:embed="rId28"/>
          <a:stretch>
            <a:fillRect/>
          </a:stretch>
        </p:blipFill>
        <p:spPr>
          <a:xfrm>
            <a:off x="2009775" y="718281"/>
            <a:ext cx="73152" cy="73153"/>
          </a:xfrm>
          <a:prstGeom prst="rect">
            <a:avLst/>
          </a:prstGeom>
        </p:spPr>
      </p:pic>
      <p:pic>
        <p:nvPicPr>
          <p:cNvPr id="36" name="Image 29" descr="preencoded.png"/>
          <p:cNvPicPr>
            <a:picLocks noChangeAspect="1"/>
          </p:cNvPicPr>
          <p:nvPr/>
        </p:nvPicPr>
        <p:blipFill>
          <a:blip r:embed="rId29"/>
          <a:stretch>
            <a:fillRect/>
          </a:stretch>
        </p:blipFill>
        <p:spPr>
          <a:xfrm>
            <a:off x="1400175" y="697706"/>
            <a:ext cx="114300" cy="114300"/>
          </a:xfrm>
          <a:prstGeom prst="rect">
            <a:avLst/>
          </a:prstGeom>
        </p:spPr>
      </p:pic>
      <p:pic>
        <p:nvPicPr>
          <p:cNvPr id="37" name="Image 30" descr="preencoded.png"/>
          <p:cNvPicPr>
            <a:picLocks noChangeAspect="1"/>
          </p:cNvPicPr>
          <p:nvPr/>
        </p:nvPicPr>
        <p:blipFill>
          <a:blip r:embed="rId30"/>
          <a:stretch>
            <a:fillRect/>
          </a:stretch>
        </p:blipFill>
        <p:spPr>
          <a:xfrm>
            <a:off x="1571625" y="697706"/>
            <a:ext cx="114300" cy="114300"/>
          </a:xfrm>
          <a:prstGeom prst="rect">
            <a:avLst/>
          </a:prstGeom>
        </p:spPr>
      </p:pic>
      <p:pic>
        <p:nvPicPr>
          <p:cNvPr id="38" name="Image 31" descr="preencoded.png"/>
          <p:cNvPicPr>
            <a:picLocks noChangeAspect="1"/>
          </p:cNvPicPr>
          <p:nvPr/>
        </p:nvPicPr>
        <p:blipFill>
          <a:blip r:embed="rId31"/>
          <a:stretch>
            <a:fillRect/>
          </a:stretch>
        </p:blipFill>
        <p:spPr>
          <a:xfrm>
            <a:off x="1743075" y="697706"/>
            <a:ext cx="114300" cy="114300"/>
          </a:xfrm>
          <a:prstGeom prst="rect">
            <a:avLst/>
          </a:prstGeom>
        </p:spPr>
      </p:pic>
      <p:sp>
        <p:nvSpPr>
          <p:cNvPr id="39" name="Text 5"/>
          <p:cNvSpPr/>
          <p:nvPr/>
        </p:nvSpPr>
        <p:spPr>
          <a:xfrm>
            <a:off x="3448050" y="2607469"/>
            <a:ext cx="947738" cy="104775"/>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latin typeface="SF Pro" pitchFamily="34" charset="0"/>
                <a:ea typeface="SF Pro" pitchFamily="34" charset="-122"/>
                <a:cs typeface="SF Pro" pitchFamily="34" charset="-120"/>
              </a:rPr>
              <a:t>Formative</a:t>
            </a:r>
            <a:endParaRPr lang="en-US" sz="638" dirty="0"/>
          </a:p>
        </p:txBody>
      </p:sp>
      <p:sp>
        <p:nvSpPr>
          <p:cNvPr id="40" name="Text 6"/>
          <p:cNvSpPr/>
          <p:nvPr/>
        </p:nvSpPr>
        <p:spPr>
          <a:xfrm>
            <a:off x="4800600" y="2602706"/>
            <a:ext cx="947738" cy="104775"/>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latin typeface="SF Pro" pitchFamily="34" charset="0"/>
                <a:ea typeface="SF Pro" pitchFamily="34" charset="-122"/>
                <a:cs typeface="SF Pro" pitchFamily="34" charset="-120"/>
              </a:rPr>
              <a:t>Summative</a:t>
            </a:r>
            <a:endParaRPr lang="en-US" sz="638" dirty="0"/>
          </a:p>
        </p:txBody>
      </p:sp>
      <p:sp>
        <p:nvSpPr>
          <p:cNvPr id="41" name="Text 7"/>
          <p:cNvSpPr/>
          <p:nvPr/>
        </p:nvSpPr>
        <p:spPr>
          <a:xfrm>
            <a:off x="5043488" y="3493294"/>
            <a:ext cx="933450" cy="104775"/>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latin typeface="SF Pro" pitchFamily="34" charset="0"/>
                <a:ea typeface="SF Pro" pitchFamily="34" charset="-122"/>
                <a:cs typeface="SF Pro" pitchFamily="34" charset="-120"/>
              </a:rPr>
              <a:t>5 mins</a:t>
            </a:r>
            <a:endParaRPr lang="en-US" sz="638" dirty="0"/>
          </a:p>
        </p:txBody>
      </p:sp>
      <p:sp>
        <p:nvSpPr>
          <p:cNvPr id="42" name="Text 8"/>
          <p:cNvSpPr/>
          <p:nvPr/>
        </p:nvSpPr>
        <p:spPr>
          <a:xfrm>
            <a:off x="4962525" y="3750469"/>
            <a:ext cx="933450" cy="104775"/>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latin typeface="SF Pro" pitchFamily="34" charset="0"/>
                <a:ea typeface="SF Pro" pitchFamily="34" charset="-122"/>
                <a:cs typeface="SF Pro" pitchFamily="34" charset="-120"/>
              </a:rPr>
              <a:t>5 attempts </a:t>
            </a:r>
            <a:endParaRPr lang="en-US" sz="638" dirty="0"/>
          </a:p>
        </p:txBody>
      </p:sp>
      <p:sp>
        <p:nvSpPr>
          <p:cNvPr id="43" name="Text 9"/>
          <p:cNvSpPr/>
          <p:nvPr/>
        </p:nvSpPr>
        <p:spPr>
          <a:xfrm>
            <a:off x="7454178"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44" name="Text 10"/>
          <p:cNvSpPr/>
          <p:nvPr/>
        </p:nvSpPr>
        <p:spPr>
          <a:xfrm>
            <a:off x="2121026"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45" name="Rectangle 44">
            <a:extLst>
              <a:ext uri="{FF2B5EF4-FFF2-40B4-BE49-F238E27FC236}">
                <a16:creationId xmlns:a16="http://schemas.microsoft.com/office/drawing/2014/main" id="{3ADC2823-5E0E-9F5B-8227-8308F4B20B52}"/>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7" name="Image 4" descr="preencoded.png">
            <a:extLst>
              <a:ext uri="{FF2B5EF4-FFF2-40B4-BE49-F238E27FC236}">
                <a16:creationId xmlns:a16="http://schemas.microsoft.com/office/drawing/2014/main" id="{F8DF63F0-BF98-B998-35D5-0755A602382C}"/>
              </a:ext>
            </a:extLst>
          </p:cNvPr>
          <p:cNvPicPr>
            <a:picLocks noChangeAspect="1"/>
          </p:cNvPicPr>
          <p:nvPr/>
        </p:nvPicPr>
        <p:blipFill>
          <a:blip r:embed="rId32"/>
          <a:stretch>
            <a:fillRect/>
          </a:stretch>
        </p:blipFill>
        <p:spPr>
          <a:xfrm>
            <a:off x="1347787" y="1138237"/>
            <a:ext cx="6538913" cy="214314"/>
          </a:xfrm>
          <a:prstGeom prst="rect">
            <a:avLst/>
          </a:prstGeom>
        </p:spPr>
      </p:pic>
      <p:sp>
        <p:nvSpPr>
          <p:cNvPr id="9" name="Flowchart: Connector 8">
            <a:extLst>
              <a:ext uri="{FF2B5EF4-FFF2-40B4-BE49-F238E27FC236}">
                <a16:creationId xmlns:a16="http://schemas.microsoft.com/office/drawing/2014/main" id="{27D21F45-BEF3-BCE6-168F-D73F008D47D2}"/>
              </a:ext>
            </a:extLst>
          </p:cNvPr>
          <p:cNvSpPr/>
          <p:nvPr/>
        </p:nvSpPr>
        <p:spPr>
          <a:xfrm>
            <a:off x="3323166" y="2624666"/>
            <a:ext cx="89430" cy="80698"/>
          </a:xfrm>
          <a:prstGeom prst="flowChartConnector">
            <a:avLst/>
          </a:prstGeom>
          <a:solidFill>
            <a:srgbClr val="6750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Flowchart: Connector 45">
            <a:extLst>
              <a:ext uri="{FF2B5EF4-FFF2-40B4-BE49-F238E27FC236}">
                <a16:creationId xmlns:a16="http://schemas.microsoft.com/office/drawing/2014/main" id="{997D712F-3C98-BBD6-94D9-817795B1C71F}"/>
              </a:ext>
            </a:extLst>
          </p:cNvPr>
          <p:cNvSpPr/>
          <p:nvPr/>
        </p:nvSpPr>
        <p:spPr>
          <a:xfrm>
            <a:off x="4672541" y="2620565"/>
            <a:ext cx="89430" cy="80698"/>
          </a:xfrm>
          <a:prstGeom prst="flowChartConnector">
            <a:avLst/>
          </a:prstGeom>
          <a:solidFill>
            <a:srgbClr val="6750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9" name="Picture 48">
            <a:extLst>
              <a:ext uri="{FF2B5EF4-FFF2-40B4-BE49-F238E27FC236}">
                <a16:creationId xmlns:a16="http://schemas.microsoft.com/office/drawing/2014/main" id="{465F5A8B-35BD-9C3B-1DD6-89C9C78D5AFB}"/>
              </a:ext>
            </a:extLst>
          </p:cNvPr>
          <p:cNvPicPr>
            <a:picLocks noChangeAspect="1"/>
          </p:cNvPicPr>
          <p:nvPr/>
        </p:nvPicPr>
        <p:blipFill>
          <a:blip r:embed="rId33"/>
          <a:stretch>
            <a:fillRect/>
          </a:stretch>
        </p:blipFill>
        <p:spPr>
          <a:xfrm>
            <a:off x="6845301" y="2902307"/>
            <a:ext cx="98427" cy="93953"/>
          </a:xfrm>
          <a:prstGeom prst="rect">
            <a:avLst/>
          </a:prstGeom>
        </p:spPr>
      </p:pic>
      <p:pic>
        <p:nvPicPr>
          <p:cNvPr id="50" name="Picture 49">
            <a:extLst>
              <a:ext uri="{FF2B5EF4-FFF2-40B4-BE49-F238E27FC236}">
                <a16:creationId xmlns:a16="http://schemas.microsoft.com/office/drawing/2014/main" id="{C391C9CB-E4CC-5E3B-1BA7-7387C993B973}"/>
              </a:ext>
            </a:extLst>
          </p:cNvPr>
          <p:cNvPicPr>
            <a:picLocks noChangeAspect="1"/>
          </p:cNvPicPr>
          <p:nvPr/>
        </p:nvPicPr>
        <p:blipFill>
          <a:blip r:embed="rId34"/>
          <a:stretch>
            <a:fillRect/>
          </a:stretch>
        </p:blipFill>
        <p:spPr>
          <a:xfrm>
            <a:off x="6839551" y="3245826"/>
            <a:ext cx="117204" cy="140644"/>
          </a:xfrm>
          <a:prstGeom prst="rect">
            <a:avLst/>
          </a:prstGeom>
        </p:spPr>
      </p:pic>
      <p:sp>
        <p:nvSpPr>
          <p:cNvPr id="51" name="Text 7">
            <a:extLst>
              <a:ext uri="{FF2B5EF4-FFF2-40B4-BE49-F238E27FC236}">
                <a16:creationId xmlns:a16="http://schemas.microsoft.com/office/drawing/2014/main" id="{5A77D1D6-64C3-D4DA-ECD3-8AE884210E36}"/>
              </a:ext>
            </a:extLst>
          </p:cNvPr>
          <p:cNvSpPr/>
          <p:nvPr/>
        </p:nvSpPr>
        <p:spPr>
          <a:xfrm>
            <a:off x="5043487" y="3490120"/>
            <a:ext cx="509587" cy="100806"/>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highlight>
                  <a:srgbClr val="FFFFFF"/>
                </a:highlight>
                <a:latin typeface="SF Pro" pitchFamily="34" charset="0"/>
                <a:ea typeface="SF Pro" pitchFamily="34" charset="-122"/>
                <a:cs typeface="SF Pro" pitchFamily="34" charset="-120"/>
              </a:rPr>
              <a:t>6 mins</a:t>
            </a:r>
            <a:endParaRPr lang="en-US" sz="638" dirty="0">
              <a:highlight>
                <a:srgbClr val="FFFFFF"/>
              </a:highlight>
            </a:endParaRPr>
          </a:p>
        </p:txBody>
      </p:sp>
      <p:sp>
        <p:nvSpPr>
          <p:cNvPr id="53" name="Text 7">
            <a:extLst>
              <a:ext uri="{FF2B5EF4-FFF2-40B4-BE49-F238E27FC236}">
                <a16:creationId xmlns:a16="http://schemas.microsoft.com/office/drawing/2014/main" id="{77EB8863-9254-ED03-0503-0AD869E16F02}"/>
              </a:ext>
            </a:extLst>
          </p:cNvPr>
          <p:cNvSpPr/>
          <p:nvPr/>
        </p:nvSpPr>
        <p:spPr>
          <a:xfrm>
            <a:off x="5043486" y="3488135"/>
            <a:ext cx="509587" cy="100806"/>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highlight>
                  <a:srgbClr val="FFFFFF"/>
                </a:highlight>
                <a:latin typeface="SF Pro" pitchFamily="34" charset="0"/>
                <a:ea typeface="SF Pro" pitchFamily="34" charset="-122"/>
                <a:cs typeface="SF Pro" pitchFamily="34" charset="-120"/>
              </a:rPr>
              <a:t>7 mins</a:t>
            </a:r>
            <a:endParaRPr lang="en-US" sz="638" dirty="0">
              <a:highlight>
                <a:srgbClr val="FFFFFF"/>
              </a:highlight>
            </a:endParaRPr>
          </a:p>
        </p:txBody>
      </p:sp>
      <p:sp>
        <p:nvSpPr>
          <p:cNvPr id="54" name="Text 8">
            <a:extLst>
              <a:ext uri="{FF2B5EF4-FFF2-40B4-BE49-F238E27FC236}">
                <a16:creationId xmlns:a16="http://schemas.microsoft.com/office/drawing/2014/main" id="{37006ED1-04E1-1F1D-2BA8-B19193CD0317}"/>
              </a:ext>
            </a:extLst>
          </p:cNvPr>
          <p:cNvSpPr/>
          <p:nvPr/>
        </p:nvSpPr>
        <p:spPr>
          <a:xfrm>
            <a:off x="4965698" y="3752850"/>
            <a:ext cx="551392" cy="104775"/>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highlight>
                  <a:srgbClr val="FFFFFF"/>
                </a:highlight>
                <a:latin typeface="SF Pro" pitchFamily="34" charset="0"/>
                <a:ea typeface="SF Pro" pitchFamily="34" charset="-122"/>
                <a:cs typeface="SF Pro" pitchFamily="34" charset="-120"/>
              </a:rPr>
              <a:t>6 attempts </a:t>
            </a:r>
            <a:endParaRPr lang="en-US" sz="638" dirty="0">
              <a:highlight>
                <a:srgbClr val="FFFFFF"/>
              </a:highlight>
            </a:endParaRPr>
          </a:p>
        </p:txBody>
      </p:sp>
      <p:pic>
        <p:nvPicPr>
          <p:cNvPr id="55" name="Picture 54">
            <a:extLst>
              <a:ext uri="{FF2B5EF4-FFF2-40B4-BE49-F238E27FC236}">
                <a16:creationId xmlns:a16="http://schemas.microsoft.com/office/drawing/2014/main" id="{8F348144-C65C-0ABA-2B87-58FED9A3E159}"/>
              </a:ext>
            </a:extLst>
          </p:cNvPr>
          <p:cNvPicPr>
            <a:picLocks noChangeAspect="1"/>
          </p:cNvPicPr>
          <p:nvPr/>
        </p:nvPicPr>
        <p:blipFill>
          <a:blip r:embed="rId33"/>
          <a:stretch>
            <a:fillRect/>
          </a:stretch>
        </p:blipFill>
        <p:spPr>
          <a:xfrm>
            <a:off x="5613398" y="3969543"/>
            <a:ext cx="98427" cy="93953"/>
          </a:xfrm>
          <a:prstGeom prst="rect">
            <a:avLst/>
          </a:prstGeom>
        </p:spPr>
      </p:pic>
      <p:pic>
        <p:nvPicPr>
          <p:cNvPr id="78" name="Picture 77">
            <a:extLst>
              <a:ext uri="{FF2B5EF4-FFF2-40B4-BE49-F238E27FC236}">
                <a16:creationId xmlns:a16="http://schemas.microsoft.com/office/drawing/2014/main" id="{FDBDF774-07AD-C053-3707-36ACB7A4C11D}"/>
              </a:ext>
            </a:extLst>
          </p:cNvPr>
          <p:cNvPicPr>
            <a:picLocks noChangeAspect="1"/>
          </p:cNvPicPr>
          <p:nvPr/>
        </p:nvPicPr>
        <p:blipFill>
          <a:blip r:embed="rId34"/>
          <a:stretch>
            <a:fillRect/>
          </a:stretch>
        </p:blipFill>
        <p:spPr>
          <a:xfrm>
            <a:off x="5605870" y="3937794"/>
            <a:ext cx="117204" cy="140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barn(inVertical)">
                                      <p:cBhvr>
                                        <p:cTn id="15" dur="500"/>
                                        <p:tgtEl>
                                          <p:spTgt spid="5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5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5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barn(inVertical)">
                                      <p:cBhvr>
                                        <p:cTn id="4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1" grpId="0" animBg="1"/>
      <p:bldP spid="51" grpId="1" animBg="1"/>
      <p:bldP spid="53" grpId="0" animBg="1"/>
      <p:bldP spid="53" grpId="1" animBg="1"/>
      <p:bldP spid="54" grpId="0" animBg="1"/>
      <p:bldP spid="5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92931"/>
            <a:ext cx="6496050" cy="323850"/>
          </a:xfrm>
          <a:prstGeom prst="rect">
            <a:avLst/>
          </a:prstGeom>
          <a:solidFill>
            <a:srgbClr val="FFFFFF"/>
          </a:solidFill>
          <a:ln/>
        </p:spPr>
      </p:sp>
      <p:sp>
        <p:nvSpPr>
          <p:cNvPr id="3" name="Shape 1"/>
          <p:cNvSpPr/>
          <p:nvPr/>
        </p:nvSpPr>
        <p:spPr>
          <a:xfrm>
            <a:off x="1400175" y="697706"/>
            <a:ext cx="457200" cy="114300"/>
          </a:xfrm>
          <a:prstGeom prst="rect">
            <a:avLst/>
          </a:prstGeom>
          <a:noFill/>
          <a:ln/>
        </p:spPr>
      </p:sp>
      <p:sp>
        <p:nvSpPr>
          <p:cNvPr id="4" name="Shape 2"/>
          <p:cNvSpPr/>
          <p:nvPr/>
        </p:nvSpPr>
        <p:spPr>
          <a:xfrm>
            <a:off x="1933575" y="669131"/>
            <a:ext cx="5410200" cy="171450"/>
          </a:xfrm>
          <a:prstGeom prst="roundRect">
            <a:avLst>
              <a:gd name="adj" fmla="val 245760"/>
            </a:avLst>
          </a:prstGeom>
          <a:solidFill>
            <a:srgbClr val="F3EDF7"/>
          </a:solidFill>
          <a:ln/>
        </p:spPr>
      </p:sp>
      <p:sp>
        <p:nvSpPr>
          <p:cNvPr id="5" name="Shape 3"/>
          <p:cNvSpPr/>
          <p:nvPr/>
        </p:nvSpPr>
        <p:spPr>
          <a:xfrm>
            <a:off x="7419975" y="688181"/>
            <a:ext cx="133350" cy="133350"/>
          </a:xfrm>
          <a:prstGeom prst="roundRect">
            <a:avLst>
              <a:gd name="adj" fmla="val 748052"/>
            </a:avLst>
          </a:prstGeom>
          <a:solidFill>
            <a:srgbClr val="79747E"/>
          </a:solidFill>
          <a:ln/>
        </p:spPr>
      </p:sp>
      <p:sp>
        <p:nvSpPr>
          <p:cNvPr id="6" name="Shape 4"/>
          <p:cNvSpPr/>
          <p:nvPr/>
        </p:nvSpPr>
        <p:spPr>
          <a:xfrm>
            <a:off x="2009775" y="697706"/>
            <a:ext cx="5162550" cy="114300"/>
          </a:xfrm>
          <a:prstGeom prst="rect">
            <a:avLst/>
          </a:prstGeom>
          <a:noFill/>
          <a:ln/>
        </p:spPr>
      </p:sp>
      <p:pic>
        <p:nvPicPr>
          <p:cNvPr id="7" name="Image 0" descr="preencoded.png"/>
          <p:cNvPicPr>
            <a:picLocks noChangeAspect="1"/>
          </p:cNvPicPr>
          <p:nvPr/>
        </p:nvPicPr>
        <p:blipFill>
          <a:blip r:embed="rId3"/>
          <a:stretch>
            <a:fillRect/>
          </a:stretch>
        </p:blipFill>
        <p:spPr>
          <a:xfrm>
            <a:off x="3800475" y="4622006"/>
            <a:ext cx="1905000" cy="161925"/>
          </a:xfrm>
          <a:prstGeom prst="rect">
            <a:avLst/>
          </a:prstGeom>
        </p:spPr>
      </p:pic>
      <p:pic>
        <p:nvPicPr>
          <p:cNvPr id="8" name="Image 1" descr="preencoded.png"/>
          <p:cNvPicPr>
            <a:picLocks noChangeAspect="1"/>
          </p:cNvPicPr>
          <p:nvPr/>
        </p:nvPicPr>
        <p:blipFill>
          <a:blip r:embed="rId4"/>
          <a:stretch>
            <a:fillRect/>
          </a:stretch>
        </p:blipFill>
        <p:spPr>
          <a:xfrm>
            <a:off x="1800225" y="916781"/>
            <a:ext cx="5676900" cy="295275"/>
          </a:xfrm>
          <a:prstGeom prst="rect">
            <a:avLst/>
          </a:prstGeom>
        </p:spPr>
      </p:pic>
      <p:pic>
        <p:nvPicPr>
          <p:cNvPr id="9" name="Image 2" descr="preencoded.png"/>
          <p:cNvPicPr>
            <a:picLocks noChangeAspect="1"/>
          </p:cNvPicPr>
          <p:nvPr/>
        </p:nvPicPr>
        <p:blipFill>
          <a:blip r:embed="rId5"/>
          <a:stretch>
            <a:fillRect/>
          </a:stretch>
        </p:blipFill>
        <p:spPr>
          <a:xfrm>
            <a:off x="8492184" y="1013038"/>
            <a:ext cx="72177" cy="68140"/>
          </a:xfrm>
          <a:prstGeom prst="rect">
            <a:avLst/>
          </a:prstGeom>
        </p:spPr>
      </p:pic>
      <p:pic>
        <p:nvPicPr>
          <p:cNvPr id="10" name="Image 3" descr="preencoded.png"/>
          <p:cNvPicPr>
            <a:picLocks noChangeAspect="1"/>
          </p:cNvPicPr>
          <p:nvPr/>
        </p:nvPicPr>
        <p:blipFill>
          <a:blip r:embed="rId6"/>
          <a:stretch>
            <a:fillRect/>
          </a:stretch>
        </p:blipFill>
        <p:spPr>
          <a:xfrm>
            <a:off x="1419225" y="1045369"/>
            <a:ext cx="114300" cy="114300"/>
          </a:xfrm>
          <a:prstGeom prst="rect">
            <a:avLst/>
          </a:prstGeom>
        </p:spPr>
      </p:pic>
      <p:pic>
        <p:nvPicPr>
          <p:cNvPr id="11" name="Image 4" descr="preencoded.png"/>
          <p:cNvPicPr>
            <a:picLocks noChangeAspect="1"/>
          </p:cNvPicPr>
          <p:nvPr/>
        </p:nvPicPr>
        <p:blipFill>
          <a:blip r:embed="rId7"/>
          <a:stretch>
            <a:fillRect/>
          </a:stretch>
        </p:blipFill>
        <p:spPr>
          <a:xfrm>
            <a:off x="1323975" y="-21432"/>
            <a:ext cx="6538913" cy="192882"/>
          </a:xfrm>
          <a:prstGeom prst="rect">
            <a:avLst/>
          </a:prstGeom>
        </p:spPr>
      </p:pic>
      <p:pic>
        <p:nvPicPr>
          <p:cNvPr id="12" name="Image 5" descr="preencoded.png"/>
          <p:cNvPicPr>
            <a:picLocks noChangeAspect="1"/>
          </p:cNvPicPr>
          <p:nvPr/>
        </p:nvPicPr>
        <p:blipFill>
          <a:blip r:embed="rId8"/>
          <a:stretch>
            <a:fillRect/>
          </a:stretch>
        </p:blipFill>
        <p:spPr>
          <a:xfrm>
            <a:off x="2947988" y="2393156"/>
            <a:ext cx="2619375" cy="187325"/>
          </a:xfrm>
          <a:prstGeom prst="rect">
            <a:avLst/>
          </a:prstGeom>
        </p:spPr>
      </p:pic>
      <p:pic>
        <p:nvPicPr>
          <p:cNvPr id="13" name="Image 6" descr="preencoded.png"/>
          <p:cNvPicPr>
            <a:picLocks noChangeAspect="1"/>
          </p:cNvPicPr>
          <p:nvPr/>
        </p:nvPicPr>
        <p:blipFill>
          <a:blip r:embed="rId9"/>
          <a:stretch>
            <a:fillRect/>
          </a:stretch>
        </p:blipFill>
        <p:spPr>
          <a:xfrm>
            <a:off x="2947988" y="2564606"/>
            <a:ext cx="2619375" cy="187325"/>
          </a:xfrm>
          <a:prstGeom prst="rect">
            <a:avLst/>
          </a:prstGeom>
        </p:spPr>
      </p:pic>
      <p:pic>
        <p:nvPicPr>
          <p:cNvPr id="14" name="Image 7" descr="preencoded.png"/>
          <p:cNvPicPr>
            <a:picLocks noChangeAspect="1"/>
          </p:cNvPicPr>
          <p:nvPr/>
        </p:nvPicPr>
        <p:blipFill>
          <a:blip r:embed="rId10"/>
          <a:stretch>
            <a:fillRect/>
          </a:stretch>
        </p:blipFill>
        <p:spPr>
          <a:xfrm>
            <a:off x="2947988" y="2740819"/>
            <a:ext cx="2619375" cy="187325"/>
          </a:xfrm>
          <a:prstGeom prst="rect">
            <a:avLst/>
          </a:prstGeom>
        </p:spPr>
      </p:pic>
      <p:pic>
        <p:nvPicPr>
          <p:cNvPr id="15" name="Image 8" descr="preencoded.png"/>
          <p:cNvPicPr>
            <a:picLocks noChangeAspect="1"/>
          </p:cNvPicPr>
          <p:nvPr/>
        </p:nvPicPr>
        <p:blipFill>
          <a:blip r:embed="rId11"/>
          <a:stretch>
            <a:fillRect/>
          </a:stretch>
        </p:blipFill>
        <p:spPr>
          <a:xfrm>
            <a:off x="2947988" y="2926556"/>
            <a:ext cx="2619375" cy="187325"/>
          </a:xfrm>
          <a:prstGeom prst="rect">
            <a:avLst/>
          </a:prstGeom>
        </p:spPr>
      </p:pic>
      <p:pic>
        <p:nvPicPr>
          <p:cNvPr id="16" name="Image 9" descr="preencoded.png"/>
          <p:cNvPicPr>
            <a:picLocks noChangeAspect="1"/>
          </p:cNvPicPr>
          <p:nvPr/>
        </p:nvPicPr>
        <p:blipFill>
          <a:blip r:embed="rId12"/>
          <a:stretch>
            <a:fillRect/>
          </a:stretch>
        </p:blipFill>
        <p:spPr>
          <a:xfrm>
            <a:off x="2947988" y="3107531"/>
            <a:ext cx="2619375" cy="187325"/>
          </a:xfrm>
          <a:prstGeom prst="rect">
            <a:avLst/>
          </a:prstGeom>
        </p:spPr>
      </p:pic>
      <p:pic>
        <p:nvPicPr>
          <p:cNvPr id="17" name="Image 10" descr="preencoded.png"/>
          <p:cNvPicPr>
            <a:picLocks noChangeAspect="1"/>
          </p:cNvPicPr>
          <p:nvPr/>
        </p:nvPicPr>
        <p:blipFill>
          <a:blip r:embed="rId13"/>
          <a:stretch>
            <a:fillRect/>
          </a:stretch>
        </p:blipFill>
        <p:spPr>
          <a:xfrm>
            <a:off x="2947988" y="3407569"/>
            <a:ext cx="2619375" cy="187325"/>
          </a:xfrm>
          <a:prstGeom prst="rect">
            <a:avLst/>
          </a:prstGeom>
        </p:spPr>
      </p:pic>
      <p:pic>
        <p:nvPicPr>
          <p:cNvPr id="18" name="Image 11" descr="preencoded.png"/>
          <p:cNvPicPr>
            <a:picLocks noChangeAspect="1"/>
          </p:cNvPicPr>
          <p:nvPr/>
        </p:nvPicPr>
        <p:blipFill>
          <a:blip r:embed="rId14"/>
          <a:stretch>
            <a:fillRect/>
          </a:stretch>
        </p:blipFill>
        <p:spPr>
          <a:xfrm>
            <a:off x="4376738" y="1997869"/>
            <a:ext cx="2619375" cy="185738"/>
          </a:xfrm>
          <a:prstGeom prst="rect">
            <a:avLst/>
          </a:prstGeom>
        </p:spPr>
      </p:pic>
      <p:pic>
        <p:nvPicPr>
          <p:cNvPr id="20" name="Image 13" descr="preencoded.png"/>
          <p:cNvPicPr>
            <a:picLocks noChangeAspect="1"/>
          </p:cNvPicPr>
          <p:nvPr/>
        </p:nvPicPr>
        <p:blipFill>
          <a:blip r:embed="rId15"/>
          <a:stretch>
            <a:fillRect/>
          </a:stretch>
        </p:blipFill>
        <p:spPr>
          <a:xfrm>
            <a:off x="2824163" y="1788319"/>
            <a:ext cx="4305300" cy="247650"/>
          </a:xfrm>
          <a:prstGeom prst="rect">
            <a:avLst/>
          </a:prstGeom>
        </p:spPr>
      </p:pic>
      <p:pic>
        <p:nvPicPr>
          <p:cNvPr id="21" name="Image 14" descr="preencoded.png"/>
          <p:cNvPicPr>
            <a:picLocks noChangeAspect="1"/>
          </p:cNvPicPr>
          <p:nvPr/>
        </p:nvPicPr>
        <p:blipFill>
          <a:blip r:embed="rId16"/>
          <a:stretch>
            <a:fillRect/>
          </a:stretch>
        </p:blipFill>
        <p:spPr>
          <a:xfrm>
            <a:off x="5176838" y="2278856"/>
            <a:ext cx="1181100" cy="1004887"/>
          </a:xfrm>
          <a:prstGeom prst="rect">
            <a:avLst/>
          </a:prstGeom>
        </p:spPr>
      </p:pic>
      <p:pic>
        <p:nvPicPr>
          <p:cNvPr id="22" name="Image 15" descr="preencoded.png"/>
          <p:cNvPicPr>
            <a:picLocks noChangeAspect="1"/>
          </p:cNvPicPr>
          <p:nvPr/>
        </p:nvPicPr>
        <p:blipFill>
          <a:blip r:embed="rId17"/>
          <a:stretch>
            <a:fillRect/>
          </a:stretch>
        </p:blipFill>
        <p:spPr>
          <a:xfrm>
            <a:off x="6134100" y="2083594"/>
            <a:ext cx="114300" cy="114300"/>
          </a:xfrm>
          <a:prstGeom prst="rect">
            <a:avLst/>
          </a:prstGeom>
        </p:spPr>
      </p:pic>
      <p:pic>
        <p:nvPicPr>
          <p:cNvPr id="23" name="Image 16" descr="preencoded.png"/>
          <p:cNvPicPr>
            <a:picLocks noChangeAspect="1"/>
          </p:cNvPicPr>
          <p:nvPr/>
        </p:nvPicPr>
        <p:blipFill>
          <a:blip r:embed="rId18"/>
          <a:stretch>
            <a:fillRect/>
          </a:stretch>
        </p:blipFill>
        <p:spPr>
          <a:xfrm>
            <a:off x="3262313" y="3831431"/>
            <a:ext cx="2609850" cy="228600"/>
          </a:xfrm>
          <a:prstGeom prst="rect">
            <a:avLst/>
          </a:prstGeom>
        </p:spPr>
      </p:pic>
      <p:pic>
        <p:nvPicPr>
          <p:cNvPr id="24" name="Image 17" descr="preencoded.png"/>
          <p:cNvPicPr>
            <a:picLocks noChangeAspect="1"/>
          </p:cNvPicPr>
          <p:nvPr/>
        </p:nvPicPr>
        <p:blipFill>
          <a:blip r:embed="rId19"/>
          <a:stretch>
            <a:fillRect/>
          </a:stretch>
        </p:blipFill>
        <p:spPr>
          <a:xfrm>
            <a:off x="1285875" y="1364456"/>
            <a:ext cx="6534150" cy="204788"/>
          </a:xfrm>
          <a:prstGeom prst="rect">
            <a:avLst/>
          </a:prstGeom>
        </p:spPr>
      </p:pic>
      <p:pic>
        <p:nvPicPr>
          <p:cNvPr id="25" name="Image 18" descr="preencoded.png"/>
          <p:cNvPicPr>
            <a:picLocks noChangeAspect="1"/>
          </p:cNvPicPr>
          <p:nvPr/>
        </p:nvPicPr>
        <p:blipFill>
          <a:blip r:embed="rId20"/>
          <a:stretch>
            <a:fillRect/>
          </a:stretch>
        </p:blipFill>
        <p:spPr>
          <a:xfrm>
            <a:off x="2895600" y="2012156"/>
            <a:ext cx="3409950" cy="268287"/>
          </a:xfrm>
          <a:prstGeom prst="rect">
            <a:avLst/>
          </a:prstGeom>
        </p:spPr>
      </p:pic>
      <p:pic>
        <p:nvPicPr>
          <p:cNvPr id="26" name="Image 19" descr="preencoded.png"/>
          <p:cNvPicPr>
            <a:picLocks noChangeAspect="1"/>
          </p:cNvPicPr>
          <p:nvPr/>
        </p:nvPicPr>
        <p:blipFill>
          <a:blip r:embed="rId21"/>
          <a:stretch>
            <a:fillRect/>
          </a:stretch>
        </p:blipFill>
        <p:spPr>
          <a:xfrm>
            <a:off x="7629525" y="697706"/>
            <a:ext cx="114300" cy="114300"/>
          </a:xfrm>
          <a:prstGeom prst="rect">
            <a:avLst/>
          </a:prstGeom>
        </p:spPr>
      </p:pic>
      <p:pic>
        <p:nvPicPr>
          <p:cNvPr id="27" name="Image 20" descr="preencoded.png"/>
          <p:cNvPicPr>
            <a:picLocks noChangeAspect="1"/>
          </p:cNvPicPr>
          <p:nvPr/>
        </p:nvPicPr>
        <p:blipFill>
          <a:blip r:embed="rId22"/>
          <a:stretch>
            <a:fillRect/>
          </a:stretch>
        </p:blipFill>
        <p:spPr>
          <a:xfrm>
            <a:off x="7172325" y="707231"/>
            <a:ext cx="95250" cy="95250"/>
          </a:xfrm>
          <a:prstGeom prst="rect">
            <a:avLst/>
          </a:prstGeom>
        </p:spPr>
      </p:pic>
      <p:pic>
        <p:nvPicPr>
          <p:cNvPr id="28" name="Image 21" descr="preencoded.png"/>
          <p:cNvPicPr>
            <a:picLocks noChangeAspect="1"/>
          </p:cNvPicPr>
          <p:nvPr/>
        </p:nvPicPr>
        <p:blipFill>
          <a:blip r:embed="rId23"/>
          <a:stretch>
            <a:fillRect/>
          </a:stretch>
        </p:blipFill>
        <p:spPr>
          <a:xfrm>
            <a:off x="2009775" y="718281"/>
            <a:ext cx="73154" cy="73153"/>
          </a:xfrm>
          <a:prstGeom prst="rect">
            <a:avLst/>
          </a:prstGeom>
        </p:spPr>
      </p:pic>
      <p:pic>
        <p:nvPicPr>
          <p:cNvPr id="29" name="Image 22" descr="preencoded.png"/>
          <p:cNvPicPr>
            <a:picLocks noChangeAspect="1"/>
          </p:cNvPicPr>
          <p:nvPr/>
        </p:nvPicPr>
        <p:blipFill>
          <a:blip r:embed="rId24"/>
          <a:stretch>
            <a:fillRect/>
          </a:stretch>
        </p:blipFill>
        <p:spPr>
          <a:xfrm>
            <a:off x="1400175" y="697706"/>
            <a:ext cx="114300" cy="114300"/>
          </a:xfrm>
          <a:prstGeom prst="rect">
            <a:avLst/>
          </a:prstGeom>
        </p:spPr>
      </p:pic>
      <p:pic>
        <p:nvPicPr>
          <p:cNvPr id="30" name="Image 23" descr="preencoded.png"/>
          <p:cNvPicPr>
            <a:picLocks noChangeAspect="1"/>
          </p:cNvPicPr>
          <p:nvPr/>
        </p:nvPicPr>
        <p:blipFill>
          <a:blip r:embed="rId25"/>
          <a:stretch>
            <a:fillRect/>
          </a:stretch>
        </p:blipFill>
        <p:spPr>
          <a:xfrm>
            <a:off x="1571625" y="697706"/>
            <a:ext cx="114300" cy="114300"/>
          </a:xfrm>
          <a:prstGeom prst="rect">
            <a:avLst/>
          </a:prstGeom>
        </p:spPr>
      </p:pic>
      <p:pic>
        <p:nvPicPr>
          <p:cNvPr id="31" name="Image 24" descr="preencoded.png"/>
          <p:cNvPicPr>
            <a:picLocks noChangeAspect="1"/>
          </p:cNvPicPr>
          <p:nvPr/>
        </p:nvPicPr>
        <p:blipFill>
          <a:blip r:embed="rId26"/>
          <a:stretch>
            <a:fillRect/>
          </a:stretch>
        </p:blipFill>
        <p:spPr>
          <a:xfrm>
            <a:off x="1743075" y="697706"/>
            <a:ext cx="114300" cy="114300"/>
          </a:xfrm>
          <a:prstGeom prst="rect">
            <a:avLst/>
          </a:prstGeom>
        </p:spPr>
      </p:pic>
      <p:sp>
        <p:nvSpPr>
          <p:cNvPr id="32" name="Text 5"/>
          <p:cNvSpPr/>
          <p:nvPr/>
        </p:nvSpPr>
        <p:spPr>
          <a:xfrm>
            <a:off x="7454178"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33" name="Text 6"/>
          <p:cNvSpPr/>
          <p:nvPr/>
        </p:nvSpPr>
        <p:spPr>
          <a:xfrm>
            <a:off x="2121029"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4" name="Rectangle 33">
            <a:extLst>
              <a:ext uri="{FF2B5EF4-FFF2-40B4-BE49-F238E27FC236}">
                <a16:creationId xmlns:a16="http://schemas.microsoft.com/office/drawing/2014/main" id="{2A9E5282-1F32-D7C4-635D-F079ACB7DFBB}"/>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5" name="Image 4" descr="preencoded.png">
            <a:extLst>
              <a:ext uri="{FF2B5EF4-FFF2-40B4-BE49-F238E27FC236}">
                <a16:creationId xmlns:a16="http://schemas.microsoft.com/office/drawing/2014/main" id="{326E92F8-D445-5A98-3782-76109DB631E3}"/>
              </a:ext>
            </a:extLst>
          </p:cNvPr>
          <p:cNvPicPr>
            <a:picLocks noChangeAspect="1"/>
          </p:cNvPicPr>
          <p:nvPr/>
        </p:nvPicPr>
        <p:blipFill>
          <a:blip r:embed="rId27"/>
          <a:stretch>
            <a:fillRect/>
          </a:stretch>
        </p:blipFill>
        <p:spPr>
          <a:xfrm>
            <a:off x="1347787" y="1138237"/>
            <a:ext cx="6538913" cy="214314"/>
          </a:xfrm>
          <a:prstGeom prst="rect">
            <a:avLst/>
          </a:prstGeom>
        </p:spPr>
      </p:pic>
      <p:pic>
        <p:nvPicPr>
          <p:cNvPr id="38" name="Picture 37">
            <a:extLst>
              <a:ext uri="{FF2B5EF4-FFF2-40B4-BE49-F238E27FC236}">
                <a16:creationId xmlns:a16="http://schemas.microsoft.com/office/drawing/2014/main" id="{D2A274FB-2A8B-3170-06AC-A9DD734ABEE9}"/>
              </a:ext>
            </a:extLst>
          </p:cNvPr>
          <p:cNvPicPr>
            <a:picLocks noChangeAspect="1"/>
          </p:cNvPicPr>
          <p:nvPr/>
        </p:nvPicPr>
        <p:blipFill>
          <a:blip r:embed="rId28"/>
          <a:stretch>
            <a:fillRect/>
          </a:stretch>
        </p:blipFill>
        <p:spPr>
          <a:xfrm>
            <a:off x="6065289" y="2328068"/>
            <a:ext cx="192636" cy="333902"/>
          </a:xfrm>
          <a:prstGeom prst="rect">
            <a:avLst/>
          </a:prstGeom>
        </p:spPr>
      </p:pic>
      <p:pic>
        <p:nvPicPr>
          <p:cNvPr id="39" name="Picture 38">
            <a:extLst>
              <a:ext uri="{FF2B5EF4-FFF2-40B4-BE49-F238E27FC236}">
                <a16:creationId xmlns:a16="http://schemas.microsoft.com/office/drawing/2014/main" id="{53EC106A-3FCA-4487-6BD4-7972924EC49B}"/>
              </a:ext>
            </a:extLst>
          </p:cNvPr>
          <p:cNvPicPr>
            <a:picLocks noChangeAspect="1"/>
          </p:cNvPicPr>
          <p:nvPr/>
        </p:nvPicPr>
        <p:blipFill>
          <a:blip r:embed="rId29"/>
          <a:stretch>
            <a:fillRect/>
          </a:stretch>
        </p:blipFill>
        <p:spPr>
          <a:xfrm>
            <a:off x="6104868" y="2888607"/>
            <a:ext cx="124482" cy="149377"/>
          </a:xfrm>
          <a:prstGeom prst="rect">
            <a:avLst/>
          </a:prstGeom>
        </p:spPr>
      </p:pic>
      <p:pic>
        <p:nvPicPr>
          <p:cNvPr id="43" name="Picture 42">
            <a:extLst>
              <a:ext uri="{FF2B5EF4-FFF2-40B4-BE49-F238E27FC236}">
                <a16:creationId xmlns:a16="http://schemas.microsoft.com/office/drawing/2014/main" id="{D888C3A6-4089-3081-5627-6258A1AE3E04}"/>
              </a:ext>
            </a:extLst>
          </p:cNvPr>
          <p:cNvPicPr>
            <a:picLocks noChangeAspect="1"/>
          </p:cNvPicPr>
          <p:nvPr/>
        </p:nvPicPr>
        <p:blipFill>
          <a:blip r:embed="rId30"/>
          <a:stretch>
            <a:fillRect/>
          </a:stretch>
        </p:blipFill>
        <p:spPr>
          <a:xfrm>
            <a:off x="5409266" y="3467160"/>
            <a:ext cx="99160" cy="88315"/>
          </a:xfrm>
          <a:prstGeom prst="rect">
            <a:avLst/>
          </a:prstGeom>
        </p:spPr>
      </p:pic>
      <p:pic>
        <p:nvPicPr>
          <p:cNvPr id="19" name="Image 12" descr="preencoded.png"/>
          <p:cNvPicPr>
            <a:picLocks noChangeAspect="1"/>
          </p:cNvPicPr>
          <p:nvPr/>
        </p:nvPicPr>
        <p:blipFill>
          <a:blip r:embed="rId31"/>
          <a:stretch>
            <a:fillRect/>
          </a:stretch>
        </p:blipFill>
        <p:spPr>
          <a:xfrm>
            <a:off x="5344546" y="3396462"/>
            <a:ext cx="228600" cy="228600"/>
          </a:xfrm>
          <a:prstGeom prst="rect">
            <a:avLst/>
          </a:prstGeom>
        </p:spPr>
      </p:pic>
      <p:pic>
        <p:nvPicPr>
          <p:cNvPr id="36" name="Image 16" descr="preencoded.png">
            <a:extLst>
              <a:ext uri="{FF2B5EF4-FFF2-40B4-BE49-F238E27FC236}">
                <a16:creationId xmlns:a16="http://schemas.microsoft.com/office/drawing/2014/main" id="{CB78F321-E723-D209-FD8A-4F1C5FB56D43}"/>
              </a:ext>
            </a:extLst>
          </p:cNvPr>
          <p:cNvPicPr>
            <a:picLocks noChangeAspect="1"/>
          </p:cNvPicPr>
          <p:nvPr/>
        </p:nvPicPr>
        <p:blipFill>
          <a:blip r:embed="rId32">
            <a:biLevel thresh="25000"/>
            <a:extLst>
              <a:ext uri="{BEBA8EAE-BF5A-486C-A8C5-ECC9F3942E4B}">
                <a14:imgProps xmlns:a14="http://schemas.microsoft.com/office/drawing/2010/main">
                  <a14:imgLayer r:embed="rId33">
                    <a14:imgEffect>
                      <a14:saturation sat="0"/>
                    </a14:imgEffect>
                  </a14:imgLayer>
                </a14:imgProps>
              </a:ext>
            </a:extLst>
          </a:blip>
          <a:srcRect l="-396" t="-1" r="66210"/>
          <a:stretch>
            <a:fillRect/>
          </a:stretch>
        </p:blipFill>
        <p:spPr>
          <a:xfrm>
            <a:off x="3262312" y="3842544"/>
            <a:ext cx="869951" cy="203997"/>
          </a:xfrm>
          <a:prstGeom prst="rect">
            <a:avLst/>
          </a:prstGeom>
          <a:noFill/>
        </p:spPr>
      </p:pic>
      <p:sp>
        <p:nvSpPr>
          <p:cNvPr id="40" name="Text 18">
            <a:extLst>
              <a:ext uri="{FF2B5EF4-FFF2-40B4-BE49-F238E27FC236}">
                <a16:creationId xmlns:a16="http://schemas.microsoft.com/office/drawing/2014/main" id="{F5EDBB47-D07C-5C06-68F0-20620076E7DB}"/>
              </a:ext>
            </a:extLst>
          </p:cNvPr>
          <p:cNvSpPr/>
          <p:nvPr/>
        </p:nvSpPr>
        <p:spPr>
          <a:xfrm>
            <a:off x="3424238" y="3869532"/>
            <a:ext cx="833437" cy="142875"/>
          </a:xfrm>
          <a:prstGeom prst="rect">
            <a:avLst/>
          </a:prstGeom>
          <a:noFill/>
          <a:ln/>
        </p:spPr>
        <p:txBody>
          <a:bodyPr wrap="square" rtlCol="0" anchor="ctr"/>
          <a:lstStyle/>
          <a:p>
            <a:pPr marL="0" indent="0" algn="l">
              <a:lnSpc>
                <a:spcPts val="900"/>
              </a:lnSpc>
              <a:buNone/>
            </a:pPr>
            <a:r>
              <a:rPr lang="en-US" sz="600" b="1" kern="0" spc="19" dirty="0">
                <a:solidFill>
                  <a:srgbClr val="000000">
                    <a:alpha val="99000"/>
                  </a:srgbClr>
                </a:solidFill>
                <a:latin typeface="Roboto" pitchFamily="34" charset="0"/>
                <a:ea typeface="Roboto" pitchFamily="34" charset="-122"/>
                <a:cs typeface="Roboto" pitchFamily="34" charset="-120"/>
              </a:rPr>
              <a:t>Save Draft</a:t>
            </a:r>
            <a:endParaRPr lang="en-US" sz="600" b="1" dirty="0"/>
          </a:p>
        </p:txBody>
      </p:sp>
      <p:sp>
        <p:nvSpPr>
          <p:cNvPr id="42" name="Rectangle 41">
            <a:extLst>
              <a:ext uri="{FF2B5EF4-FFF2-40B4-BE49-F238E27FC236}">
                <a16:creationId xmlns:a16="http://schemas.microsoft.com/office/drawing/2014/main" id="{88BA2E1D-D563-9AB6-7289-29B425BC91C8}"/>
              </a:ext>
            </a:extLst>
          </p:cNvPr>
          <p:cNvSpPr/>
          <p:nvPr/>
        </p:nvSpPr>
        <p:spPr>
          <a:xfrm>
            <a:off x="4132264" y="3856831"/>
            <a:ext cx="869952" cy="173302"/>
          </a:xfrm>
          <a:prstGeom prst="rect">
            <a:avLst/>
          </a:prstGeom>
          <a:solidFill>
            <a:srgbClr val="E8DEF8"/>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800" dirty="0">
                <a:solidFill>
                  <a:schemeClr val="tx1"/>
                </a:solidFill>
              </a:rPr>
              <a:t>Publish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arn(inVertical)">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7AB62-7C1C-1B5F-AE61-831C90864E47}"/>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52833067-42DF-7F87-8C9D-29CDADEAF5E1}"/>
              </a:ext>
            </a:extLst>
          </p:cNvPr>
          <p:cNvSpPr/>
          <p:nvPr/>
        </p:nvSpPr>
        <p:spPr>
          <a:xfrm>
            <a:off x="1323975" y="578644"/>
            <a:ext cx="6496050" cy="323850"/>
          </a:xfrm>
          <a:prstGeom prst="rect">
            <a:avLst/>
          </a:prstGeom>
          <a:solidFill>
            <a:srgbClr val="FFFFFF"/>
          </a:solidFill>
          <a:ln/>
        </p:spPr>
      </p:sp>
      <p:sp>
        <p:nvSpPr>
          <p:cNvPr id="3" name="Shape 1">
            <a:extLst>
              <a:ext uri="{FF2B5EF4-FFF2-40B4-BE49-F238E27FC236}">
                <a16:creationId xmlns:a16="http://schemas.microsoft.com/office/drawing/2014/main" id="{3BD0224E-923F-618E-D53E-97DD97457259}"/>
              </a:ext>
            </a:extLst>
          </p:cNvPr>
          <p:cNvSpPr/>
          <p:nvPr/>
        </p:nvSpPr>
        <p:spPr>
          <a:xfrm>
            <a:off x="1400175" y="683419"/>
            <a:ext cx="457200" cy="114300"/>
          </a:xfrm>
          <a:prstGeom prst="rect">
            <a:avLst/>
          </a:prstGeom>
          <a:noFill/>
          <a:ln/>
        </p:spPr>
      </p:sp>
      <p:sp>
        <p:nvSpPr>
          <p:cNvPr id="4" name="Shape 2">
            <a:extLst>
              <a:ext uri="{FF2B5EF4-FFF2-40B4-BE49-F238E27FC236}">
                <a16:creationId xmlns:a16="http://schemas.microsoft.com/office/drawing/2014/main" id="{2A6FBBA4-FF0D-9B8A-DBE7-05C28FEAFFE3}"/>
              </a:ext>
            </a:extLst>
          </p:cNvPr>
          <p:cNvSpPr/>
          <p:nvPr/>
        </p:nvSpPr>
        <p:spPr>
          <a:xfrm>
            <a:off x="1933575" y="654844"/>
            <a:ext cx="5410200" cy="171450"/>
          </a:xfrm>
          <a:prstGeom prst="roundRect">
            <a:avLst>
              <a:gd name="adj" fmla="val 245760"/>
            </a:avLst>
          </a:prstGeom>
          <a:solidFill>
            <a:srgbClr val="F3EDF7"/>
          </a:solidFill>
          <a:ln/>
        </p:spPr>
      </p:sp>
      <p:sp>
        <p:nvSpPr>
          <p:cNvPr id="5" name="Shape 3">
            <a:extLst>
              <a:ext uri="{FF2B5EF4-FFF2-40B4-BE49-F238E27FC236}">
                <a16:creationId xmlns:a16="http://schemas.microsoft.com/office/drawing/2014/main" id="{E8BB2089-FB95-C99C-E63E-E76E666321CC}"/>
              </a:ext>
            </a:extLst>
          </p:cNvPr>
          <p:cNvSpPr/>
          <p:nvPr/>
        </p:nvSpPr>
        <p:spPr>
          <a:xfrm>
            <a:off x="7419975" y="673894"/>
            <a:ext cx="133350" cy="133350"/>
          </a:xfrm>
          <a:prstGeom prst="roundRect">
            <a:avLst>
              <a:gd name="adj" fmla="val 748052"/>
            </a:avLst>
          </a:prstGeom>
          <a:solidFill>
            <a:srgbClr val="79747E"/>
          </a:solidFill>
          <a:ln/>
        </p:spPr>
      </p:sp>
      <p:sp>
        <p:nvSpPr>
          <p:cNvPr id="6" name="Shape 4">
            <a:extLst>
              <a:ext uri="{FF2B5EF4-FFF2-40B4-BE49-F238E27FC236}">
                <a16:creationId xmlns:a16="http://schemas.microsoft.com/office/drawing/2014/main" id="{807DABDD-2578-7055-AE89-8497464AECB3}"/>
              </a:ext>
            </a:extLst>
          </p:cNvPr>
          <p:cNvSpPr/>
          <p:nvPr/>
        </p:nvSpPr>
        <p:spPr>
          <a:xfrm>
            <a:off x="2009775" y="683419"/>
            <a:ext cx="5162550" cy="114300"/>
          </a:xfrm>
          <a:prstGeom prst="rect">
            <a:avLst/>
          </a:prstGeom>
          <a:noFill/>
          <a:ln/>
        </p:spPr>
      </p:sp>
      <p:pic>
        <p:nvPicPr>
          <p:cNvPr id="7" name="Image 0" descr="preencoded.png">
            <a:extLst>
              <a:ext uri="{FF2B5EF4-FFF2-40B4-BE49-F238E27FC236}">
                <a16:creationId xmlns:a16="http://schemas.microsoft.com/office/drawing/2014/main" id="{26B463F9-E970-4613-C63B-A3E3219BD71F}"/>
              </a:ext>
            </a:extLst>
          </p:cNvPr>
          <p:cNvPicPr>
            <a:picLocks noChangeAspect="1"/>
          </p:cNvPicPr>
          <p:nvPr/>
        </p:nvPicPr>
        <p:blipFill>
          <a:blip r:embed="rId3"/>
          <a:stretch>
            <a:fillRect/>
          </a:stretch>
        </p:blipFill>
        <p:spPr>
          <a:xfrm>
            <a:off x="1323975" y="945356"/>
            <a:ext cx="6496050" cy="295275"/>
          </a:xfrm>
          <a:prstGeom prst="rect">
            <a:avLst/>
          </a:prstGeom>
        </p:spPr>
      </p:pic>
      <p:pic>
        <p:nvPicPr>
          <p:cNvPr id="8" name="Image 1" descr="preencoded.png">
            <a:extLst>
              <a:ext uri="{FF2B5EF4-FFF2-40B4-BE49-F238E27FC236}">
                <a16:creationId xmlns:a16="http://schemas.microsoft.com/office/drawing/2014/main" id="{BE62138B-11F5-9A45-43C3-AC8475B6E5FF}"/>
              </a:ext>
            </a:extLst>
          </p:cNvPr>
          <p:cNvPicPr>
            <a:picLocks noChangeAspect="1"/>
          </p:cNvPicPr>
          <p:nvPr/>
        </p:nvPicPr>
        <p:blipFill>
          <a:blip r:embed="rId4"/>
          <a:stretch>
            <a:fillRect/>
          </a:stretch>
        </p:blipFill>
        <p:spPr>
          <a:xfrm>
            <a:off x="7496175" y="978694"/>
            <a:ext cx="190500" cy="190500"/>
          </a:xfrm>
          <a:prstGeom prst="rect">
            <a:avLst/>
          </a:prstGeom>
        </p:spPr>
      </p:pic>
      <p:pic>
        <p:nvPicPr>
          <p:cNvPr id="9" name="Image 2" descr="preencoded.png">
            <a:extLst>
              <a:ext uri="{FF2B5EF4-FFF2-40B4-BE49-F238E27FC236}">
                <a16:creationId xmlns:a16="http://schemas.microsoft.com/office/drawing/2014/main" id="{8752FDCB-92EB-0811-D02E-A8EBBAE1303E}"/>
              </a:ext>
            </a:extLst>
          </p:cNvPr>
          <p:cNvPicPr>
            <a:picLocks noChangeAspect="1"/>
          </p:cNvPicPr>
          <p:nvPr/>
        </p:nvPicPr>
        <p:blipFill>
          <a:blip r:embed="rId5"/>
          <a:stretch>
            <a:fillRect/>
          </a:stretch>
        </p:blipFill>
        <p:spPr>
          <a:xfrm>
            <a:off x="3414713" y="2235994"/>
            <a:ext cx="2676525" cy="242888"/>
          </a:xfrm>
          <a:prstGeom prst="rect">
            <a:avLst/>
          </a:prstGeom>
        </p:spPr>
      </p:pic>
      <p:pic>
        <p:nvPicPr>
          <p:cNvPr id="10" name="Image 3" descr="preencoded.png">
            <a:extLst>
              <a:ext uri="{FF2B5EF4-FFF2-40B4-BE49-F238E27FC236}">
                <a16:creationId xmlns:a16="http://schemas.microsoft.com/office/drawing/2014/main" id="{14866229-B5A9-D66B-FDC8-B7CCDE5AD2B0}"/>
              </a:ext>
            </a:extLst>
          </p:cNvPr>
          <p:cNvPicPr>
            <a:picLocks noChangeAspect="1"/>
          </p:cNvPicPr>
          <p:nvPr/>
        </p:nvPicPr>
        <p:blipFill>
          <a:blip r:embed="rId6"/>
          <a:stretch>
            <a:fillRect/>
          </a:stretch>
        </p:blipFill>
        <p:spPr>
          <a:xfrm>
            <a:off x="3414713" y="2721769"/>
            <a:ext cx="2676525" cy="242888"/>
          </a:xfrm>
          <a:prstGeom prst="rect">
            <a:avLst/>
          </a:prstGeom>
        </p:spPr>
      </p:pic>
      <p:pic>
        <p:nvPicPr>
          <p:cNvPr id="11" name="Image 4" descr="preencoded.png">
            <a:extLst>
              <a:ext uri="{FF2B5EF4-FFF2-40B4-BE49-F238E27FC236}">
                <a16:creationId xmlns:a16="http://schemas.microsoft.com/office/drawing/2014/main" id="{8433F7EC-C6E9-7CCB-7947-A97FA53532D2}"/>
              </a:ext>
            </a:extLst>
          </p:cNvPr>
          <p:cNvPicPr>
            <a:picLocks noChangeAspect="1"/>
          </p:cNvPicPr>
          <p:nvPr/>
        </p:nvPicPr>
        <p:blipFill>
          <a:blip r:embed="rId7"/>
          <a:stretch>
            <a:fillRect/>
          </a:stretch>
        </p:blipFill>
        <p:spPr>
          <a:xfrm>
            <a:off x="3800475" y="4607719"/>
            <a:ext cx="1905000" cy="161925"/>
          </a:xfrm>
          <a:prstGeom prst="rect">
            <a:avLst/>
          </a:prstGeom>
        </p:spPr>
      </p:pic>
      <p:pic>
        <p:nvPicPr>
          <p:cNvPr id="12" name="Image 5" descr="preencoded.png">
            <a:extLst>
              <a:ext uri="{FF2B5EF4-FFF2-40B4-BE49-F238E27FC236}">
                <a16:creationId xmlns:a16="http://schemas.microsoft.com/office/drawing/2014/main" id="{25ED96F7-9B06-11AF-FB42-7DF9EDA80EAF}"/>
              </a:ext>
            </a:extLst>
          </p:cNvPr>
          <p:cNvPicPr>
            <a:picLocks noChangeAspect="1"/>
          </p:cNvPicPr>
          <p:nvPr/>
        </p:nvPicPr>
        <p:blipFill>
          <a:blip r:embed="rId8"/>
          <a:stretch>
            <a:fillRect/>
          </a:stretch>
        </p:blipFill>
        <p:spPr>
          <a:xfrm>
            <a:off x="7629525" y="683419"/>
            <a:ext cx="114300" cy="114300"/>
          </a:xfrm>
          <a:prstGeom prst="rect">
            <a:avLst/>
          </a:prstGeom>
        </p:spPr>
      </p:pic>
      <p:pic>
        <p:nvPicPr>
          <p:cNvPr id="13" name="Image 6" descr="preencoded.png">
            <a:extLst>
              <a:ext uri="{FF2B5EF4-FFF2-40B4-BE49-F238E27FC236}">
                <a16:creationId xmlns:a16="http://schemas.microsoft.com/office/drawing/2014/main" id="{B45C2E5B-4739-8A11-ADAE-980C5EB40DD5}"/>
              </a:ext>
            </a:extLst>
          </p:cNvPr>
          <p:cNvPicPr>
            <a:picLocks noChangeAspect="1"/>
          </p:cNvPicPr>
          <p:nvPr/>
        </p:nvPicPr>
        <p:blipFill>
          <a:blip r:embed="rId9"/>
          <a:stretch>
            <a:fillRect/>
          </a:stretch>
        </p:blipFill>
        <p:spPr>
          <a:xfrm>
            <a:off x="7172325" y="692944"/>
            <a:ext cx="95250" cy="95250"/>
          </a:xfrm>
          <a:prstGeom prst="rect">
            <a:avLst/>
          </a:prstGeom>
        </p:spPr>
      </p:pic>
      <p:pic>
        <p:nvPicPr>
          <p:cNvPr id="14" name="Image 7" descr="preencoded.png">
            <a:extLst>
              <a:ext uri="{FF2B5EF4-FFF2-40B4-BE49-F238E27FC236}">
                <a16:creationId xmlns:a16="http://schemas.microsoft.com/office/drawing/2014/main" id="{0AF2AAE0-55B5-B952-FF00-415340728ABF}"/>
              </a:ext>
            </a:extLst>
          </p:cNvPr>
          <p:cNvPicPr>
            <a:picLocks noChangeAspect="1"/>
          </p:cNvPicPr>
          <p:nvPr/>
        </p:nvPicPr>
        <p:blipFill>
          <a:blip r:embed="rId10"/>
          <a:stretch>
            <a:fillRect/>
          </a:stretch>
        </p:blipFill>
        <p:spPr>
          <a:xfrm>
            <a:off x="2009775" y="703993"/>
            <a:ext cx="73152" cy="73153"/>
          </a:xfrm>
          <a:prstGeom prst="rect">
            <a:avLst/>
          </a:prstGeom>
        </p:spPr>
      </p:pic>
      <p:pic>
        <p:nvPicPr>
          <p:cNvPr id="15" name="Image 8" descr="preencoded.png">
            <a:extLst>
              <a:ext uri="{FF2B5EF4-FFF2-40B4-BE49-F238E27FC236}">
                <a16:creationId xmlns:a16="http://schemas.microsoft.com/office/drawing/2014/main" id="{A2DEE21D-1EC0-974F-DA81-F60214727530}"/>
              </a:ext>
            </a:extLst>
          </p:cNvPr>
          <p:cNvPicPr>
            <a:picLocks noChangeAspect="1"/>
          </p:cNvPicPr>
          <p:nvPr/>
        </p:nvPicPr>
        <p:blipFill>
          <a:blip r:embed="rId11"/>
          <a:stretch>
            <a:fillRect/>
          </a:stretch>
        </p:blipFill>
        <p:spPr>
          <a:xfrm>
            <a:off x="1400175" y="683419"/>
            <a:ext cx="114300" cy="114300"/>
          </a:xfrm>
          <a:prstGeom prst="rect">
            <a:avLst/>
          </a:prstGeom>
        </p:spPr>
      </p:pic>
      <p:pic>
        <p:nvPicPr>
          <p:cNvPr id="16" name="Image 9" descr="preencoded.png">
            <a:extLst>
              <a:ext uri="{FF2B5EF4-FFF2-40B4-BE49-F238E27FC236}">
                <a16:creationId xmlns:a16="http://schemas.microsoft.com/office/drawing/2014/main" id="{CC300BF9-F419-0267-81D8-403E462D4AFC}"/>
              </a:ext>
            </a:extLst>
          </p:cNvPr>
          <p:cNvPicPr>
            <a:picLocks noChangeAspect="1"/>
          </p:cNvPicPr>
          <p:nvPr/>
        </p:nvPicPr>
        <p:blipFill>
          <a:blip r:embed="rId12"/>
          <a:stretch>
            <a:fillRect/>
          </a:stretch>
        </p:blipFill>
        <p:spPr>
          <a:xfrm>
            <a:off x="1571625" y="683419"/>
            <a:ext cx="114300" cy="114300"/>
          </a:xfrm>
          <a:prstGeom prst="rect">
            <a:avLst/>
          </a:prstGeom>
        </p:spPr>
      </p:pic>
      <p:pic>
        <p:nvPicPr>
          <p:cNvPr id="17" name="Image 10" descr="preencoded.png">
            <a:extLst>
              <a:ext uri="{FF2B5EF4-FFF2-40B4-BE49-F238E27FC236}">
                <a16:creationId xmlns:a16="http://schemas.microsoft.com/office/drawing/2014/main" id="{52E5AF07-FA72-128E-E992-D2151CC4EF52}"/>
              </a:ext>
            </a:extLst>
          </p:cNvPr>
          <p:cNvPicPr>
            <a:picLocks noChangeAspect="1"/>
          </p:cNvPicPr>
          <p:nvPr/>
        </p:nvPicPr>
        <p:blipFill>
          <a:blip r:embed="rId13"/>
          <a:stretch>
            <a:fillRect/>
          </a:stretch>
        </p:blipFill>
        <p:spPr>
          <a:xfrm>
            <a:off x="1743075" y="683419"/>
            <a:ext cx="114300" cy="114300"/>
          </a:xfrm>
          <a:prstGeom prst="rect">
            <a:avLst/>
          </a:prstGeom>
        </p:spPr>
      </p:pic>
      <p:sp>
        <p:nvSpPr>
          <p:cNvPr id="18" name="Text 5">
            <a:extLst>
              <a:ext uri="{FF2B5EF4-FFF2-40B4-BE49-F238E27FC236}">
                <a16:creationId xmlns:a16="http://schemas.microsoft.com/office/drawing/2014/main" id="{4A4A1FBD-F6F5-1C4E-4665-1B05A6B6F007}"/>
              </a:ext>
            </a:extLst>
          </p:cNvPr>
          <p:cNvSpPr/>
          <p:nvPr/>
        </p:nvSpPr>
        <p:spPr>
          <a:xfrm>
            <a:off x="7454178"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19" name="Text 6">
            <a:extLst>
              <a:ext uri="{FF2B5EF4-FFF2-40B4-BE49-F238E27FC236}">
                <a16:creationId xmlns:a16="http://schemas.microsoft.com/office/drawing/2014/main" id="{79BBED57-4473-7455-C5ED-C145145EEEF5}"/>
              </a:ext>
            </a:extLst>
          </p:cNvPr>
          <p:cNvSpPr/>
          <p:nvPr/>
        </p:nvSpPr>
        <p:spPr>
          <a:xfrm>
            <a:off x="2121026"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0" name="Rectangle 19">
            <a:extLst>
              <a:ext uri="{FF2B5EF4-FFF2-40B4-BE49-F238E27FC236}">
                <a16:creationId xmlns:a16="http://schemas.microsoft.com/office/drawing/2014/main" id="{73606BD2-2740-DDD3-C176-1BE1E6D4C244}"/>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380590C2-DECA-5A86-00C5-9AC13F29D3D5}"/>
              </a:ext>
            </a:extLst>
          </p:cNvPr>
          <p:cNvSpPr/>
          <p:nvPr/>
        </p:nvSpPr>
        <p:spPr>
          <a:xfrm>
            <a:off x="3414712" y="2733669"/>
            <a:ext cx="2676524" cy="230988"/>
          </a:xfrm>
          <a:prstGeom prst="roundRect">
            <a:avLst>
              <a:gd name="adj" fmla="val 50000"/>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8713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38263" y="583406"/>
            <a:ext cx="6443663" cy="319088"/>
          </a:xfrm>
          <a:prstGeom prst="rect">
            <a:avLst/>
          </a:prstGeom>
          <a:solidFill>
            <a:srgbClr val="FFFFFF"/>
          </a:solidFill>
          <a:ln/>
        </p:spPr>
      </p:sp>
      <p:sp>
        <p:nvSpPr>
          <p:cNvPr id="3" name="Shape 1"/>
          <p:cNvSpPr/>
          <p:nvPr/>
        </p:nvSpPr>
        <p:spPr>
          <a:xfrm>
            <a:off x="1414463" y="685800"/>
            <a:ext cx="457200" cy="114300"/>
          </a:xfrm>
          <a:prstGeom prst="rect">
            <a:avLst/>
          </a:prstGeom>
          <a:noFill/>
          <a:ln/>
        </p:spPr>
      </p:sp>
      <p:sp>
        <p:nvSpPr>
          <p:cNvPr id="4" name="Shape 2"/>
          <p:cNvSpPr/>
          <p:nvPr/>
        </p:nvSpPr>
        <p:spPr>
          <a:xfrm>
            <a:off x="1947863" y="657225"/>
            <a:ext cx="5357813" cy="171450"/>
          </a:xfrm>
          <a:prstGeom prst="roundRect">
            <a:avLst>
              <a:gd name="adj" fmla="val 245760"/>
            </a:avLst>
          </a:prstGeom>
          <a:solidFill>
            <a:srgbClr val="F3EDF7"/>
          </a:solidFill>
          <a:ln/>
        </p:spPr>
      </p:sp>
      <p:sp>
        <p:nvSpPr>
          <p:cNvPr id="5" name="Shape 3"/>
          <p:cNvSpPr/>
          <p:nvPr/>
        </p:nvSpPr>
        <p:spPr>
          <a:xfrm>
            <a:off x="7381875" y="676275"/>
            <a:ext cx="133350" cy="133350"/>
          </a:xfrm>
          <a:prstGeom prst="roundRect">
            <a:avLst>
              <a:gd name="adj" fmla="val 748052"/>
            </a:avLst>
          </a:prstGeom>
          <a:solidFill>
            <a:srgbClr val="79747E"/>
          </a:solidFill>
          <a:ln/>
        </p:spPr>
      </p:sp>
      <p:sp>
        <p:nvSpPr>
          <p:cNvPr id="6" name="Shape 4"/>
          <p:cNvSpPr/>
          <p:nvPr/>
        </p:nvSpPr>
        <p:spPr>
          <a:xfrm>
            <a:off x="2024062" y="685800"/>
            <a:ext cx="5110163" cy="114300"/>
          </a:xfrm>
          <a:prstGeom prst="rect">
            <a:avLst/>
          </a:prstGeom>
          <a:noFill/>
          <a:ln/>
        </p:spPr>
      </p:sp>
      <p:pic>
        <p:nvPicPr>
          <p:cNvPr id="7" name="Image 0" descr="preencoded.png"/>
          <p:cNvPicPr>
            <a:picLocks noChangeAspect="1"/>
          </p:cNvPicPr>
          <p:nvPr/>
        </p:nvPicPr>
        <p:blipFill>
          <a:blip r:embed="rId3"/>
          <a:stretch>
            <a:fillRect/>
          </a:stretch>
        </p:blipFill>
        <p:spPr>
          <a:xfrm>
            <a:off x="2033588" y="2831306"/>
            <a:ext cx="2619375" cy="187326"/>
          </a:xfrm>
          <a:prstGeom prst="rect">
            <a:avLst/>
          </a:prstGeom>
        </p:spPr>
      </p:pic>
      <p:pic>
        <p:nvPicPr>
          <p:cNvPr id="8" name="Image 1" descr="preencoded.png"/>
          <p:cNvPicPr>
            <a:picLocks noChangeAspect="1"/>
          </p:cNvPicPr>
          <p:nvPr/>
        </p:nvPicPr>
        <p:blipFill>
          <a:blip r:embed="rId4"/>
          <a:stretch>
            <a:fillRect/>
          </a:stretch>
        </p:blipFill>
        <p:spPr>
          <a:xfrm>
            <a:off x="2033588" y="2588419"/>
            <a:ext cx="5491163" cy="230188"/>
          </a:xfrm>
          <a:prstGeom prst="rect">
            <a:avLst/>
          </a:prstGeom>
        </p:spPr>
      </p:pic>
      <p:pic>
        <p:nvPicPr>
          <p:cNvPr id="9" name="Image 2" descr="preencoded.png"/>
          <p:cNvPicPr>
            <a:picLocks noChangeAspect="1"/>
          </p:cNvPicPr>
          <p:nvPr/>
        </p:nvPicPr>
        <p:blipFill>
          <a:blip r:embed="rId5"/>
          <a:stretch>
            <a:fillRect/>
          </a:stretch>
        </p:blipFill>
        <p:spPr>
          <a:xfrm>
            <a:off x="1919288" y="964406"/>
            <a:ext cx="5676900" cy="295275"/>
          </a:xfrm>
          <a:prstGeom prst="rect">
            <a:avLst/>
          </a:prstGeom>
        </p:spPr>
      </p:pic>
      <p:pic>
        <p:nvPicPr>
          <p:cNvPr id="10" name="Image 3" descr="preencoded.png"/>
          <p:cNvPicPr>
            <a:picLocks noChangeAspect="1"/>
          </p:cNvPicPr>
          <p:nvPr/>
        </p:nvPicPr>
        <p:blipFill>
          <a:blip r:embed="rId6"/>
          <a:stretch>
            <a:fillRect/>
          </a:stretch>
        </p:blipFill>
        <p:spPr>
          <a:xfrm>
            <a:off x="1981200" y="1031081"/>
            <a:ext cx="114300" cy="114300"/>
          </a:xfrm>
          <a:prstGeom prst="rect">
            <a:avLst/>
          </a:prstGeom>
        </p:spPr>
      </p:pic>
      <p:pic>
        <p:nvPicPr>
          <p:cNvPr id="11" name="Image 4" descr="preencoded.png"/>
          <p:cNvPicPr>
            <a:picLocks noChangeAspect="1"/>
          </p:cNvPicPr>
          <p:nvPr/>
        </p:nvPicPr>
        <p:blipFill>
          <a:blip r:embed="rId7"/>
          <a:stretch>
            <a:fillRect/>
          </a:stretch>
        </p:blipFill>
        <p:spPr>
          <a:xfrm>
            <a:off x="1943100" y="2382"/>
            <a:ext cx="5634038" cy="214313"/>
          </a:xfrm>
          <a:prstGeom prst="rect">
            <a:avLst/>
          </a:prstGeom>
        </p:spPr>
      </p:pic>
      <p:pic>
        <p:nvPicPr>
          <p:cNvPr id="12" name="Image 5" descr="preencoded.png"/>
          <p:cNvPicPr>
            <a:picLocks noChangeAspect="1"/>
          </p:cNvPicPr>
          <p:nvPr/>
        </p:nvPicPr>
        <p:blipFill>
          <a:blip r:embed="rId8"/>
          <a:stretch>
            <a:fillRect/>
          </a:stretch>
        </p:blipFill>
        <p:spPr>
          <a:xfrm>
            <a:off x="2062163" y="1312069"/>
            <a:ext cx="5405438" cy="1007269"/>
          </a:xfrm>
          <a:prstGeom prst="rect">
            <a:avLst/>
          </a:prstGeom>
        </p:spPr>
      </p:pic>
      <p:pic>
        <p:nvPicPr>
          <p:cNvPr id="13" name="Image 6" descr="preencoded.png"/>
          <p:cNvPicPr>
            <a:picLocks noChangeAspect="1"/>
          </p:cNvPicPr>
          <p:nvPr/>
        </p:nvPicPr>
        <p:blipFill>
          <a:blip r:embed="rId9"/>
          <a:stretch>
            <a:fillRect/>
          </a:stretch>
        </p:blipFill>
        <p:spPr>
          <a:xfrm>
            <a:off x="3805237" y="2655094"/>
            <a:ext cx="114300" cy="114300"/>
          </a:xfrm>
          <a:prstGeom prst="rect">
            <a:avLst/>
          </a:prstGeom>
        </p:spPr>
      </p:pic>
      <p:pic>
        <p:nvPicPr>
          <p:cNvPr id="15" name="Image 8" descr="preencoded.png"/>
          <p:cNvPicPr>
            <a:picLocks noChangeAspect="1"/>
          </p:cNvPicPr>
          <p:nvPr/>
        </p:nvPicPr>
        <p:blipFill>
          <a:blip r:embed="rId10"/>
          <a:stretch>
            <a:fillRect/>
          </a:stretch>
        </p:blipFill>
        <p:spPr>
          <a:xfrm>
            <a:off x="2071688" y="2374106"/>
            <a:ext cx="5434013" cy="338138"/>
          </a:xfrm>
          <a:prstGeom prst="rect">
            <a:avLst/>
          </a:prstGeom>
        </p:spPr>
      </p:pic>
      <p:pic>
        <p:nvPicPr>
          <p:cNvPr id="16" name="Image 9" descr="preencoded.png"/>
          <p:cNvPicPr>
            <a:picLocks noChangeAspect="1"/>
          </p:cNvPicPr>
          <p:nvPr/>
        </p:nvPicPr>
        <p:blipFill>
          <a:blip r:embed="rId11"/>
          <a:stretch>
            <a:fillRect/>
          </a:stretch>
        </p:blipFill>
        <p:spPr>
          <a:xfrm>
            <a:off x="4343400" y="4150519"/>
            <a:ext cx="833438" cy="190500"/>
          </a:xfrm>
          <a:prstGeom prst="rect">
            <a:avLst/>
          </a:prstGeom>
        </p:spPr>
      </p:pic>
      <p:pic>
        <p:nvPicPr>
          <p:cNvPr id="17" name="Image 10" descr="preencoded.png"/>
          <p:cNvPicPr>
            <a:picLocks noChangeAspect="1"/>
          </p:cNvPicPr>
          <p:nvPr/>
        </p:nvPicPr>
        <p:blipFill>
          <a:blip r:embed="rId12"/>
          <a:stretch>
            <a:fillRect/>
          </a:stretch>
        </p:blipFill>
        <p:spPr>
          <a:xfrm>
            <a:off x="3724275" y="2850356"/>
            <a:ext cx="447675" cy="152400"/>
          </a:xfrm>
          <a:prstGeom prst="rect">
            <a:avLst/>
          </a:prstGeom>
        </p:spPr>
      </p:pic>
      <p:pic>
        <p:nvPicPr>
          <p:cNvPr id="18" name="Image 11" descr="preencoded.png"/>
          <p:cNvPicPr>
            <a:picLocks noChangeAspect="1"/>
          </p:cNvPicPr>
          <p:nvPr/>
        </p:nvPicPr>
        <p:blipFill>
          <a:blip r:embed="rId13"/>
          <a:stretch>
            <a:fillRect/>
          </a:stretch>
        </p:blipFill>
        <p:spPr>
          <a:xfrm>
            <a:off x="5495925" y="2333625"/>
            <a:ext cx="1685925" cy="209550"/>
          </a:xfrm>
          <a:prstGeom prst="rect">
            <a:avLst/>
          </a:prstGeom>
        </p:spPr>
      </p:pic>
      <p:pic>
        <p:nvPicPr>
          <p:cNvPr id="19" name="Image 12" descr="preencoded.png"/>
          <p:cNvPicPr>
            <a:picLocks noChangeAspect="1"/>
          </p:cNvPicPr>
          <p:nvPr/>
        </p:nvPicPr>
        <p:blipFill>
          <a:blip r:embed="rId14"/>
          <a:stretch>
            <a:fillRect/>
          </a:stretch>
        </p:blipFill>
        <p:spPr>
          <a:xfrm>
            <a:off x="7591425" y="685800"/>
            <a:ext cx="114300" cy="114300"/>
          </a:xfrm>
          <a:prstGeom prst="rect">
            <a:avLst/>
          </a:prstGeom>
        </p:spPr>
      </p:pic>
      <p:pic>
        <p:nvPicPr>
          <p:cNvPr id="20" name="Image 13" descr="preencoded.png"/>
          <p:cNvPicPr>
            <a:picLocks noChangeAspect="1"/>
          </p:cNvPicPr>
          <p:nvPr/>
        </p:nvPicPr>
        <p:blipFill>
          <a:blip r:embed="rId15"/>
          <a:stretch>
            <a:fillRect/>
          </a:stretch>
        </p:blipFill>
        <p:spPr>
          <a:xfrm>
            <a:off x="7134225" y="695325"/>
            <a:ext cx="95250" cy="95250"/>
          </a:xfrm>
          <a:prstGeom prst="rect">
            <a:avLst/>
          </a:prstGeom>
        </p:spPr>
      </p:pic>
      <p:pic>
        <p:nvPicPr>
          <p:cNvPr id="21" name="Image 14" descr="preencoded.png"/>
          <p:cNvPicPr>
            <a:picLocks noChangeAspect="1"/>
          </p:cNvPicPr>
          <p:nvPr/>
        </p:nvPicPr>
        <p:blipFill>
          <a:blip r:embed="rId16"/>
          <a:stretch>
            <a:fillRect/>
          </a:stretch>
        </p:blipFill>
        <p:spPr>
          <a:xfrm>
            <a:off x="2024062" y="706374"/>
            <a:ext cx="73152" cy="73153"/>
          </a:xfrm>
          <a:prstGeom prst="rect">
            <a:avLst/>
          </a:prstGeom>
        </p:spPr>
      </p:pic>
      <p:pic>
        <p:nvPicPr>
          <p:cNvPr id="22" name="Image 15" descr="preencoded.png"/>
          <p:cNvPicPr>
            <a:picLocks noChangeAspect="1"/>
          </p:cNvPicPr>
          <p:nvPr/>
        </p:nvPicPr>
        <p:blipFill>
          <a:blip r:embed="rId17"/>
          <a:stretch>
            <a:fillRect/>
          </a:stretch>
        </p:blipFill>
        <p:spPr>
          <a:xfrm>
            <a:off x="1414463" y="685800"/>
            <a:ext cx="114300" cy="114300"/>
          </a:xfrm>
          <a:prstGeom prst="rect">
            <a:avLst/>
          </a:prstGeom>
        </p:spPr>
      </p:pic>
      <p:pic>
        <p:nvPicPr>
          <p:cNvPr id="23" name="Image 16" descr="preencoded.png"/>
          <p:cNvPicPr>
            <a:picLocks noChangeAspect="1"/>
          </p:cNvPicPr>
          <p:nvPr/>
        </p:nvPicPr>
        <p:blipFill>
          <a:blip r:embed="rId18"/>
          <a:stretch>
            <a:fillRect/>
          </a:stretch>
        </p:blipFill>
        <p:spPr>
          <a:xfrm>
            <a:off x="1585913" y="685800"/>
            <a:ext cx="114300" cy="114300"/>
          </a:xfrm>
          <a:prstGeom prst="rect">
            <a:avLst/>
          </a:prstGeom>
        </p:spPr>
      </p:pic>
      <p:pic>
        <p:nvPicPr>
          <p:cNvPr id="24" name="Image 17" descr="preencoded.png"/>
          <p:cNvPicPr>
            <a:picLocks noChangeAspect="1"/>
          </p:cNvPicPr>
          <p:nvPr/>
        </p:nvPicPr>
        <p:blipFill>
          <a:blip r:embed="rId19"/>
          <a:stretch>
            <a:fillRect/>
          </a:stretch>
        </p:blipFill>
        <p:spPr>
          <a:xfrm>
            <a:off x="1757363" y="685800"/>
            <a:ext cx="114300" cy="114300"/>
          </a:xfrm>
          <a:prstGeom prst="rect">
            <a:avLst/>
          </a:prstGeom>
        </p:spPr>
      </p:pic>
      <p:sp>
        <p:nvSpPr>
          <p:cNvPr id="25" name="Text 5"/>
          <p:cNvSpPr/>
          <p:nvPr/>
        </p:nvSpPr>
        <p:spPr>
          <a:xfrm>
            <a:off x="3362325" y="2883694"/>
            <a:ext cx="933450" cy="104775"/>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latin typeface="SF Pro" pitchFamily="34" charset="0"/>
                <a:ea typeface="SF Pro" pitchFamily="34" charset="-122"/>
                <a:cs typeface="SF Pro" pitchFamily="34" charset="-120"/>
              </a:rPr>
              <a:t>5 mins</a:t>
            </a:r>
            <a:endParaRPr lang="en-US" sz="638" dirty="0"/>
          </a:p>
        </p:txBody>
      </p:sp>
      <p:sp>
        <p:nvSpPr>
          <p:cNvPr id="26" name="Text 6"/>
          <p:cNvSpPr/>
          <p:nvPr/>
        </p:nvSpPr>
        <p:spPr>
          <a:xfrm>
            <a:off x="7416079" y="689697"/>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7" name="Text 7"/>
          <p:cNvSpPr/>
          <p:nvPr/>
        </p:nvSpPr>
        <p:spPr>
          <a:xfrm>
            <a:off x="2135314" y="685800"/>
            <a:ext cx="5456111"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8" name="Rectangle 27">
            <a:extLst>
              <a:ext uri="{FF2B5EF4-FFF2-40B4-BE49-F238E27FC236}">
                <a16:creationId xmlns:a16="http://schemas.microsoft.com/office/drawing/2014/main" id="{3648B859-0656-60D0-7687-C4830AB00C37}"/>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9" name="Image 4" descr="preencoded.png">
            <a:extLst>
              <a:ext uri="{FF2B5EF4-FFF2-40B4-BE49-F238E27FC236}">
                <a16:creationId xmlns:a16="http://schemas.microsoft.com/office/drawing/2014/main" id="{A8D7B485-B923-FE92-F386-92CA63B8F125}"/>
              </a:ext>
            </a:extLst>
          </p:cNvPr>
          <p:cNvPicPr>
            <a:picLocks noChangeAspect="1"/>
          </p:cNvPicPr>
          <p:nvPr/>
        </p:nvPicPr>
        <p:blipFill>
          <a:blip r:embed="rId20"/>
          <a:stretch>
            <a:fillRect/>
          </a:stretch>
        </p:blipFill>
        <p:spPr>
          <a:xfrm>
            <a:off x="1347787" y="1138237"/>
            <a:ext cx="6538913" cy="214314"/>
          </a:xfrm>
          <a:prstGeom prst="rect">
            <a:avLst/>
          </a:prstGeom>
        </p:spPr>
      </p:pic>
      <p:pic>
        <p:nvPicPr>
          <p:cNvPr id="30" name="Image 14" descr="preencoded.png">
            <a:extLst>
              <a:ext uri="{FF2B5EF4-FFF2-40B4-BE49-F238E27FC236}">
                <a16:creationId xmlns:a16="http://schemas.microsoft.com/office/drawing/2014/main" id="{85C3040F-B176-5BFF-8697-77C6BF1C21D9}"/>
              </a:ext>
            </a:extLst>
          </p:cNvPr>
          <p:cNvPicPr>
            <a:picLocks noChangeAspect="1"/>
          </p:cNvPicPr>
          <p:nvPr/>
        </p:nvPicPr>
        <p:blipFill>
          <a:blip r:embed="rId21"/>
          <a:stretch>
            <a:fillRect/>
          </a:stretch>
        </p:blipFill>
        <p:spPr>
          <a:xfrm>
            <a:off x="4193382" y="2588419"/>
            <a:ext cx="1181100" cy="1004887"/>
          </a:xfrm>
          <a:prstGeom prst="rect">
            <a:avLst/>
          </a:prstGeom>
        </p:spPr>
      </p:pic>
      <p:pic>
        <p:nvPicPr>
          <p:cNvPr id="31" name="Picture 30">
            <a:extLst>
              <a:ext uri="{FF2B5EF4-FFF2-40B4-BE49-F238E27FC236}">
                <a16:creationId xmlns:a16="http://schemas.microsoft.com/office/drawing/2014/main" id="{CC0BA20F-8BBC-3A78-D16E-D9E402C347FF}"/>
              </a:ext>
            </a:extLst>
          </p:cNvPr>
          <p:cNvPicPr>
            <a:picLocks noChangeAspect="1"/>
          </p:cNvPicPr>
          <p:nvPr/>
        </p:nvPicPr>
        <p:blipFill>
          <a:blip r:embed="rId22"/>
          <a:stretch>
            <a:fillRect/>
          </a:stretch>
        </p:blipFill>
        <p:spPr>
          <a:xfrm>
            <a:off x="5081833" y="2637631"/>
            <a:ext cx="192636" cy="333902"/>
          </a:xfrm>
          <a:prstGeom prst="rect">
            <a:avLst/>
          </a:prstGeom>
        </p:spPr>
      </p:pic>
      <p:pic>
        <p:nvPicPr>
          <p:cNvPr id="32" name="Picture 31">
            <a:extLst>
              <a:ext uri="{FF2B5EF4-FFF2-40B4-BE49-F238E27FC236}">
                <a16:creationId xmlns:a16="http://schemas.microsoft.com/office/drawing/2014/main" id="{E9163EB0-C2C0-64C6-5A6B-0EBFDF6A1EA0}"/>
              </a:ext>
            </a:extLst>
          </p:cNvPr>
          <p:cNvPicPr>
            <a:picLocks noChangeAspect="1"/>
          </p:cNvPicPr>
          <p:nvPr/>
        </p:nvPicPr>
        <p:blipFill>
          <a:blip r:embed="rId23"/>
          <a:stretch>
            <a:fillRect/>
          </a:stretch>
        </p:blipFill>
        <p:spPr>
          <a:xfrm>
            <a:off x="5121412" y="3198170"/>
            <a:ext cx="124482" cy="149377"/>
          </a:xfrm>
          <a:prstGeom prst="rect">
            <a:avLst/>
          </a:prstGeom>
        </p:spPr>
      </p:pic>
      <p:sp>
        <p:nvSpPr>
          <p:cNvPr id="33" name="Rectangle 32">
            <a:extLst>
              <a:ext uri="{FF2B5EF4-FFF2-40B4-BE49-F238E27FC236}">
                <a16:creationId xmlns:a16="http://schemas.microsoft.com/office/drawing/2014/main" id="{6FE15EA0-98EC-B509-0143-7075DBB27BB1}"/>
              </a:ext>
            </a:extLst>
          </p:cNvPr>
          <p:cNvSpPr/>
          <p:nvPr/>
        </p:nvSpPr>
        <p:spPr>
          <a:xfrm>
            <a:off x="2135314" y="1562234"/>
            <a:ext cx="4998911" cy="65894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This is the sample paragraph. With this paragraph we will get question.</a:t>
            </a:r>
          </a:p>
          <a:p>
            <a:pPr algn="ctr"/>
            <a:r>
              <a:rPr lang="en-SG" sz="1000" dirty="0">
                <a:solidFill>
                  <a:schemeClr val="tx1"/>
                </a:solidFill>
              </a:rPr>
              <a:t>This is the sample paragraph. With this paragraph we will get question.</a:t>
            </a:r>
          </a:p>
          <a:p>
            <a:pPr algn="ctr"/>
            <a:r>
              <a:rPr lang="en-SG" sz="1000" dirty="0">
                <a:solidFill>
                  <a:schemeClr val="tx1"/>
                </a:solidFill>
              </a:rPr>
              <a:t>This is the sample paragraph. With this paragraph we will get question.</a:t>
            </a:r>
          </a:p>
        </p:txBody>
      </p:sp>
      <p:sp>
        <p:nvSpPr>
          <p:cNvPr id="35" name="Text 7">
            <a:extLst>
              <a:ext uri="{FF2B5EF4-FFF2-40B4-BE49-F238E27FC236}">
                <a16:creationId xmlns:a16="http://schemas.microsoft.com/office/drawing/2014/main" id="{23F3C371-0C01-9B2C-B89D-00C3D0875E80}"/>
              </a:ext>
            </a:extLst>
          </p:cNvPr>
          <p:cNvSpPr/>
          <p:nvPr/>
        </p:nvSpPr>
        <p:spPr>
          <a:xfrm>
            <a:off x="3343275" y="2889080"/>
            <a:ext cx="471487" cy="100806"/>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highlight>
                  <a:srgbClr val="FFFFFF"/>
                </a:highlight>
                <a:latin typeface="SF Pro" pitchFamily="34" charset="0"/>
                <a:ea typeface="SF Pro" pitchFamily="34" charset="-122"/>
                <a:cs typeface="SF Pro" pitchFamily="34" charset="-120"/>
              </a:rPr>
              <a:t> 6 mins  </a:t>
            </a:r>
            <a:endParaRPr lang="en-US" sz="638" dirty="0">
              <a:highlight>
                <a:srgbClr val="FFFFFF"/>
              </a:highlight>
            </a:endParaRPr>
          </a:p>
        </p:txBody>
      </p:sp>
      <p:sp>
        <p:nvSpPr>
          <p:cNvPr id="36" name="Text 7">
            <a:extLst>
              <a:ext uri="{FF2B5EF4-FFF2-40B4-BE49-F238E27FC236}">
                <a16:creationId xmlns:a16="http://schemas.microsoft.com/office/drawing/2014/main" id="{C18AB21C-CFE7-4E87-D09B-5F4AE6E915AD}"/>
              </a:ext>
            </a:extLst>
          </p:cNvPr>
          <p:cNvSpPr/>
          <p:nvPr/>
        </p:nvSpPr>
        <p:spPr>
          <a:xfrm>
            <a:off x="3361023" y="2890495"/>
            <a:ext cx="564339" cy="100806"/>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highlight>
                  <a:srgbClr val="FFFFFF"/>
                </a:highlight>
                <a:latin typeface="SF Pro" pitchFamily="34" charset="0"/>
                <a:ea typeface="SF Pro" pitchFamily="34" charset="-122"/>
                <a:cs typeface="SF Pro" pitchFamily="34" charset="-120"/>
              </a:rPr>
              <a:t>7 mins</a:t>
            </a:r>
            <a:endParaRPr lang="en-US" sz="638" dirty="0">
              <a:highlight>
                <a:srgbClr val="FFFFFF"/>
              </a:highlight>
            </a:endParaRPr>
          </a:p>
        </p:txBody>
      </p:sp>
      <p:pic>
        <p:nvPicPr>
          <p:cNvPr id="38" name="Image 11" descr="preencoded.png">
            <a:extLst>
              <a:ext uri="{FF2B5EF4-FFF2-40B4-BE49-F238E27FC236}">
                <a16:creationId xmlns:a16="http://schemas.microsoft.com/office/drawing/2014/main" id="{C4D17F04-A0F4-A8A5-7672-D6FBA8E3098E}"/>
              </a:ext>
            </a:extLst>
          </p:cNvPr>
          <p:cNvPicPr>
            <a:picLocks noChangeAspect="1"/>
          </p:cNvPicPr>
          <p:nvPr/>
        </p:nvPicPr>
        <p:blipFill>
          <a:blip r:embed="rId13"/>
          <a:srcRect l="63983" b="-4419"/>
          <a:stretch>
            <a:fillRect/>
          </a:stretch>
        </p:blipFill>
        <p:spPr>
          <a:xfrm>
            <a:off x="6560871" y="2333229"/>
            <a:ext cx="607218" cy="218808"/>
          </a:xfrm>
          <a:prstGeom prst="rect">
            <a:avLst/>
          </a:prstGeom>
        </p:spPr>
      </p:pic>
      <p:pic>
        <p:nvPicPr>
          <p:cNvPr id="37" name="Image 11" descr="preencoded.png">
            <a:extLst>
              <a:ext uri="{FF2B5EF4-FFF2-40B4-BE49-F238E27FC236}">
                <a16:creationId xmlns:a16="http://schemas.microsoft.com/office/drawing/2014/main" id="{04A26D2A-6959-5C49-9933-022EA2A9839C}"/>
              </a:ext>
            </a:extLst>
          </p:cNvPr>
          <p:cNvPicPr>
            <a:picLocks noChangeAspect="1"/>
          </p:cNvPicPr>
          <p:nvPr/>
        </p:nvPicPr>
        <p:blipFill>
          <a:blip r:embed="rId13"/>
          <a:srcRect t="1" r="40725" b="4608"/>
          <a:stretch>
            <a:fillRect/>
          </a:stretch>
        </p:blipFill>
        <p:spPr>
          <a:xfrm>
            <a:off x="5495925" y="2330581"/>
            <a:ext cx="1328208" cy="199893"/>
          </a:xfrm>
          <a:prstGeom prst="rect">
            <a:avLst/>
          </a:prstGeom>
        </p:spPr>
      </p:pic>
      <p:sp>
        <p:nvSpPr>
          <p:cNvPr id="39" name="Rectangle: Rounded Corners 38">
            <a:extLst>
              <a:ext uri="{FF2B5EF4-FFF2-40B4-BE49-F238E27FC236}">
                <a16:creationId xmlns:a16="http://schemas.microsoft.com/office/drawing/2014/main" id="{E0C18FB8-B120-6B6B-6A7E-E2CC77D1F1F4}"/>
              </a:ext>
            </a:extLst>
          </p:cNvPr>
          <p:cNvSpPr/>
          <p:nvPr/>
        </p:nvSpPr>
        <p:spPr>
          <a:xfrm>
            <a:off x="4343400" y="4153693"/>
            <a:ext cx="833438" cy="190500"/>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arn(inVertical)">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arn(inVertical)">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5" grpId="1" animBg="1"/>
      <p:bldP spid="36" grpId="0" animBg="1"/>
      <p:bldP spid="36" grpId="1" animBg="1"/>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2033588" y="3521869"/>
            <a:ext cx="5510213" cy="1290638"/>
          </a:xfrm>
          <a:prstGeom prst="rect">
            <a:avLst/>
          </a:prstGeom>
          <a:noFill/>
          <a:ln/>
        </p:spPr>
      </p:sp>
      <p:sp>
        <p:nvSpPr>
          <p:cNvPr id="3" name="Shape 1"/>
          <p:cNvSpPr/>
          <p:nvPr/>
        </p:nvSpPr>
        <p:spPr>
          <a:xfrm>
            <a:off x="1323975" y="588169"/>
            <a:ext cx="6496050" cy="323850"/>
          </a:xfrm>
          <a:prstGeom prst="rect">
            <a:avLst/>
          </a:prstGeom>
          <a:solidFill>
            <a:srgbClr val="FFFFFF"/>
          </a:solidFill>
          <a:ln/>
        </p:spPr>
      </p:sp>
      <p:sp>
        <p:nvSpPr>
          <p:cNvPr id="4" name="Shape 2"/>
          <p:cNvSpPr/>
          <p:nvPr/>
        </p:nvSpPr>
        <p:spPr>
          <a:xfrm>
            <a:off x="1400175" y="692944"/>
            <a:ext cx="457200" cy="114300"/>
          </a:xfrm>
          <a:prstGeom prst="rect">
            <a:avLst/>
          </a:prstGeom>
          <a:noFill/>
          <a:ln/>
        </p:spPr>
      </p:sp>
      <p:sp>
        <p:nvSpPr>
          <p:cNvPr id="5" name="Shape 3"/>
          <p:cNvSpPr/>
          <p:nvPr/>
        </p:nvSpPr>
        <p:spPr>
          <a:xfrm>
            <a:off x="1933575" y="664369"/>
            <a:ext cx="5410200" cy="171450"/>
          </a:xfrm>
          <a:prstGeom prst="roundRect">
            <a:avLst>
              <a:gd name="adj" fmla="val 245760"/>
            </a:avLst>
          </a:prstGeom>
          <a:solidFill>
            <a:srgbClr val="F3EDF7"/>
          </a:solidFill>
          <a:ln/>
        </p:spPr>
      </p:sp>
      <p:sp>
        <p:nvSpPr>
          <p:cNvPr id="6" name="Shape 4"/>
          <p:cNvSpPr/>
          <p:nvPr/>
        </p:nvSpPr>
        <p:spPr>
          <a:xfrm>
            <a:off x="7419975" y="683419"/>
            <a:ext cx="133350" cy="133350"/>
          </a:xfrm>
          <a:prstGeom prst="roundRect">
            <a:avLst>
              <a:gd name="adj" fmla="val 748052"/>
            </a:avLst>
          </a:prstGeom>
          <a:solidFill>
            <a:srgbClr val="79747E"/>
          </a:solidFill>
          <a:ln/>
        </p:spPr>
      </p:sp>
      <p:sp>
        <p:nvSpPr>
          <p:cNvPr id="7" name="Shape 5"/>
          <p:cNvSpPr/>
          <p:nvPr/>
        </p:nvSpPr>
        <p:spPr>
          <a:xfrm>
            <a:off x="2009775" y="692944"/>
            <a:ext cx="5162550" cy="114300"/>
          </a:xfrm>
          <a:prstGeom prst="rect">
            <a:avLst/>
          </a:prstGeom>
          <a:noFill/>
          <a:ln/>
        </p:spPr>
      </p:sp>
      <p:pic>
        <p:nvPicPr>
          <p:cNvPr id="8" name="Image 0" descr="preencoded.png"/>
          <p:cNvPicPr>
            <a:picLocks noChangeAspect="1"/>
          </p:cNvPicPr>
          <p:nvPr/>
        </p:nvPicPr>
        <p:blipFill>
          <a:blip r:embed="rId3"/>
          <a:stretch>
            <a:fillRect/>
          </a:stretch>
        </p:blipFill>
        <p:spPr>
          <a:xfrm>
            <a:off x="1909762" y="1197769"/>
            <a:ext cx="5686425" cy="209550"/>
          </a:xfrm>
          <a:prstGeom prst="rect">
            <a:avLst/>
          </a:prstGeom>
        </p:spPr>
      </p:pic>
      <p:pic>
        <p:nvPicPr>
          <p:cNvPr id="9" name="Image 1" descr="preencoded.png"/>
          <p:cNvPicPr>
            <a:picLocks noChangeAspect="1"/>
          </p:cNvPicPr>
          <p:nvPr/>
        </p:nvPicPr>
        <p:blipFill>
          <a:blip r:embed="rId4"/>
          <a:stretch>
            <a:fillRect/>
          </a:stretch>
        </p:blipFill>
        <p:spPr>
          <a:xfrm>
            <a:off x="3800475" y="4622006"/>
            <a:ext cx="1905000" cy="161925"/>
          </a:xfrm>
          <a:prstGeom prst="rect">
            <a:avLst/>
          </a:prstGeom>
        </p:spPr>
      </p:pic>
      <p:pic>
        <p:nvPicPr>
          <p:cNvPr id="10" name="Image 2" descr="preencoded.png"/>
          <p:cNvPicPr>
            <a:picLocks noChangeAspect="1"/>
          </p:cNvPicPr>
          <p:nvPr/>
        </p:nvPicPr>
        <p:blipFill>
          <a:blip r:embed="rId5"/>
          <a:stretch>
            <a:fillRect/>
          </a:stretch>
        </p:blipFill>
        <p:spPr>
          <a:xfrm>
            <a:off x="1919288" y="897731"/>
            <a:ext cx="5676900" cy="295275"/>
          </a:xfrm>
          <a:prstGeom prst="rect">
            <a:avLst/>
          </a:prstGeom>
        </p:spPr>
      </p:pic>
      <p:pic>
        <p:nvPicPr>
          <p:cNvPr id="11" name="Image 3" descr="preencoded.png"/>
          <p:cNvPicPr>
            <a:picLocks noChangeAspect="1"/>
          </p:cNvPicPr>
          <p:nvPr/>
        </p:nvPicPr>
        <p:blipFill>
          <a:blip r:embed="rId6"/>
          <a:stretch>
            <a:fillRect/>
          </a:stretch>
        </p:blipFill>
        <p:spPr>
          <a:xfrm>
            <a:off x="1981200" y="988219"/>
            <a:ext cx="114300" cy="114300"/>
          </a:xfrm>
          <a:prstGeom prst="rect">
            <a:avLst/>
          </a:prstGeom>
        </p:spPr>
      </p:pic>
      <p:pic>
        <p:nvPicPr>
          <p:cNvPr id="12" name="Image 4" descr="preencoded.png"/>
          <p:cNvPicPr>
            <a:picLocks noChangeAspect="1"/>
          </p:cNvPicPr>
          <p:nvPr/>
        </p:nvPicPr>
        <p:blipFill>
          <a:blip r:embed="rId7"/>
          <a:stretch>
            <a:fillRect/>
          </a:stretch>
        </p:blipFill>
        <p:spPr>
          <a:xfrm>
            <a:off x="1943100" y="-107156"/>
            <a:ext cx="5634038" cy="107158"/>
          </a:xfrm>
          <a:prstGeom prst="rect">
            <a:avLst/>
          </a:prstGeom>
        </p:spPr>
      </p:pic>
      <p:pic>
        <p:nvPicPr>
          <p:cNvPr id="13" name="Image 5" descr="preencoded.png"/>
          <p:cNvPicPr>
            <a:picLocks noChangeAspect="1"/>
          </p:cNvPicPr>
          <p:nvPr/>
        </p:nvPicPr>
        <p:blipFill>
          <a:blip r:embed="rId8"/>
          <a:stretch>
            <a:fillRect/>
          </a:stretch>
        </p:blipFill>
        <p:spPr>
          <a:xfrm>
            <a:off x="2014538" y="1397794"/>
            <a:ext cx="5510213" cy="947737"/>
          </a:xfrm>
          <a:prstGeom prst="rect">
            <a:avLst/>
          </a:prstGeom>
        </p:spPr>
      </p:pic>
      <p:pic>
        <p:nvPicPr>
          <p:cNvPr id="14" name="Image 6" descr="preencoded.png"/>
          <p:cNvPicPr>
            <a:picLocks noChangeAspect="1"/>
          </p:cNvPicPr>
          <p:nvPr/>
        </p:nvPicPr>
        <p:blipFill>
          <a:blip r:embed="rId9"/>
          <a:stretch>
            <a:fillRect/>
          </a:stretch>
        </p:blipFill>
        <p:spPr>
          <a:xfrm>
            <a:off x="2605088" y="2078831"/>
            <a:ext cx="5281613" cy="190500"/>
          </a:xfrm>
          <a:prstGeom prst="rect">
            <a:avLst/>
          </a:prstGeom>
        </p:spPr>
      </p:pic>
      <p:pic>
        <p:nvPicPr>
          <p:cNvPr id="15" name="Image 7" descr="preencoded.png"/>
          <p:cNvPicPr>
            <a:picLocks noChangeAspect="1"/>
          </p:cNvPicPr>
          <p:nvPr/>
        </p:nvPicPr>
        <p:blipFill>
          <a:blip r:embed="rId10"/>
          <a:stretch>
            <a:fillRect/>
          </a:stretch>
        </p:blipFill>
        <p:spPr>
          <a:xfrm>
            <a:off x="2014538" y="2350294"/>
            <a:ext cx="5510213" cy="976312"/>
          </a:xfrm>
          <a:prstGeom prst="rect">
            <a:avLst/>
          </a:prstGeom>
        </p:spPr>
      </p:pic>
      <p:pic>
        <p:nvPicPr>
          <p:cNvPr id="16" name="Image 8" descr="preencoded.png"/>
          <p:cNvPicPr>
            <a:picLocks noChangeAspect="1"/>
          </p:cNvPicPr>
          <p:nvPr/>
        </p:nvPicPr>
        <p:blipFill>
          <a:blip r:embed="rId9"/>
          <a:stretch>
            <a:fillRect/>
          </a:stretch>
        </p:blipFill>
        <p:spPr>
          <a:xfrm>
            <a:off x="2605088" y="3031331"/>
            <a:ext cx="5281613" cy="190500"/>
          </a:xfrm>
          <a:prstGeom prst="rect">
            <a:avLst/>
          </a:prstGeom>
        </p:spPr>
      </p:pic>
      <p:pic>
        <p:nvPicPr>
          <p:cNvPr id="17" name="Image 9" descr="preencoded.png"/>
          <p:cNvPicPr>
            <a:picLocks noChangeAspect="1"/>
          </p:cNvPicPr>
          <p:nvPr/>
        </p:nvPicPr>
        <p:blipFill>
          <a:blip r:embed="rId11"/>
          <a:stretch>
            <a:fillRect/>
          </a:stretch>
        </p:blipFill>
        <p:spPr>
          <a:xfrm>
            <a:off x="3962400" y="4307681"/>
            <a:ext cx="1652588" cy="238125"/>
          </a:xfrm>
          <a:prstGeom prst="rect">
            <a:avLst/>
          </a:prstGeom>
        </p:spPr>
      </p:pic>
      <p:pic>
        <p:nvPicPr>
          <p:cNvPr id="18" name="Image 10" descr="preencoded.png"/>
          <p:cNvPicPr>
            <a:picLocks noChangeAspect="1"/>
          </p:cNvPicPr>
          <p:nvPr/>
        </p:nvPicPr>
        <p:blipFill>
          <a:blip r:embed="rId12"/>
          <a:stretch>
            <a:fillRect/>
          </a:stretch>
        </p:blipFill>
        <p:spPr>
          <a:xfrm>
            <a:off x="7629525" y="692944"/>
            <a:ext cx="114300" cy="114300"/>
          </a:xfrm>
          <a:prstGeom prst="rect">
            <a:avLst/>
          </a:prstGeom>
        </p:spPr>
      </p:pic>
      <p:pic>
        <p:nvPicPr>
          <p:cNvPr id="19" name="Image 11" descr="preencoded.png"/>
          <p:cNvPicPr>
            <a:picLocks noChangeAspect="1"/>
          </p:cNvPicPr>
          <p:nvPr/>
        </p:nvPicPr>
        <p:blipFill>
          <a:blip r:embed="rId13"/>
          <a:stretch>
            <a:fillRect/>
          </a:stretch>
        </p:blipFill>
        <p:spPr>
          <a:xfrm>
            <a:off x="7172325" y="702469"/>
            <a:ext cx="95250" cy="95250"/>
          </a:xfrm>
          <a:prstGeom prst="rect">
            <a:avLst/>
          </a:prstGeom>
        </p:spPr>
      </p:pic>
      <p:pic>
        <p:nvPicPr>
          <p:cNvPr id="20" name="Image 12" descr="preencoded.png"/>
          <p:cNvPicPr>
            <a:picLocks noChangeAspect="1"/>
          </p:cNvPicPr>
          <p:nvPr/>
        </p:nvPicPr>
        <p:blipFill>
          <a:blip r:embed="rId14"/>
          <a:stretch>
            <a:fillRect/>
          </a:stretch>
        </p:blipFill>
        <p:spPr>
          <a:xfrm>
            <a:off x="2009775" y="713518"/>
            <a:ext cx="73153" cy="73153"/>
          </a:xfrm>
          <a:prstGeom prst="rect">
            <a:avLst/>
          </a:prstGeom>
        </p:spPr>
      </p:pic>
      <p:pic>
        <p:nvPicPr>
          <p:cNvPr id="21" name="Image 13" descr="preencoded.png"/>
          <p:cNvPicPr>
            <a:picLocks noChangeAspect="1"/>
          </p:cNvPicPr>
          <p:nvPr/>
        </p:nvPicPr>
        <p:blipFill>
          <a:blip r:embed="rId15"/>
          <a:stretch>
            <a:fillRect/>
          </a:stretch>
        </p:blipFill>
        <p:spPr>
          <a:xfrm>
            <a:off x="1400175" y="692944"/>
            <a:ext cx="114300" cy="114300"/>
          </a:xfrm>
          <a:prstGeom prst="rect">
            <a:avLst/>
          </a:prstGeom>
        </p:spPr>
      </p:pic>
      <p:pic>
        <p:nvPicPr>
          <p:cNvPr id="22" name="Image 14" descr="preencoded.png"/>
          <p:cNvPicPr>
            <a:picLocks noChangeAspect="1"/>
          </p:cNvPicPr>
          <p:nvPr/>
        </p:nvPicPr>
        <p:blipFill>
          <a:blip r:embed="rId16"/>
          <a:stretch>
            <a:fillRect/>
          </a:stretch>
        </p:blipFill>
        <p:spPr>
          <a:xfrm>
            <a:off x="1571625" y="692944"/>
            <a:ext cx="114300" cy="114300"/>
          </a:xfrm>
          <a:prstGeom prst="rect">
            <a:avLst/>
          </a:prstGeom>
        </p:spPr>
      </p:pic>
      <p:pic>
        <p:nvPicPr>
          <p:cNvPr id="23" name="Image 15" descr="preencoded.png"/>
          <p:cNvPicPr>
            <a:picLocks noChangeAspect="1"/>
          </p:cNvPicPr>
          <p:nvPr/>
        </p:nvPicPr>
        <p:blipFill>
          <a:blip r:embed="rId17"/>
          <a:stretch>
            <a:fillRect/>
          </a:stretch>
        </p:blipFill>
        <p:spPr>
          <a:xfrm>
            <a:off x="1743075" y="692944"/>
            <a:ext cx="114300" cy="114300"/>
          </a:xfrm>
          <a:prstGeom prst="rect">
            <a:avLst/>
          </a:prstGeom>
        </p:spPr>
      </p:pic>
      <p:pic>
        <p:nvPicPr>
          <p:cNvPr id="24" name="Image 16" descr="preencoded.png"/>
          <p:cNvPicPr>
            <a:picLocks noChangeAspect="1"/>
          </p:cNvPicPr>
          <p:nvPr/>
        </p:nvPicPr>
        <p:blipFill>
          <a:blip r:embed="rId18"/>
          <a:stretch>
            <a:fillRect/>
          </a:stretch>
        </p:blipFill>
        <p:spPr>
          <a:xfrm>
            <a:off x="2033588" y="3331369"/>
            <a:ext cx="5510213" cy="985838"/>
          </a:xfrm>
          <a:prstGeom prst="rect">
            <a:avLst/>
          </a:prstGeom>
        </p:spPr>
      </p:pic>
      <p:pic>
        <p:nvPicPr>
          <p:cNvPr id="25" name="Image 17" descr="preencoded.png"/>
          <p:cNvPicPr>
            <a:picLocks noChangeAspect="1"/>
          </p:cNvPicPr>
          <p:nvPr/>
        </p:nvPicPr>
        <p:blipFill>
          <a:blip r:embed="rId19"/>
          <a:stretch>
            <a:fillRect/>
          </a:stretch>
        </p:blipFill>
        <p:spPr>
          <a:xfrm>
            <a:off x="2600325" y="4012406"/>
            <a:ext cx="342900" cy="190500"/>
          </a:xfrm>
          <a:prstGeom prst="rect">
            <a:avLst/>
          </a:prstGeom>
        </p:spPr>
      </p:pic>
      <p:sp>
        <p:nvSpPr>
          <p:cNvPr id="26" name="Text 6"/>
          <p:cNvSpPr/>
          <p:nvPr/>
        </p:nvSpPr>
        <p:spPr>
          <a:xfrm>
            <a:off x="7454179"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7" name="Text 7"/>
          <p:cNvSpPr/>
          <p:nvPr/>
        </p:nvSpPr>
        <p:spPr>
          <a:xfrm>
            <a:off x="2121028"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8" name="Rectangle 27">
            <a:extLst>
              <a:ext uri="{FF2B5EF4-FFF2-40B4-BE49-F238E27FC236}">
                <a16:creationId xmlns:a16="http://schemas.microsoft.com/office/drawing/2014/main" id="{CA9D7317-FD2A-FCB2-82CA-7ED699F4D8DE}"/>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9" name="Image 4" descr="preencoded.png">
            <a:extLst>
              <a:ext uri="{FF2B5EF4-FFF2-40B4-BE49-F238E27FC236}">
                <a16:creationId xmlns:a16="http://schemas.microsoft.com/office/drawing/2014/main" id="{83C94D7B-734E-CEEC-40B8-F9A468F288F7}"/>
              </a:ext>
            </a:extLst>
          </p:cNvPr>
          <p:cNvPicPr>
            <a:picLocks noChangeAspect="1"/>
          </p:cNvPicPr>
          <p:nvPr/>
        </p:nvPicPr>
        <p:blipFill>
          <a:blip r:embed="rId20"/>
          <a:stretch>
            <a:fillRect/>
          </a:stretch>
        </p:blipFill>
        <p:spPr>
          <a:xfrm>
            <a:off x="1347787" y="1072197"/>
            <a:ext cx="6538913" cy="2143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7A29D-52FD-7222-A26B-FB7C232B0383}"/>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AC4DB67F-4FCE-D9E9-5798-5C68AEC69CA2}"/>
              </a:ext>
            </a:extLst>
          </p:cNvPr>
          <p:cNvSpPr/>
          <p:nvPr/>
        </p:nvSpPr>
        <p:spPr>
          <a:xfrm>
            <a:off x="1323975" y="578644"/>
            <a:ext cx="6496050" cy="323850"/>
          </a:xfrm>
          <a:prstGeom prst="rect">
            <a:avLst/>
          </a:prstGeom>
          <a:solidFill>
            <a:srgbClr val="FFFFFF"/>
          </a:solidFill>
          <a:ln/>
        </p:spPr>
      </p:sp>
      <p:sp>
        <p:nvSpPr>
          <p:cNvPr id="3" name="Shape 1">
            <a:extLst>
              <a:ext uri="{FF2B5EF4-FFF2-40B4-BE49-F238E27FC236}">
                <a16:creationId xmlns:a16="http://schemas.microsoft.com/office/drawing/2014/main" id="{604BE5D1-2669-AD42-93DC-A0E888DF53B3}"/>
              </a:ext>
            </a:extLst>
          </p:cNvPr>
          <p:cNvSpPr/>
          <p:nvPr/>
        </p:nvSpPr>
        <p:spPr>
          <a:xfrm>
            <a:off x="2386013" y="1188244"/>
            <a:ext cx="5434013" cy="3228975"/>
          </a:xfrm>
          <a:prstGeom prst="roundRect">
            <a:avLst>
              <a:gd name="adj" fmla="val 7929"/>
            </a:avLst>
          </a:prstGeom>
          <a:solidFill>
            <a:srgbClr val="FFFFFF"/>
          </a:solidFill>
          <a:ln/>
        </p:spPr>
      </p:sp>
      <p:sp>
        <p:nvSpPr>
          <p:cNvPr id="4" name="Shape 2">
            <a:extLst>
              <a:ext uri="{FF2B5EF4-FFF2-40B4-BE49-F238E27FC236}">
                <a16:creationId xmlns:a16="http://schemas.microsoft.com/office/drawing/2014/main" id="{52AC3C46-9254-EAC0-BDBA-836CD70A71F7}"/>
              </a:ext>
            </a:extLst>
          </p:cNvPr>
          <p:cNvSpPr/>
          <p:nvPr/>
        </p:nvSpPr>
        <p:spPr>
          <a:xfrm>
            <a:off x="2386013" y="1493044"/>
            <a:ext cx="5434013" cy="1123950"/>
          </a:xfrm>
          <a:prstGeom prst="rect">
            <a:avLst/>
          </a:prstGeom>
          <a:noFill/>
          <a:ln/>
        </p:spPr>
      </p:sp>
      <p:sp>
        <p:nvSpPr>
          <p:cNvPr id="5" name="Shape 3">
            <a:extLst>
              <a:ext uri="{FF2B5EF4-FFF2-40B4-BE49-F238E27FC236}">
                <a16:creationId xmlns:a16="http://schemas.microsoft.com/office/drawing/2014/main" id="{6A8A5ED3-FD68-6D73-32BB-2665775741DA}"/>
              </a:ext>
            </a:extLst>
          </p:cNvPr>
          <p:cNvSpPr/>
          <p:nvPr/>
        </p:nvSpPr>
        <p:spPr>
          <a:xfrm>
            <a:off x="2386013" y="2616994"/>
            <a:ext cx="5434013" cy="2247900"/>
          </a:xfrm>
          <a:prstGeom prst="rect">
            <a:avLst/>
          </a:prstGeom>
          <a:noFill/>
          <a:ln/>
        </p:spPr>
      </p:sp>
      <p:sp>
        <p:nvSpPr>
          <p:cNvPr id="6" name="Shape 4">
            <a:extLst>
              <a:ext uri="{FF2B5EF4-FFF2-40B4-BE49-F238E27FC236}">
                <a16:creationId xmlns:a16="http://schemas.microsoft.com/office/drawing/2014/main" id="{37168B29-2F0D-C094-A098-0D0810B702BA}"/>
              </a:ext>
            </a:extLst>
          </p:cNvPr>
          <p:cNvSpPr/>
          <p:nvPr/>
        </p:nvSpPr>
        <p:spPr>
          <a:xfrm>
            <a:off x="2386013" y="2616994"/>
            <a:ext cx="5434013" cy="304800"/>
          </a:xfrm>
          <a:prstGeom prst="rect">
            <a:avLst/>
          </a:prstGeom>
          <a:noFill/>
          <a:ln/>
        </p:spPr>
      </p:sp>
      <p:sp>
        <p:nvSpPr>
          <p:cNvPr id="7" name="Shape 5">
            <a:extLst>
              <a:ext uri="{FF2B5EF4-FFF2-40B4-BE49-F238E27FC236}">
                <a16:creationId xmlns:a16="http://schemas.microsoft.com/office/drawing/2014/main" id="{A726EE34-FDC4-2B30-999A-226C9831A602}"/>
              </a:ext>
            </a:extLst>
          </p:cNvPr>
          <p:cNvSpPr/>
          <p:nvPr/>
        </p:nvSpPr>
        <p:spPr>
          <a:xfrm>
            <a:off x="2386013" y="2921794"/>
            <a:ext cx="5434013" cy="1866900"/>
          </a:xfrm>
          <a:prstGeom prst="rect">
            <a:avLst/>
          </a:prstGeom>
          <a:noFill/>
          <a:ln/>
        </p:spPr>
      </p:sp>
      <p:sp>
        <p:nvSpPr>
          <p:cNvPr id="8" name="Shape 6">
            <a:extLst>
              <a:ext uri="{FF2B5EF4-FFF2-40B4-BE49-F238E27FC236}">
                <a16:creationId xmlns:a16="http://schemas.microsoft.com/office/drawing/2014/main" id="{DF652203-5A57-6610-19CC-26DDFFBAB320}"/>
              </a:ext>
            </a:extLst>
          </p:cNvPr>
          <p:cNvSpPr/>
          <p:nvPr/>
        </p:nvSpPr>
        <p:spPr>
          <a:xfrm>
            <a:off x="2500313" y="2921794"/>
            <a:ext cx="5205413" cy="571500"/>
          </a:xfrm>
          <a:prstGeom prst="roundRect">
            <a:avLst>
              <a:gd name="adj" fmla="val 19200"/>
            </a:avLst>
          </a:prstGeom>
          <a:noFill/>
          <a:ln/>
        </p:spPr>
      </p:sp>
      <p:sp>
        <p:nvSpPr>
          <p:cNvPr id="9" name="Shape 7">
            <a:extLst>
              <a:ext uri="{FF2B5EF4-FFF2-40B4-BE49-F238E27FC236}">
                <a16:creationId xmlns:a16="http://schemas.microsoft.com/office/drawing/2014/main" id="{DC7F76B7-8ECD-C204-1777-37ADEB0CF34D}"/>
              </a:ext>
            </a:extLst>
          </p:cNvPr>
          <p:cNvSpPr/>
          <p:nvPr/>
        </p:nvSpPr>
        <p:spPr>
          <a:xfrm>
            <a:off x="2500313" y="3569494"/>
            <a:ext cx="5205413" cy="571500"/>
          </a:xfrm>
          <a:prstGeom prst="roundRect">
            <a:avLst>
              <a:gd name="adj" fmla="val 19200"/>
            </a:avLst>
          </a:prstGeom>
          <a:noFill/>
          <a:ln/>
        </p:spPr>
      </p:sp>
      <p:sp>
        <p:nvSpPr>
          <p:cNvPr id="10" name="Shape 8">
            <a:extLst>
              <a:ext uri="{FF2B5EF4-FFF2-40B4-BE49-F238E27FC236}">
                <a16:creationId xmlns:a16="http://schemas.microsoft.com/office/drawing/2014/main" id="{06A4EA91-884F-7196-3E8A-B2A3068F84DE}"/>
              </a:ext>
            </a:extLst>
          </p:cNvPr>
          <p:cNvSpPr/>
          <p:nvPr/>
        </p:nvSpPr>
        <p:spPr>
          <a:xfrm>
            <a:off x="2500313" y="4217194"/>
            <a:ext cx="5205413" cy="571500"/>
          </a:xfrm>
          <a:prstGeom prst="roundRect">
            <a:avLst>
              <a:gd name="adj" fmla="val 19200"/>
            </a:avLst>
          </a:prstGeom>
          <a:noFill/>
          <a:ln/>
        </p:spPr>
      </p:sp>
      <p:sp>
        <p:nvSpPr>
          <p:cNvPr id="11" name="Shape 9">
            <a:extLst>
              <a:ext uri="{FF2B5EF4-FFF2-40B4-BE49-F238E27FC236}">
                <a16:creationId xmlns:a16="http://schemas.microsoft.com/office/drawing/2014/main" id="{4F8100F6-B30F-355B-F19D-23B587FBFAC3}"/>
              </a:ext>
            </a:extLst>
          </p:cNvPr>
          <p:cNvSpPr/>
          <p:nvPr/>
        </p:nvSpPr>
        <p:spPr>
          <a:xfrm>
            <a:off x="2500313" y="4217194"/>
            <a:ext cx="5205413" cy="571500"/>
          </a:xfrm>
          <a:prstGeom prst="rect">
            <a:avLst/>
          </a:prstGeom>
          <a:noFill/>
          <a:ln/>
        </p:spPr>
      </p:sp>
      <p:sp>
        <p:nvSpPr>
          <p:cNvPr id="12" name="Shape 10">
            <a:extLst>
              <a:ext uri="{FF2B5EF4-FFF2-40B4-BE49-F238E27FC236}">
                <a16:creationId xmlns:a16="http://schemas.microsoft.com/office/drawing/2014/main" id="{94B94880-AB9B-0AB5-4A78-FEE48BEB3187}"/>
              </a:ext>
            </a:extLst>
          </p:cNvPr>
          <p:cNvSpPr/>
          <p:nvPr/>
        </p:nvSpPr>
        <p:spPr>
          <a:xfrm>
            <a:off x="3148013" y="4217194"/>
            <a:ext cx="4557713" cy="571500"/>
          </a:xfrm>
          <a:prstGeom prst="rect">
            <a:avLst/>
          </a:prstGeom>
          <a:noFill/>
          <a:ln/>
        </p:spPr>
      </p:sp>
      <p:sp>
        <p:nvSpPr>
          <p:cNvPr id="13" name="Shape 11">
            <a:extLst>
              <a:ext uri="{FF2B5EF4-FFF2-40B4-BE49-F238E27FC236}">
                <a16:creationId xmlns:a16="http://schemas.microsoft.com/office/drawing/2014/main" id="{730F0EB7-B825-4C4C-3911-3D2A2A7EA71F}"/>
              </a:ext>
            </a:extLst>
          </p:cNvPr>
          <p:cNvSpPr/>
          <p:nvPr/>
        </p:nvSpPr>
        <p:spPr>
          <a:xfrm>
            <a:off x="3148013" y="4217194"/>
            <a:ext cx="4557713" cy="247650"/>
          </a:xfrm>
          <a:prstGeom prst="rect">
            <a:avLst/>
          </a:prstGeom>
          <a:noFill/>
          <a:ln/>
        </p:spPr>
      </p:sp>
      <p:sp>
        <p:nvSpPr>
          <p:cNvPr id="14" name="Shape 12">
            <a:extLst>
              <a:ext uri="{FF2B5EF4-FFF2-40B4-BE49-F238E27FC236}">
                <a16:creationId xmlns:a16="http://schemas.microsoft.com/office/drawing/2014/main" id="{729F04F8-EE03-2C7F-1358-3E5FD0EA87C1}"/>
              </a:ext>
            </a:extLst>
          </p:cNvPr>
          <p:cNvSpPr/>
          <p:nvPr/>
        </p:nvSpPr>
        <p:spPr>
          <a:xfrm>
            <a:off x="3148013" y="4674394"/>
            <a:ext cx="4557713" cy="114300"/>
          </a:xfrm>
          <a:prstGeom prst="rect">
            <a:avLst/>
          </a:prstGeom>
          <a:noFill/>
          <a:ln/>
        </p:spPr>
      </p:sp>
      <p:sp>
        <p:nvSpPr>
          <p:cNvPr id="15" name="Shape 13">
            <a:extLst>
              <a:ext uri="{FF2B5EF4-FFF2-40B4-BE49-F238E27FC236}">
                <a16:creationId xmlns:a16="http://schemas.microsoft.com/office/drawing/2014/main" id="{65F8F3E2-7989-4097-CE74-40E8E30368C9}"/>
              </a:ext>
            </a:extLst>
          </p:cNvPr>
          <p:cNvSpPr/>
          <p:nvPr/>
        </p:nvSpPr>
        <p:spPr>
          <a:xfrm>
            <a:off x="3148013" y="4674394"/>
            <a:ext cx="4443413" cy="114300"/>
          </a:xfrm>
          <a:prstGeom prst="rect">
            <a:avLst/>
          </a:prstGeom>
          <a:noFill/>
          <a:ln/>
        </p:spPr>
      </p:sp>
      <p:sp>
        <p:nvSpPr>
          <p:cNvPr id="16" name="Shape 14">
            <a:extLst>
              <a:ext uri="{FF2B5EF4-FFF2-40B4-BE49-F238E27FC236}">
                <a16:creationId xmlns:a16="http://schemas.microsoft.com/office/drawing/2014/main" id="{C46280E7-31BE-7C79-A6A2-E2F343BAACB5}"/>
              </a:ext>
            </a:extLst>
          </p:cNvPr>
          <p:cNvSpPr/>
          <p:nvPr/>
        </p:nvSpPr>
        <p:spPr>
          <a:xfrm>
            <a:off x="2500313" y="3569494"/>
            <a:ext cx="5205413" cy="571500"/>
          </a:xfrm>
          <a:prstGeom prst="rect">
            <a:avLst/>
          </a:prstGeom>
          <a:noFill/>
          <a:ln/>
        </p:spPr>
      </p:sp>
      <p:sp>
        <p:nvSpPr>
          <p:cNvPr id="17" name="Shape 15">
            <a:extLst>
              <a:ext uri="{FF2B5EF4-FFF2-40B4-BE49-F238E27FC236}">
                <a16:creationId xmlns:a16="http://schemas.microsoft.com/office/drawing/2014/main" id="{316A8B1C-7B68-4ACF-C888-211B32682B15}"/>
              </a:ext>
            </a:extLst>
          </p:cNvPr>
          <p:cNvSpPr/>
          <p:nvPr/>
        </p:nvSpPr>
        <p:spPr>
          <a:xfrm>
            <a:off x="3148013" y="3569494"/>
            <a:ext cx="4557713" cy="571500"/>
          </a:xfrm>
          <a:prstGeom prst="rect">
            <a:avLst/>
          </a:prstGeom>
          <a:noFill/>
          <a:ln/>
        </p:spPr>
      </p:sp>
      <p:sp>
        <p:nvSpPr>
          <p:cNvPr id="18" name="Shape 16">
            <a:extLst>
              <a:ext uri="{FF2B5EF4-FFF2-40B4-BE49-F238E27FC236}">
                <a16:creationId xmlns:a16="http://schemas.microsoft.com/office/drawing/2014/main" id="{F1E792BA-DFEE-6F65-2940-DFAE528E1864}"/>
              </a:ext>
            </a:extLst>
          </p:cNvPr>
          <p:cNvSpPr/>
          <p:nvPr/>
        </p:nvSpPr>
        <p:spPr>
          <a:xfrm>
            <a:off x="3148013" y="3569494"/>
            <a:ext cx="4557713" cy="247650"/>
          </a:xfrm>
          <a:prstGeom prst="rect">
            <a:avLst/>
          </a:prstGeom>
          <a:noFill/>
          <a:ln/>
        </p:spPr>
      </p:sp>
      <p:sp>
        <p:nvSpPr>
          <p:cNvPr id="19" name="Shape 17">
            <a:extLst>
              <a:ext uri="{FF2B5EF4-FFF2-40B4-BE49-F238E27FC236}">
                <a16:creationId xmlns:a16="http://schemas.microsoft.com/office/drawing/2014/main" id="{76FE3711-830C-B04E-5520-A6551DC486BD}"/>
              </a:ext>
            </a:extLst>
          </p:cNvPr>
          <p:cNvSpPr/>
          <p:nvPr/>
        </p:nvSpPr>
        <p:spPr>
          <a:xfrm>
            <a:off x="2500313" y="2921794"/>
            <a:ext cx="5205413" cy="571500"/>
          </a:xfrm>
          <a:prstGeom prst="rect">
            <a:avLst/>
          </a:prstGeom>
          <a:noFill/>
          <a:ln/>
        </p:spPr>
      </p:sp>
      <p:sp>
        <p:nvSpPr>
          <p:cNvPr id="20" name="Shape 18">
            <a:extLst>
              <a:ext uri="{FF2B5EF4-FFF2-40B4-BE49-F238E27FC236}">
                <a16:creationId xmlns:a16="http://schemas.microsoft.com/office/drawing/2014/main" id="{99FF66DD-6898-D3F2-55E1-F6892319EBE8}"/>
              </a:ext>
            </a:extLst>
          </p:cNvPr>
          <p:cNvSpPr/>
          <p:nvPr/>
        </p:nvSpPr>
        <p:spPr>
          <a:xfrm>
            <a:off x="3148013" y="2921794"/>
            <a:ext cx="4557713" cy="571500"/>
          </a:xfrm>
          <a:prstGeom prst="rect">
            <a:avLst/>
          </a:prstGeom>
          <a:noFill/>
          <a:ln/>
        </p:spPr>
      </p:sp>
      <p:sp>
        <p:nvSpPr>
          <p:cNvPr id="21" name="Shape 19">
            <a:extLst>
              <a:ext uri="{FF2B5EF4-FFF2-40B4-BE49-F238E27FC236}">
                <a16:creationId xmlns:a16="http://schemas.microsoft.com/office/drawing/2014/main" id="{DA397C4C-6F77-7756-761A-2D72CE8B0872}"/>
              </a:ext>
            </a:extLst>
          </p:cNvPr>
          <p:cNvSpPr/>
          <p:nvPr/>
        </p:nvSpPr>
        <p:spPr>
          <a:xfrm>
            <a:off x="3148013" y="2921794"/>
            <a:ext cx="4557713" cy="247650"/>
          </a:xfrm>
          <a:prstGeom prst="rect">
            <a:avLst/>
          </a:prstGeom>
          <a:noFill/>
          <a:ln/>
        </p:spPr>
      </p:sp>
      <p:sp>
        <p:nvSpPr>
          <p:cNvPr id="22" name="Shape 20">
            <a:extLst>
              <a:ext uri="{FF2B5EF4-FFF2-40B4-BE49-F238E27FC236}">
                <a16:creationId xmlns:a16="http://schemas.microsoft.com/office/drawing/2014/main" id="{9AF273DE-3AC3-D016-A660-AF51DD1F461D}"/>
              </a:ext>
            </a:extLst>
          </p:cNvPr>
          <p:cNvSpPr/>
          <p:nvPr/>
        </p:nvSpPr>
        <p:spPr>
          <a:xfrm>
            <a:off x="3643313" y="1531144"/>
            <a:ext cx="4062412" cy="1047750"/>
          </a:xfrm>
          <a:prstGeom prst="rect">
            <a:avLst/>
          </a:prstGeom>
          <a:noFill/>
          <a:ln/>
        </p:spPr>
      </p:sp>
      <p:sp>
        <p:nvSpPr>
          <p:cNvPr id="23" name="Shape 21">
            <a:extLst>
              <a:ext uri="{FF2B5EF4-FFF2-40B4-BE49-F238E27FC236}">
                <a16:creationId xmlns:a16="http://schemas.microsoft.com/office/drawing/2014/main" id="{78AB886F-E51D-CBF8-A4BA-FC37E64494B8}"/>
              </a:ext>
            </a:extLst>
          </p:cNvPr>
          <p:cNvSpPr/>
          <p:nvPr/>
        </p:nvSpPr>
        <p:spPr>
          <a:xfrm>
            <a:off x="3643313" y="1531144"/>
            <a:ext cx="4062412" cy="742950"/>
          </a:xfrm>
          <a:prstGeom prst="rect">
            <a:avLst/>
          </a:prstGeom>
          <a:noFill/>
          <a:ln/>
        </p:spPr>
      </p:sp>
      <p:sp>
        <p:nvSpPr>
          <p:cNvPr id="24" name="Shape 22">
            <a:extLst>
              <a:ext uri="{FF2B5EF4-FFF2-40B4-BE49-F238E27FC236}">
                <a16:creationId xmlns:a16="http://schemas.microsoft.com/office/drawing/2014/main" id="{E57339B1-4F8F-5431-7D66-448A607C89BB}"/>
              </a:ext>
            </a:extLst>
          </p:cNvPr>
          <p:cNvSpPr/>
          <p:nvPr/>
        </p:nvSpPr>
        <p:spPr>
          <a:xfrm>
            <a:off x="1400175" y="683419"/>
            <a:ext cx="457200" cy="114300"/>
          </a:xfrm>
          <a:prstGeom prst="rect">
            <a:avLst/>
          </a:prstGeom>
          <a:noFill/>
          <a:ln/>
        </p:spPr>
      </p:sp>
      <p:sp>
        <p:nvSpPr>
          <p:cNvPr id="25" name="Shape 23">
            <a:extLst>
              <a:ext uri="{FF2B5EF4-FFF2-40B4-BE49-F238E27FC236}">
                <a16:creationId xmlns:a16="http://schemas.microsoft.com/office/drawing/2014/main" id="{3478E8BA-E8BB-29A3-53AF-B7EE780F5BB4}"/>
              </a:ext>
            </a:extLst>
          </p:cNvPr>
          <p:cNvSpPr/>
          <p:nvPr/>
        </p:nvSpPr>
        <p:spPr>
          <a:xfrm>
            <a:off x="1933575" y="654844"/>
            <a:ext cx="5410200" cy="171450"/>
          </a:xfrm>
          <a:prstGeom prst="roundRect">
            <a:avLst>
              <a:gd name="adj" fmla="val 245760"/>
            </a:avLst>
          </a:prstGeom>
          <a:solidFill>
            <a:srgbClr val="F3EDF7"/>
          </a:solidFill>
          <a:ln/>
        </p:spPr>
      </p:sp>
      <p:sp>
        <p:nvSpPr>
          <p:cNvPr id="26" name="Shape 24">
            <a:extLst>
              <a:ext uri="{FF2B5EF4-FFF2-40B4-BE49-F238E27FC236}">
                <a16:creationId xmlns:a16="http://schemas.microsoft.com/office/drawing/2014/main" id="{1F2AAE20-AEF4-3010-15BF-4C95960AC96E}"/>
              </a:ext>
            </a:extLst>
          </p:cNvPr>
          <p:cNvSpPr/>
          <p:nvPr/>
        </p:nvSpPr>
        <p:spPr>
          <a:xfrm>
            <a:off x="7419975" y="673894"/>
            <a:ext cx="133350" cy="133350"/>
          </a:xfrm>
          <a:prstGeom prst="roundRect">
            <a:avLst>
              <a:gd name="adj" fmla="val 748052"/>
            </a:avLst>
          </a:prstGeom>
          <a:solidFill>
            <a:srgbClr val="79747E"/>
          </a:solidFill>
          <a:ln/>
        </p:spPr>
      </p:sp>
      <p:sp>
        <p:nvSpPr>
          <p:cNvPr id="27" name="Shape 25">
            <a:extLst>
              <a:ext uri="{FF2B5EF4-FFF2-40B4-BE49-F238E27FC236}">
                <a16:creationId xmlns:a16="http://schemas.microsoft.com/office/drawing/2014/main" id="{BD718854-4D54-E2A2-7EB7-BB72300AD0AC}"/>
              </a:ext>
            </a:extLst>
          </p:cNvPr>
          <p:cNvSpPr/>
          <p:nvPr/>
        </p:nvSpPr>
        <p:spPr>
          <a:xfrm>
            <a:off x="2009775" y="683419"/>
            <a:ext cx="5162550" cy="114300"/>
          </a:xfrm>
          <a:prstGeom prst="rect">
            <a:avLst/>
          </a:prstGeom>
          <a:noFill/>
          <a:ln/>
        </p:spPr>
      </p:sp>
      <p:pic>
        <p:nvPicPr>
          <p:cNvPr id="28" name="Image 0" descr="preencoded.png">
            <a:extLst>
              <a:ext uri="{FF2B5EF4-FFF2-40B4-BE49-F238E27FC236}">
                <a16:creationId xmlns:a16="http://schemas.microsoft.com/office/drawing/2014/main" id="{EC7A7D93-4AA4-7E4F-E987-9BB633B3AC20}"/>
              </a:ext>
            </a:extLst>
          </p:cNvPr>
          <p:cNvPicPr>
            <a:picLocks noChangeAspect="1"/>
          </p:cNvPicPr>
          <p:nvPr/>
        </p:nvPicPr>
        <p:blipFill>
          <a:blip r:embed="rId3"/>
          <a:stretch>
            <a:fillRect/>
          </a:stretch>
        </p:blipFill>
        <p:spPr>
          <a:xfrm>
            <a:off x="7496175" y="978694"/>
            <a:ext cx="190500" cy="190500"/>
          </a:xfrm>
          <a:prstGeom prst="rect">
            <a:avLst/>
          </a:prstGeom>
        </p:spPr>
      </p:pic>
      <p:pic>
        <p:nvPicPr>
          <p:cNvPr id="29" name="Image 1" descr="preencoded.png">
            <a:extLst>
              <a:ext uri="{FF2B5EF4-FFF2-40B4-BE49-F238E27FC236}">
                <a16:creationId xmlns:a16="http://schemas.microsoft.com/office/drawing/2014/main" id="{D0ECD4A4-A8A4-2E30-2765-49E5CAE6DF79}"/>
              </a:ext>
            </a:extLst>
          </p:cNvPr>
          <p:cNvPicPr>
            <a:picLocks noChangeAspect="1"/>
          </p:cNvPicPr>
          <p:nvPr/>
        </p:nvPicPr>
        <p:blipFill>
          <a:blip r:embed="rId4"/>
          <a:stretch>
            <a:fillRect/>
          </a:stretch>
        </p:blipFill>
        <p:spPr>
          <a:xfrm>
            <a:off x="3800475" y="4607719"/>
            <a:ext cx="1905000" cy="161925"/>
          </a:xfrm>
          <a:prstGeom prst="rect">
            <a:avLst/>
          </a:prstGeom>
        </p:spPr>
      </p:pic>
      <p:pic>
        <p:nvPicPr>
          <p:cNvPr id="30" name="Image 2" descr="preencoded.png">
            <a:extLst>
              <a:ext uri="{FF2B5EF4-FFF2-40B4-BE49-F238E27FC236}">
                <a16:creationId xmlns:a16="http://schemas.microsoft.com/office/drawing/2014/main" id="{8E4E0DD4-1713-8D9C-F5EA-6EA3FB43B9A6}"/>
              </a:ext>
            </a:extLst>
          </p:cNvPr>
          <p:cNvPicPr>
            <a:picLocks noChangeAspect="1"/>
          </p:cNvPicPr>
          <p:nvPr/>
        </p:nvPicPr>
        <p:blipFill>
          <a:blip r:embed="rId5"/>
          <a:stretch>
            <a:fillRect/>
          </a:stretch>
        </p:blipFill>
        <p:spPr>
          <a:xfrm>
            <a:off x="1304925" y="1227773"/>
            <a:ext cx="1138238" cy="3614737"/>
          </a:xfrm>
          <a:prstGeom prst="rect">
            <a:avLst/>
          </a:prstGeom>
        </p:spPr>
      </p:pic>
      <p:pic>
        <p:nvPicPr>
          <p:cNvPr id="31" name="Image 3" descr="preencoded.png">
            <a:extLst>
              <a:ext uri="{FF2B5EF4-FFF2-40B4-BE49-F238E27FC236}">
                <a16:creationId xmlns:a16="http://schemas.microsoft.com/office/drawing/2014/main" id="{C92A639F-821B-2712-4E25-18697DDBA343}"/>
              </a:ext>
            </a:extLst>
          </p:cNvPr>
          <p:cNvPicPr>
            <a:picLocks noChangeAspect="1"/>
          </p:cNvPicPr>
          <p:nvPr/>
        </p:nvPicPr>
        <p:blipFill>
          <a:blip r:embed="rId6"/>
          <a:stretch>
            <a:fillRect/>
          </a:stretch>
        </p:blipFill>
        <p:spPr>
          <a:xfrm>
            <a:off x="1323975" y="907256"/>
            <a:ext cx="6534150" cy="333375"/>
          </a:xfrm>
          <a:prstGeom prst="rect">
            <a:avLst/>
          </a:prstGeom>
        </p:spPr>
      </p:pic>
      <p:pic>
        <p:nvPicPr>
          <p:cNvPr id="32" name="Image 4" descr="preencoded.png">
            <a:extLst>
              <a:ext uri="{FF2B5EF4-FFF2-40B4-BE49-F238E27FC236}">
                <a16:creationId xmlns:a16="http://schemas.microsoft.com/office/drawing/2014/main" id="{75501C31-0ECF-9606-5F36-4B1A245E330E}"/>
              </a:ext>
            </a:extLst>
          </p:cNvPr>
          <p:cNvPicPr>
            <a:picLocks noChangeAspect="1"/>
          </p:cNvPicPr>
          <p:nvPr/>
        </p:nvPicPr>
        <p:blipFill>
          <a:blip r:embed="rId7"/>
          <a:stretch>
            <a:fillRect/>
          </a:stretch>
        </p:blipFill>
        <p:spPr>
          <a:xfrm>
            <a:off x="3138488" y="3245644"/>
            <a:ext cx="452438" cy="152400"/>
          </a:xfrm>
          <a:prstGeom prst="rect">
            <a:avLst/>
          </a:prstGeom>
        </p:spPr>
      </p:pic>
      <p:pic>
        <p:nvPicPr>
          <p:cNvPr id="33" name="Image 5" descr="preencoded.png">
            <a:extLst>
              <a:ext uri="{FF2B5EF4-FFF2-40B4-BE49-F238E27FC236}">
                <a16:creationId xmlns:a16="http://schemas.microsoft.com/office/drawing/2014/main" id="{A998F73A-2944-C413-51F0-7513D7F4473E}"/>
              </a:ext>
            </a:extLst>
          </p:cNvPr>
          <p:cNvPicPr>
            <a:picLocks noChangeAspect="1"/>
          </p:cNvPicPr>
          <p:nvPr/>
        </p:nvPicPr>
        <p:blipFill>
          <a:blip r:embed="rId7"/>
          <a:stretch>
            <a:fillRect/>
          </a:stretch>
        </p:blipFill>
        <p:spPr>
          <a:xfrm>
            <a:off x="3138488" y="3926681"/>
            <a:ext cx="452438" cy="152400"/>
          </a:xfrm>
          <a:prstGeom prst="rect">
            <a:avLst/>
          </a:prstGeom>
        </p:spPr>
      </p:pic>
      <p:pic>
        <p:nvPicPr>
          <p:cNvPr id="34" name="Image 6" descr="preencoded.png">
            <a:extLst>
              <a:ext uri="{FF2B5EF4-FFF2-40B4-BE49-F238E27FC236}">
                <a16:creationId xmlns:a16="http://schemas.microsoft.com/office/drawing/2014/main" id="{E8C2B7DB-69BB-385C-AC71-E8962ED34717}"/>
              </a:ext>
            </a:extLst>
          </p:cNvPr>
          <p:cNvPicPr>
            <a:picLocks noChangeAspect="1"/>
          </p:cNvPicPr>
          <p:nvPr/>
        </p:nvPicPr>
        <p:blipFill>
          <a:blip r:embed="rId8"/>
          <a:stretch>
            <a:fillRect/>
          </a:stretch>
        </p:blipFill>
        <p:spPr>
          <a:xfrm>
            <a:off x="2386013" y="1188244"/>
            <a:ext cx="5434013" cy="304800"/>
          </a:xfrm>
          <a:prstGeom prst="rect">
            <a:avLst/>
          </a:prstGeom>
        </p:spPr>
      </p:pic>
      <p:pic>
        <p:nvPicPr>
          <p:cNvPr id="35" name="Image 7" descr="preencoded.png">
            <a:extLst>
              <a:ext uri="{FF2B5EF4-FFF2-40B4-BE49-F238E27FC236}">
                <a16:creationId xmlns:a16="http://schemas.microsoft.com/office/drawing/2014/main" id="{840D4870-859B-0519-5F13-43D546A3C00F}"/>
              </a:ext>
            </a:extLst>
          </p:cNvPr>
          <p:cNvPicPr>
            <a:picLocks noChangeAspect="1"/>
          </p:cNvPicPr>
          <p:nvPr/>
        </p:nvPicPr>
        <p:blipFill>
          <a:blip r:embed="rId9"/>
          <a:stretch>
            <a:fillRect/>
          </a:stretch>
        </p:blipFill>
        <p:spPr>
          <a:xfrm>
            <a:off x="2500313" y="4217194"/>
            <a:ext cx="571500" cy="571500"/>
          </a:xfrm>
          <a:prstGeom prst="rect">
            <a:avLst/>
          </a:prstGeom>
        </p:spPr>
      </p:pic>
      <p:pic>
        <p:nvPicPr>
          <p:cNvPr id="36" name="Image 8" descr="preencoded.png">
            <a:extLst>
              <a:ext uri="{FF2B5EF4-FFF2-40B4-BE49-F238E27FC236}">
                <a16:creationId xmlns:a16="http://schemas.microsoft.com/office/drawing/2014/main" id="{01DE8435-0F1A-DB3A-01E9-83296ED9E4B8}"/>
              </a:ext>
            </a:extLst>
          </p:cNvPr>
          <p:cNvPicPr>
            <a:picLocks noChangeAspect="1"/>
          </p:cNvPicPr>
          <p:nvPr/>
        </p:nvPicPr>
        <p:blipFill>
          <a:blip r:embed="rId10"/>
          <a:stretch>
            <a:fillRect/>
          </a:stretch>
        </p:blipFill>
        <p:spPr>
          <a:xfrm>
            <a:off x="7591425" y="4674394"/>
            <a:ext cx="114300" cy="114300"/>
          </a:xfrm>
          <a:prstGeom prst="rect">
            <a:avLst/>
          </a:prstGeom>
        </p:spPr>
      </p:pic>
      <p:pic>
        <p:nvPicPr>
          <p:cNvPr id="37" name="Image 9" descr="preencoded.png">
            <a:extLst>
              <a:ext uri="{FF2B5EF4-FFF2-40B4-BE49-F238E27FC236}">
                <a16:creationId xmlns:a16="http://schemas.microsoft.com/office/drawing/2014/main" id="{C46F5DC0-BE6F-8DB0-F442-21A120E62759}"/>
              </a:ext>
            </a:extLst>
          </p:cNvPr>
          <p:cNvPicPr>
            <a:picLocks noChangeAspect="1"/>
          </p:cNvPicPr>
          <p:nvPr/>
        </p:nvPicPr>
        <p:blipFill>
          <a:blip r:embed="rId11"/>
          <a:stretch>
            <a:fillRect/>
          </a:stretch>
        </p:blipFill>
        <p:spPr>
          <a:xfrm>
            <a:off x="3148013" y="4674394"/>
            <a:ext cx="114300" cy="114300"/>
          </a:xfrm>
          <a:prstGeom prst="rect">
            <a:avLst/>
          </a:prstGeom>
        </p:spPr>
      </p:pic>
      <p:pic>
        <p:nvPicPr>
          <p:cNvPr id="38" name="Image 10" descr="preencoded.png">
            <a:extLst>
              <a:ext uri="{FF2B5EF4-FFF2-40B4-BE49-F238E27FC236}">
                <a16:creationId xmlns:a16="http://schemas.microsoft.com/office/drawing/2014/main" id="{C04AB3B9-4B09-EFD9-52B6-C1330813DC3D}"/>
              </a:ext>
            </a:extLst>
          </p:cNvPr>
          <p:cNvPicPr>
            <a:picLocks noChangeAspect="1"/>
          </p:cNvPicPr>
          <p:nvPr/>
        </p:nvPicPr>
        <p:blipFill>
          <a:blip r:embed="rId9"/>
          <a:stretch>
            <a:fillRect/>
          </a:stretch>
        </p:blipFill>
        <p:spPr>
          <a:xfrm>
            <a:off x="2500313" y="3569494"/>
            <a:ext cx="571500" cy="571500"/>
          </a:xfrm>
          <a:prstGeom prst="rect">
            <a:avLst/>
          </a:prstGeom>
        </p:spPr>
      </p:pic>
      <p:pic>
        <p:nvPicPr>
          <p:cNvPr id="39" name="Image 11" descr="preencoded.png">
            <a:extLst>
              <a:ext uri="{FF2B5EF4-FFF2-40B4-BE49-F238E27FC236}">
                <a16:creationId xmlns:a16="http://schemas.microsoft.com/office/drawing/2014/main" id="{623C257F-F765-60E5-C8E4-22F86FB8C0CF}"/>
              </a:ext>
            </a:extLst>
          </p:cNvPr>
          <p:cNvPicPr>
            <a:picLocks noChangeAspect="1"/>
          </p:cNvPicPr>
          <p:nvPr/>
        </p:nvPicPr>
        <p:blipFill>
          <a:blip r:embed="rId12"/>
          <a:stretch>
            <a:fillRect/>
          </a:stretch>
        </p:blipFill>
        <p:spPr>
          <a:xfrm>
            <a:off x="3148013" y="4026694"/>
            <a:ext cx="4557713" cy="114300"/>
          </a:xfrm>
          <a:prstGeom prst="rect">
            <a:avLst/>
          </a:prstGeom>
        </p:spPr>
      </p:pic>
      <p:pic>
        <p:nvPicPr>
          <p:cNvPr id="40" name="Image 12" descr="preencoded.png">
            <a:extLst>
              <a:ext uri="{FF2B5EF4-FFF2-40B4-BE49-F238E27FC236}">
                <a16:creationId xmlns:a16="http://schemas.microsoft.com/office/drawing/2014/main" id="{661F3D7C-D143-56C6-46C6-D9C18511429B}"/>
              </a:ext>
            </a:extLst>
          </p:cNvPr>
          <p:cNvPicPr>
            <a:picLocks noChangeAspect="1"/>
          </p:cNvPicPr>
          <p:nvPr/>
        </p:nvPicPr>
        <p:blipFill>
          <a:blip r:embed="rId9"/>
          <a:stretch>
            <a:fillRect/>
          </a:stretch>
        </p:blipFill>
        <p:spPr>
          <a:xfrm>
            <a:off x="2500313" y="2921794"/>
            <a:ext cx="571500" cy="571500"/>
          </a:xfrm>
          <a:prstGeom prst="rect">
            <a:avLst/>
          </a:prstGeom>
        </p:spPr>
      </p:pic>
      <p:pic>
        <p:nvPicPr>
          <p:cNvPr id="41" name="Image 13" descr="preencoded.png">
            <a:extLst>
              <a:ext uri="{FF2B5EF4-FFF2-40B4-BE49-F238E27FC236}">
                <a16:creationId xmlns:a16="http://schemas.microsoft.com/office/drawing/2014/main" id="{35445464-C2C9-073E-AF94-0BB3886C95D3}"/>
              </a:ext>
            </a:extLst>
          </p:cNvPr>
          <p:cNvPicPr>
            <a:picLocks noChangeAspect="1"/>
          </p:cNvPicPr>
          <p:nvPr/>
        </p:nvPicPr>
        <p:blipFill>
          <a:blip r:embed="rId13"/>
          <a:stretch>
            <a:fillRect/>
          </a:stretch>
        </p:blipFill>
        <p:spPr>
          <a:xfrm>
            <a:off x="3148013" y="3217069"/>
            <a:ext cx="419100" cy="114300"/>
          </a:xfrm>
          <a:prstGeom prst="rect">
            <a:avLst/>
          </a:prstGeom>
        </p:spPr>
      </p:pic>
      <p:pic>
        <p:nvPicPr>
          <p:cNvPr id="42" name="Image 14" descr="preencoded.png">
            <a:extLst>
              <a:ext uri="{FF2B5EF4-FFF2-40B4-BE49-F238E27FC236}">
                <a16:creationId xmlns:a16="http://schemas.microsoft.com/office/drawing/2014/main" id="{353C631F-60BF-3866-2DEB-83A1A7CC6EB9}"/>
              </a:ext>
            </a:extLst>
          </p:cNvPr>
          <p:cNvPicPr>
            <a:picLocks noChangeAspect="1"/>
          </p:cNvPicPr>
          <p:nvPr/>
        </p:nvPicPr>
        <p:blipFill>
          <a:blip r:embed="rId12"/>
          <a:stretch>
            <a:fillRect/>
          </a:stretch>
        </p:blipFill>
        <p:spPr>
          <a:xfrm>
            <a:off x="3148013" y="3378994"/>
            <a:ext cx="4557713" cy="114300"/>
          </a:xfrm>
          <a:prstGeom prst="rect">
            <a:avLst/>
          </a:prstGeom>
        </p:spPr>
      </p:pic>
      <p:pic>
        <p:nvPicPr>
          <p:cNvPr id="43" name="Image 15" descr="preencoded.png">
            <a:extLst>
              <a:ext uri="{FF2B5EF4-FFF2-40B4-BE49-F238E27FC236}">
                <a16:creationId xmlns:a16="http://schemas.microsoft.com/office/drawing/2014/main" id="{751F8972-66EB-C338-4485-B2BD9289133E}"/>
              </a:ext>
            </a:extLst>
          </p:cNvPr>
          <p:cNvPicPr>
            <a:picLocks noChangeAspect="1"/>
          </p:cNvPicPr>
          <p:nvPr/>
        </p:nvPicPr>
        <p:blipFill>
          <a:blip r:embed="rId14"/>
          <a:stretch>
            <a:fillRect/>
          </a:stretch>
        </p:blipFill>
        <p:spPr>
          <a:xfrm>
            <a:off x="4042093" y="2655094"/>
            <a:ext cx="228600" cy="228600"/>
          </a:xfrm>
          <a:prstGeom prst="rect">
            <a:avLst/>
          </a:prstGeom>
        </p:spPr>
      </p:pic>
      <p:pic>
        <p:nvPicPr>
          <p:cNvPr id="44" name="Image 16" descr="preencoded.png">
            <a:extLst>
              <a:ext uri="{FF2B5EF4-FFF2-40B4-BE49-F238E27FC236}">
                <a16:creationId xmlns:a16="http://schemas.microsoft.com/office/drawing/2014/main" id="{30A2F7E7-3805-6E04-45D1-7D8426405103}"/>
              </a:ext>
            </a:extLst>
          </p:cNvPr>
          <p:cNvPicPr>
            <a:picLocks noChangeAspect="1"/>
          </p:cNvPicPr>
          <p:nvPr/>
        </p:nvPicPr>
        <p:blipFill>
          <a:blip r:embed="rId15"/>
          <a:stretch>
            <a:fillRect/>
          </a:stretch>
        </p:blipFill>
        <p:spPr>
          <a:xfrm>
            <a:off x="2500313" y="1531144"/>
            <a:ext cx="1028700" cy="1028700"/>
          </a:xfrm>
          <a:prstGeom prst="rect">
            <a:avLst/>
          </a:prstGeom>
        </p:spPr>
      </p:pic>
      <p:pic>
        <p:nvPicPr>
          <p:cNvPr id="45" name="Image 17" descr="preencoded.png">
            <a:extLst>
              <a:ext uri="{FF2B5EF4-FFF2-40B4-BE49-F238E27FC236}">
                <a16:creationId xmlns:a16="http://schemas.microsoft.com/office/drawing/2014/main" id="{A1726C5C-5223-6464-8E31-CE008CF788EE}"/>
              </a:ext>
            </a:extLst>
          </p:cNvPr>
          <p:cNvPicPr>
            <a:picLocks noChangeAspect="1"/>
          </p:cNvPicPr>
          <p:nvPr/>
        </p:nvPicPr>
        <p:blipFill>
          <a:blip r:embed="rId16"/>
          <a:stretch>
            <a:fillRect/>
          </a:stretch>
        </p:blipFill>
        <p:spPr>
          <a:xfrm>
            <a:off x="3643313" y="2388394"/>
            <a:ext cx="304800" cy="190500"/>
          </a:xfrm>
          <a:prstGeom prst="rect">
            <a:avLst/>
          </a:prstGeom>
        </p:spPr>
      </p:pic>
      <p:pic>
        <p:nvPicPr>
          <p:cNvPr id="46" name="Image 18" descr="preencoded.png">
            <a:extLst>
              <a:ext uri="{FF2B5EF4-FFF2-40B4-BE49-F238E27FC236}">
                <a16:creationId xmlns:a16="http://schemas.microsoft.com/office/drawing/2014/main" id="{5711DA9E-5EB1-C0CE-6002-81E32DAB5D9B}"/>
              </a:ext>
            </a:extLst>
          </p:cNvPr>
          <p:cNvPicPr>
            <a:picLocks noChangeAspect="1"/>
          </p:cNvPicPr>
          <p:nvPr/>
        </p:nvPicPr>
        <p:blipFill>
          <a:blip r:embed="rId17"/>
          <a:stretch>
            <a:fillRect/>
          </a:stretch>
        </p:blipFill>
        <p:spPr>
          <a:xfrm>
            <a:off x="7629525" y="683419"/>
            <a:ext cx="114300" cy="114300"/>
          </a:xfrm>
          <a:prstGeom prst="rect">
            <a:avLst/>
          </a:prstGeom>
        </p:spPr>
      </p:pic>
      <p:pic>
        <p:nvPicPr>
          <p:cNvPr id="47" name="Image 19" descr="preencoded.png">
            <a:extLst>
              <a:ext uri="{FF2B5EF4-FFF2-40B4-BE49-F238E27FC236}">
                <a16:creationId xmlns:a16="http://schemas.microsoft.com/office/drawing/2014/main" id="{C4D83D24-80FC-DE8D-6CFC-60B1FC60E7CF}"/>
              </a:ext>
            </a:extLst>
          </p:cNvPr>
          <p:cNvPicPr>
            <a:picLocks noChangeAspect="1"/>
          </p:cNvPicPr>
          <p:nvPr/>
        </p:nvPicPr>
        <p:blipFill>
          <a:blip r:embed="rId18"/>
          <a:stretch>
            <a:fillRect/>
          </a:stretch>
        </p:blipFill>
        <p:spPr>
          <a:xfrm>
            <a:off x="7172325" y="692944"/>
            <a:ext cx="95250" cy="95250"/>
          </a:xfrm>
          <a:prstGeom prst="rect">
            <a:avLst/>
          </a:prstGeom>
        </p:spPr>
      </p:pic>
      <p:pic>
        <p:nvPicPr>
          <p:cNvPr id="48" name="Image 20" descr="preencoded.png">
            <a:extLst>
              <a:ext uri="{FF2B5EF4-FFF2-40B4-BE49-F238E27FC236}">
                <a16:creationId xmlns:a16="http://schemas.microsoft.com/office/drawing/2014/main" id="{2CE37B6A-E791-E5AB-E9F1-715D7E29389F}"/>
              </a:ext>
            </a:extLst>
          </p:cNvPr>
          <p:cNvPicPr>
            <a:picLocks noChangeAspect="1"/>
          </p:cNvPicPr>
          <p:nvPr/>
        </p:nvPicPr>
        <p:blipFill>
          <a:blip r:embed="rId19"/>
          <a:stretch>
            <a:fillRect/>
          </a:stretch>
        </p:blipFill>
        <p:spPr>
          <a:xfrm>
            <a:off x="2009775" y="703993"/>
            <a:ext cx="73152" cy="73153"/>
          </a:xfrm>
          <a:prstGeom prst="rect">
            <a:avLst/>
          </a:prstGeom>
        </p:spPr>
      </p:pic>
      <p:pic>
        <p:nvPicPr>
          <p:cNvPr id="49" name="Image 21" descr="preencoded.png">
            <a:extLst>
              <a:ext uri="{FF2B5EF4-FFF2-40B4-BE49-F238E27FC236}">
                <a16:creationId xmlns:a16="http://schemas.microsoft.com/office/drawing/2014/main" id="{00EA14E7-7FA7-7AF0-0E53-18555B9A48FE}"/>
              </a:ext>
            </a:extLst>
          </p:cNvPr>
          <p:cNvPicPr>
            <a:picLocks noChangeAspect="1"/>
          </p:cNvPicPr>
          <p:nvPr/>
        </p:nvPicPr>
        <p:blipFill>
          <a:blip r:embed="rId20"/>
          <a:stretch>
            <a:fillRect/>
          </a:stretch>
        </p:blipFill>
        <p:spPr>
          <a:xfrm>
            <a:off x="1400175" y="683419"/>
            <a:ext cx="114300" cy="114300"/>
          </a:xfrm>
          <a:prstGeom prst="rect">
            <a:avLst/>
          </a:prstGeom>
        </p:spPr>
      </p:pic>
      <p:pic>
        <p:nvPicPr>
          <p:cNvPr id="50" name="Image 22" descr="preencoded.png">
            <a:extLst>
              <a:ext uri="{FF2B5EF4-FFF2-40B4-BE49-F238E27FC236}">
                <a16:creationId xmlns:a16="http://schemas.microsoft.com/office/drawing/2014/main" id="{6AF31078-7091-B665-EC8F-576A52C79E2A}"/>
              </a:ext>
            </a:extLst>
          </p:cNvPr>
          <p:cNvPicPr>
            <a:picLocks noChangeAspect="1"/>
          </p:cNvPicPr>
          <p:nvPr/>
        </p:nvPicPr>
        <p:blipFill>
          <a:blip r:embed="rId21"/>
          <a:stretch>
            <a:fillRect/>
          </a:stretch>
        </p:blipFill>
        <p:spPr>
          <a:xfrm>
            <a:off x="1571625" y="683419"/>
            <a:ext cx="114300" cy="114300"/>
          </a:xfrm>
          <a:prstGeom prst="rect">
            <a:avLst/>
          </a:prstGeom>
        </p:spPr>
      </p:pic>
      <p:pic>
        <p:nvPicPr>
          <p:cNvPr id="51" name="Image 23" descr="preencoded.png">
            <a:extLst>
              <a:ext uri="{FF2B5EF4-FFF2-40B4-BE49-F238E27FC236}">
                <a16:creationId xmlns:a16="http://schemas.microsoft.com/office/drawing/2014/main" id="{A37A3E44-CC04-0B01-8A7B-73A72255460A}"/>
              </a:ext>
            </a:extLst>
          </p:cNvPr>
          <p:cNvPicPr>
            <a:picLocks noChangeAspect="1"/>
          </p:cNvPicPr>
          <p:nvPr/>
        </p:nvPicPr>
        <p:blipFill>
          <a:blip r:embed="rId22"/>
          <a:stretch>
            <a:fillRect/>
          </a:stretch>
        </p:blipFill>
        <p:spPr>
          <a:xfrm>
            <a:off x="1743075" y="683419"/>
            <a:ext cx="114300" cy="114300"/>
          </a:xfrm>
          <a:prstGeom prst="rect">
            <a:avLst/>
          </a:prstGeom>
        </p:spPr>
      </p:pic>
      <p:sp>
        <p:nvSpPr>
          <p:cNvPr id="52" name="Text 26">
            <a:extLst>
              <a:ext uri="{FF2B5EF4-FFF2-40B4-BE49-F238E27FC236}">
                <a16:creationId xmlns:a16="http://schemas.microsoft.com/office/drawing/2014/main" id="{740B462B-6E67-D1C8-FFD7-97E3573EE6BC}"/>
              </a:ext>
            </a:extLst>
          </p:cNvPr>
          <p:cNvSpPr/>
          <p:nvPr/>
        </p:nvSpPr>
        <p:spPr>
          <a:xfrm>
            <a:off x="3281363" y="4693444"/>
            <a:ext cx="6191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Today</a:t>
            </a:r>
            <a:endParaRPr lang="en-US" sz="450" dirty="0"/>
          </a:p>
        </p:txBody>
      </p:sp>
      <p:sp>
        <p:nvSpPr>
          <p:cNvPr id="53" name="Text 27">
            <a:extLst>
              <a:ext uri="{FF2B5EF4-FFF2-40B4-BE49-F238E27FC236}">
                <a16:creationId xmlns:a16="http://schemas.microsoft.com/office/drawing/2014/main" id="{57847788-B85A-83D9-F23D-D2FEF26C5F11}"/>
              </a:ext>
            </a:extLst>
          </p:cNvPr>
          <p:cNvSpPr/>
          <p:nvPr/>
        </p:nvSpPr>
        <p:spPr>
          <a:xfrm>
            <a:off x="3462338" y="4693444"/>
            <a:ext cx="481012"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a:t>
            </a:r>
            <a:endParaRPr lang="en-US" sz="450" dirty="0"/>
          </a:p>
        </p:txBody>
      </p:sp>
      <p:sp>
        <p:nvSpPr>
          <p:cNvPr id="54" name="Text 28">
            <a:extLst>
              <a:ext uri="{FF2B5EF4-FFF2-40B4-BE49-F238E27FC236}">
                <a16:creationId xmlns:a16="http://schemas.microsoft.com/office/drawing/2014/main" id="{A12CA85D-8FB3-C21E-3668-F64F9E224F15}"/>
              </a:ext>
            </a:extLst>
          </p:cNvPr>
          <p:cNvSpPr/>
          <p:nvPr/>
        </p:nvSpPr>
        <p:spPr>
          <a:xfrm>
            <a:off x="3505200" y="4693444"/>
            <a:ext cx="45434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23 min</a:t>
            </a:r>
            <a:endParaRPr lang="en-US" sz="450" dirty="0"/>
          </a:p>
        </p:txBody>
      </p:sp>
      <p:sp>
        <p:nvSpPr>
          <p:cNvPr id="55" name="Text 29">
            <a:extLst>
              <a:ext uri="{FF2B5EF4-FFF2-40B4-BE49-F238E27FC236}">
                <a16:creationId xmlns:a16="http://schemas.microsoft.com/office/drawing/2014/main" id="{0CD42B91-8976-461D-E074-85E18461CAF1}"/>
              </a:ext>
            </a:extLst>
          </p:cNvPr>
          <p:cNvSpPr/>
          <p:nvPr/>
        </p:nvSpPr>
        <p:spPr>
          <a:xfrm>
            <a:off x="3148013" y="42171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6" name="Text 30">
            <a:extLst>
              <a:ext uri="{FF2B5EF4-FFF2-40B4-BE49-F238E27FC236}">
                <a16:creationId xmlns:a16="http://schemas.microsoft.com/office/drawing/2014/main" id="{9BF496FD-9E66-C829-2BFE-665EF6099559}"/>
              </a:ext>
            </a:extLst>
          </p:cNvPr>
          <p:cNvSpPr/>
          <p:nvPr/>
        </p:nvSpPr>
        <p:spPr>
          <a:xfrm>
            <a:off x="3148013" y="43695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7" name="Text 31">
            <a:extLst>
              <a:ext uri="{FF2B5EF4-FFF2-40B4-BE49-F238E27FC236}">
                <a16:creationId xmlns:a16="http://schemas.microsoft.com/office/drawing/2014/main" id="{E32AA830-6B9D-4FCA-99C5-C97ACC7DD221}"/>
              </a:ext>
            </a:extLst>
          </p:cNvPr>
          <p:cNvSpPr/>
          <p:nvPr/>
        </p:nvSpPr>
        <p:spPr>
          <a:xfrm>
            <a:off x="3148013" y="35694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8" name="Text 32">
            <a:extLst>
              <a:ext uri="{FF2B5EF4-FFF2-40B4-BE49-F238E27FC236}">
                <a16:creationId xmlns:a16="http://schemas.microsoft.com/office/drawing/2014/main" id="{EF57C9C4-94D8-F873-5D1A-062242C0A66C}"/>
              </a:ext>
            </a:extLst>
          </p:cNvPr>
          <p:cNvSpPr/>
          <p:nvPr/>
        </p:nvSpPr>
        <p:spPr>
          <a:xfrm>
            <a:off x="3148013" y="37218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9" name="Text 33">
            <a:extLst>
              <a:ext uri="{FF2B5EF4-FFF2-40B4-BE49-F238E27FC236}">
                <a16:creationId xmlns:a16="http://schemas.microsoft.com/office/drawing/2014/main" id="{0B0B0DF1-6FD1-8F1D-56AC-0A747584B3F3}"/>
              </a:ext>
            </a:extLst>
          </p:cNvPr>
          <p:cNvSpPr/>
          <p:nvPr/>
        </p:nvSpPr>
        <p:spPr>
          <a:xfrm>
            <a:off x="3148013" y="29217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60" name="Text 34">
            <a:extLst>
              <a:ext uri="{FF2B5EF4-FFF2-40B4-BE49-F238E27FC236}">
                <a16:creationId xmlns:a16="http://schemas.microsoft.com/office/drawing/2014/main" id="{1AC9C4BD-0339-47FE-974A-C11606BF0AB3}"/>
              </a:ext>
            </a:extLst>
          </p:cNvPr>
          <p:cNvSpPr/>
          <p:nvPr/>
        </p:nvSpPr>
        <p:spPr>
          <a:xfrm>
            <a:off x="3148013" y="30741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61" name="Text 35">
            <a:extLst>
              <a:ext uri="{FF2B5EF4-FFF2-40B4-BE49-F238E27FC236}">
                <a16:creationId xmlns:a16="http://schemas.microsoft.com/office/drawing/2014/main" id="{5F3BEE04-D815-2A9C-3338-F9D683E6CB54}"/>
              </a:ext>
            </a:extLst>
          </p:cNvPr>
          <p:cNvSpPr/>
          <p:nvPr/>
        </p:nvSpPr>
        <p:spPr>
          <a:xfrm>
            <a:off x="2500313" y="2693194"/>
            <a:ext cx="1943100"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Quizzes You Might Interested</a:t>
            </a:r>
            <a:endParaRPr lang="en-US" sz="900" dirty="0"/>
          </a:p>
        </p:txBody>
      </p:sp>
      <p:sp>
        <p:nvSpPr>
          <p:cNvPr id="62" name="Text 36">
            <a:extLst>
              <a:ext uri="{FF2B5EF4-FFF2-40B4-BE49-F238E27FC236}">
                <a16:creationId xmlns:a16="http://schemas.microsoft.com/office/drawing/2014/main" id="{772575FF-EDD2-CFC9-8424-FC5014895317}"/>
              </a:ext>
            </a:extLst>
          </p:cNvPr>
          <p:cNvSpPr/>
          <p:nvPr/>
        </p:nvSpPr>
        <p:spPr>
          <a:xfrm>
            <a:off x="3643313" y="1531144"/>
            <a:ext cx="4519613"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 1</a:t>
            </a:r>
            <a:endParaRPr lang="en-US" sz="900" dirty="0"/>
          </a:p>
        </p:txBody>
      </p:sp>
      <p:sp>
        <p:nvSpPr>
          <p:cNvPr id="63" name="Text 37">
            <a:extLst>
              <a:ext uri="{FF2B5EF4-FFF2-40B4-BE49-F238E27FC236}">
                <a16:creationId xmlns:a16="http://schemas.microsoft.com/office/drawing/2014/main" id="{0806EB69-7803-3C54-BAF0-F757C4DE18F7}"/>
              </a:ext>
            </a:extLst>
          </p:cNvPr>
          <p:cNvSpPr/>
          <p:nvPr/>
        </p:nvSpPr>
        <p:spPr>
          <a:xfrm>
            <a:off x="3643313" y="1702594"/>
            <a:ext cx="4519613" cy="76200"/>
          </a:xfrm>
          <a:prstGeom prst="rect">
            <a:avLst/>
          </a:prstGeom>
          <a:noFill/>
          <a:ln/>
        </p:spPr>
        <p:txBody>
          <a:bodyPr wrap="square" rtlCol="0" anchor="ctr"/>
          <a:lstStyle/>
          <a:p>
            <a:pPr marL="0" indent="0" algn="l">
              <a:lnSpc>
                <a:spcPts val="600"/>
              </a:lnSpc>
              <a:buNone/>
            </a:pPr>
            <a:r>
              <a:rPr lang="en-US" sz="413" kern="0" spc="19" dirty="0">
                <a:solidFill>
                  <a:srgbClr val="49454F">
                    <a:alpha val="99000"/>
                  </a:srgbClr>
                </a:solidFill>
                <a:latin typeface="Roboto" pitchFamily="34" charset="0"/>
                <a:ea typeface="Roboto" pitchFamily="34" charset="-122"/>
                <a:cs typeface="Roboto" pitchFamily="34" charset="-120"/>
              </a:rPr>
              <a:t>Published date</a:t>
            </a:r>
            <a:endParaRPr lang="en-US" sz="413" dirty="0"/>
          </a:p>
        </p:txBody>
      </p:sp>
      <p:sp>
        <p:nvSpPr>
          <p:cNvPr id="64" name="Text 38">
            <a:extLst>
              <a:ext uri="{FF2B5EF4-FFF2-40B4-BE49-F238E27FC236}">
                <a16:creationId xmlns:a16="http://schemas.microsoft.com/office/drawing/2014/main" id="{F3AFFA08-51FC-C806-7F52-DED1500E38C3}"/>
              </a:ext>
            </a:extLst>
          </p:cNvPr>
          <p:cNvSpPr/>
          <p:nvPr/>
        </p:nvSpPr>
        <p:spPr>
          <a:xfrm>
            <a:off x="3643313" y="1797844"/>
            <a:ext cx="4519613" cy="476250"/>
          </a:xfrm>
          <a:prstGeom prst="rect">
            <a:avLst/>
          </a:prstGeom>
          <a:noFill/>
          <a:ln/>
        </p:spPr>
        <p:txBody>
          <a:bodyPr wrap="square" rtlCol="0" anchor="ctr"/>
          <a:lstStyle/>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Lorem ipsum dolor sit amet, consectetur adipiscing elit, sed do eiusmod tempor incididunt ut labore et dolore magna aliqua. Ut enim ad minim veniam, quis nostrud exercitation ullamco laboris nisi ut aliquip ex ea commodo consequat. </a:t>
            </a:r>
            <a:endParaRPr lang="en-US" sz="525" dirty="0"/>
          </a:p>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Duis aute irure dolor in reprehenderit in voluptate velit esse cillum dolore eu fugiat nulla pariatur. Excepteur sint occaecat cupidatat non proident, sunt in culpa qui officia deserunt mollit anim id est laborum.</a:t>
            </a:r>
            <a:endParaRPr lang="en-US" sz="525" dirty="0"/>
          </a:p>
        </p:txBody>
      </p:sp>
      <p:sp>
        <p:nvSpPr>
          <p:cNvPr id="65" name="Text 39">
            <a:extLst>
              <a:ext uri="{FF2B5EF4-FFF2-40B4-BE49-F238E27FC236}">
                <a16:creationId xmlns:a16="http://schemas.microsoft.com/office/drawing/2014/main" id="{0CE172AC-DD14-CACC-FCE9-3EF087D5C5E9}"/>
              </a:ext>
            </a:extLst>
          </p:cNvPr>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66" name="Text 40">
            <a:extLst>
              <a:ext uri="{FF2B5EF4-FFF2-40B4-BE49-F238E27FC236}">
                <a16:creationId xmlns:a16="http://schemas.microsoft.com/office/drawing/2014/main" id="{04EE8856-7825-F3EA-4DB5-52206DF2F7D1}"/>
              </a:ext>
            </a:extLst>
          </p:cNvPr>
          <p:cNvSpPr/>
          <p:nvPr/>
        </p:nvSpPr>
        <p:spPr>
          <a:xfrm>
            <a:off x="2121027"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67" name="Rectangle 66">
            <a:extLst>
              <a:ext uri="{FF2B5EF4-FFF2-40B4-BE49-F238E27FC236}">
                <a16:creationId xmlns:a16="http://schemas.microsoft.com/office/drawing/2014/main" id="{F4C027AE-11CD-10F2-3A83-B7310B915165}"/>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D9C5A97E-B254-D493-ED7A-EF97A91BD34C}"/>
              </a:ext>
            </a:extLst>
          </p:cNvPr>
          <p:cNvSpPr/>
          <p:nvPr/>
        </p:nvSpPr>
        <p:spPr>
          <a:xfrm>
            <a:off x="1332441" y="2456259"/>
            <a:ext cx="1081086" cy="230981"/>
          </a:xfrm>
          <a:prstGeom prst="rect">
            <a:avLst/>
          </a:prstGeom>
          <a:solidFill>
            <a:srgbClr val="E8DE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700" dirty="0">
                <a:solidFill>
                  <a:schemeClr val="tx1"/>
                </a:solidFill>
              </a:rPr>
              <a:t>Quiz Dashboard</a:t>
            </a:r>
          </a:p>
        </p:txBody>
      </p:sp>
      <p:sp>
        <p:nvSpPr>
          <p:cNvPr id="72" name="Rectangle 71">
            <a:extLst>
              <a:ext uri="{FF2B5EF4-FFF2-40B4-BE49-F238E27FC236}">
                <a16:creationId xmlns:a16="http://schemas.microsoft.com/office/drawing/2014/main" id="{AC7716F9-0372-819D-C689-106475A9D017}"/>
              </a:ext>
            </a:extLst>
          </p:cNvPr>
          <p:cNvSpPr/>
          <p:nvPr/>
        </p:nvSpPr>
        <p:spPr>
          <a:xfrm>
            <a:off x="1332441" y="1278732"/>
            <a:ext cx="1081086" cy="3000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700" dirty="0">
                <a:solidFill>
                  <a:schemeClr val="tx1"/>
                </a:solidFill>
              </a:rPr>
              <a:t>Home</a:t>
            </a:r>
          </a:p>
        </p:txBody>
      </p:sp>
    </p:spTree>
    <p:extLst>
      <p:ext uri="{BB962C8B-B14F-4D97-AF65-F5344CB8AC3E}">
        <p14:creationId xmlns:p14="http://schemas.microsoft.com/office/powerpoint/2010/main" val="16532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1212056"/>
            <a:ext cx="2090738" cy="3352800"/>
          </a:xfrm>
          <a:prstGeom prst="rect">
            <a:avLst/>
          </a:prstGeom>
          <a:solidFill>
            <a:srgbClr val="E8DEF8"/>
          </a:solidFill>
          <a:ln/>
        </p:spPr>
      </p:sp>
      <p:sp>
        <p:nvSpPr>
          <p:cNvPr id="3" name="Shape 1"/>
          <p:cNvSpPr/>
          <p:nvPr/>
        </p:nvSpPr>
        <p:spPr>
          <a:xfrm>
            <a:off x="5729288" y="1212056"/>
            <a:ext cx="2090738" cy="3352800"/>
          </a:xfrm>
          <a:prstGeom prst="rect">
            <a:avLst/>
          </a:prstGeom>
          <a:solidFill>
            <a:srgbClr val="E8DEF8"/>
          </a:solidFill>
          <a:ln/>
        </p:spPr>
      </p:sp>
      <p:sp>
        <p:nvSpPr>
          <p:cNvPr id="4" name="Shape 2"/>
          <p:cNvSpPr/>
          <p:nvPr/>
        </p:nvSpPr>
        <p:spPr>
          <a:xfrm>
            <a:off x="1323975" y="588169"/>
            <a:ext cx="6496050" cy="323850"/>
          </a:xfrm>
          <a:prstGeom prst="rect">
            <a:avLst/>
          </a:prstGeom>
          <a:solidFill>
            <a:srgbClr val="FFFFFF"/>
          </a:solidFill>
          <a:ln/>
        </p:spPr>
      </p:sp>
      <p:sp>
        <p:nvSpPr>
          <p:cNvPr id="5" name="Shape 3"/>
          <p:cNvSpPr/>
          <p:nvPr/>
        </p:nvSpPr>
        <p:spPr>
          <a:xfrm>
            <a:off x="3743325" y="3436144"/>
            <a:ext cx="80963" cy="80963"/>
          </a:xfrm>
          <a:prstGeom prst="roundRect">
            <a:avLst/>
          </a:prstGeom>
          <a:solidFill>
            <a:srgbClr val="D9D9D9">
              <a:alpha val="0"/>
            </a:srgbClr>
          </a:solidFill>
          <a:ln w="25400">
            <a:solidFill>
              <a:srgbClr val="000000"/>
            </a:solidFill>
            <a:prstDash val="solid"/>
          </a:ln>
        </p:spPr>
      </p:sp>
      <p:sp>
        <p:nvSpPr>
          <p:cNvPr id="6" name="Shape 4"/>
          <p:cNvSpPr/>
          <p:nvPr/>
        </p:nvSpPr>
        <p:spPr>
          <a:xfrm>
            <a:off x="3890230" y="3679031"/>
            <a:ext cx="1400175" cy="204788"/>
          </a:xfrm>
          <a:prstGeom prst="roundRect">
            <a:avLst/>
          </a:prstGeom>
          <a:solidFill>
            <a:srgbClr val="8452D4"/>
          </a:solidFill>
          <a:ln/>
        </p:spPr>
      </p:sp>
      <p:sp>
        <p:nvSpPr>
          <p:cNvPr id="7" name="Shape 5"/>
          <p:cNvSpPr/>
          <p:nvPr/>
        </p:nvSpPr>
        <p:spPr>
          <a:xfrm>
            <a:off x="3576638" y="3055144"/>
            <a:ext cx="2033588" cy="252413"/>
          </a:xfrm>
          <a:prstGeom prst="roundRect">
            <a:avLst/>
          </a:prstGeom>
          <a:noFill/>
          <a:ln w="12700">
            <a:solidFill>
              <a:srgbClr val="000000"/>
            </a:solidFill>
            <a:prstDash val="solid"/>
          </a:ln>
        </p:spPr>
      </p:sp>
      <p:sp>
        <p:nvSpPr>
          <p:cNvPr id="8" name="Shape 6"/>
          <p:cNvSpPr/>
          <p:nvPr/>
        </p:nvSpPr>
        <p:spPr>
          <a:xfrm>
            <a:off x="3576638" y="2688431"/>
            <a:ext cx="2033588" cy="252413"/>
          </a:xfrm>
          <a:prstGeom prst="roundRect">
            <a:avLst/>
          </a:prstGeom>
          <a:noFill/>
          <a:ln w="12700">
            <a:solidFill>
              <a:srgbClr val="000000"/>
            </a:solidFill>
            <a:prstDash val="solid"/>
          </a:ln>
        </p:spPr>
      </p:sp>
      <p:sp>
        <p:nvSpPr>
          <p:cNvPr id="9" name="Shape 7"/>
          <p:cNvSpPr/>
          <p:nvPr/>
        </p:nvSpPr>
        <p:spPr>
          <a:xfrm>
            <a:off x="3595688" y="1983581"/>
            <a:ext cx="990600" cy="252413"/>
          </a:xfrm>
          <a:prstGeom prst="roundRect">
            <a:avLst/>
          </a:prstGeom>
          <a:noFill/>
          <a:ln w="12700">
            <a:solidFill>
              <a:srgbClr val="000000"/>
            </a:solidFill>
            <a:prstDash val="solid"/>
          </a:ln>
        </p:spPr>
      </p:sp>
      <p:sp>
        <p:nvSpPr>
          <p:cNvPr id="10" name="Shape 8"/>
          <p:cNvSpPr/>
          <p:nvPr/>
        </p:nvSpPr>
        <p:spPr>
          <a:xfrm>
            <a:off x="4619625" y="1983581"/>
            <a:ext cx="990600" cy="252413"/>
          </a:xfrm>
          <a:prstGeom prst="roundRect">
            <a:avLst/>
          </a:prstGeom>
          <a:noFill/>
          <a:ln w="12700">
            <a:solidFill>
              <a:srgbClr val="000000"/>
            </a:solidFill>
            <a:prstDash val="solid"/>
          </a:ln>
        </p:spPr>
      </p:sp>
      <p:sp>
        <p:nvSpPr>
          <p:cNvPr id="11" name="Shape 9"/>
          <p:cNvSpPr/>
          <p:nvPr/>
        </p:nvSpPr>
        <p:spPr>
          <a:xfrm>
            <a:off x="3595688" y="2321719"/>
            <a:ext cx="2014538" cy="252413"/>
          </a:xfrm>
          <a:prstGeom prst="roundRect">
            <a:avLst/>
          </a:prstGeom>
          <a:noFill/>
          <a:ln w="12700">
            <a:solidFill>
              <a:srgbClr val="000000"/>
            </a:solidFill>
            <a:prstDash val="solid"/>
          </a:ln>
        </p:spPr>
      </p:sp>
      <p:sp>
        <p:nvSpPr>
          <p:cNvPr id="12" name="Shape 10"/>
          <p:cNvSpPr/>
          <p:nvPr/>
        </p:nvSpPr>
        <p:spPr>
          <a:xfrm>
            <a:off x="1400175" y="692944"/>
            <a:ext cx="457200" cy="114300"/>
          </a:xfrm>
          <a:prstGeom prst="rect">
            <a:avLst/>
          </a:prstGeom>
          <a:noFill/>
          <a:ln/>
        </p:spPr>
      </p:sp>
      <p:sp>
        <p:nvSpPr>
          <p:cNvPr id="13" name="Shape 11"/>
          <p:cNvSpPr/>
          <p:nvPr/>
        </p:nvSpPr>
        <p:spPr>
          <a:xfrm>
            <a:off x="1933575" y="664369"/>
            <a:ext cx="5410200" cy="171450"/>
          </a:xfrm>
          <a:prstGeom prst="roundRect">
            <a:avLst>
              <a:gd name="adj" fmla="val 245760"/>
            </a:avLst>
          </a:prstGeom>
          <a:solidFill>
            <a:srgbClr val="F3EDF7"/>
          </a:solidFill>
          <a:ln/>
        </p:spPr>
      </p:sp>
      <p:sp>
        <p:nvSpPr>
          <p:cNvPr id="14" name="Shape 12"/>
          <p:cNvSpPr/>
          <p:nvPr/>
        </p:nvSpPr>
        <p:spPr>
          <a:xfrm>
            <a:off x="7419975" y="683419"/>
            <a:ext cx="133350" cy="133350"/>
          </a:xfrm>
          <a:prstGeom prst="roundRect">
            <a:avLst>
              <a:gd name="adj" fmla="val 748052"/>
            </a:avLst>
          </a:prstGeom>
          <a:solidFill>
            <a:srgbClr val="79747E"/>
          </a:solidFill>
          <a:ln/>
        </p:spPr>
      </p:sp>
      <p:sp>
        <p:nvSpPr>
          <p:cNvPr id="15" name="Shape 13"/>
          <p:cNvSpPr/>
          <p:nvPr/>
        </p:nvSpPr>
        <p:spPr>
          <a:xfrm>
            <a:off x="2009775" y="692944"/>
            <a:ext cx="5162550" cy="114300"/>
          </a:xfrm>
          <a:prstGeom prst="rect">
            <a:avLst/>
          </a:prstGeom>
          <a:noFill/>
          <a:ln/>
        </p:spPr>
      </p:sp>
      <p:pic>
        <p:nvPicPr>
          <p:cNvPr id="16" name="Image 0" descr="preencoded.png"/>
          <p:cNvPicPr>
            <a:picLocks noChangeAspect="1"/>
          </p:cNvPicPr>
          <p:nvPr/>
        </p:nvPicPr>
        <p:blipFill>
          <a:blip r:embed="rId3"/>
          <a:stretch>
            <a:fillRect/>
          </a:stretch>
        </p:blipFill>
        <p:spPr>
          <a:xfrm>
            <a:off x="3531235" y="4622006"/>
            <a:ext cx="1905000" cy="161925"/>
          </a:xfrm>
          <a:prstGeom prst="rect">
            <a:avLst/>
          </a:prstGeom>
        </p:spPr>
      </p:pic>
      <p:pic>
        <p:nvPicPr>
          <p:cNvPr id="17" name="Image 1" descr="preencoded.png"/>
          <p:cNvPicPr>
            <a:picLocks noChangeAspect="1"/>
          </p:cNvPicPr>
          <p:nvPr/>
        </p:nvPicPr>
        <p:blipFill>
          <a:blip r:embed="rId4"/>
          <a:stretch>
            <a:fillRect/>
          </a:stretch>
        </p:blipFill>
        <p:spPr>
          <a:xfrm>
            <a:off x="1323975" y="907256"/>
            <a:ext cx="6534150" cy="333375"/>
          </a:xfrm>
          <a:prstGeom prst="rect">
            <a:avLst/>
          </a:prstGeom>
        </p:spPr>
      </p:pic>
      <p:pic>
        <p:nvPicPr>
          <p:cNvPr id="18" name="Image 2" descr="preencoded.png"/>
          <p:cNvPicPr>
            <a:picLocks noChangeAspect="1"/>
          </p:cNvPicPr>
          <p:nvPr/>
        </p:nvPicPr>
        <p:blipFill>
          <a:blip r:embed="rId5"/>
          <a:stretch>
            <a:fillRect/>
          </a:stretch>
        </p:blipFill>
        <p:spPr>
          <a:xfrm>
            <a:off x="3745785" y="3117056"/>
            <a:ext cx="140415" cy="133350"/>
          </a:xfrm>
          <a:prstGeom prst="rect">
            <a:avLst/>
          </a:prstGeom>
        </p:spPr>
      </p:pic>
      <p:pic>
        <p:nvPicPr>
          <p:cNvPr id="19" name="Image 3" descr="preencoded.png"/>
          <p:cNvPicPr>
            <a:picLocks noChangeAspect="1"/>
          </p:cNvPicPr>
          <p:nvPr/>
        </p:nvPicPr>
        <p:blipFill>
          <a:blip r:embed="rId5"/>
          <a:stretch>
            <a:fillRect/>
          </a:stretch>
        </p:blipFill>
        <p:spPr>
          <a:xfrm>
            <a:off x="3745785" y="2750344"/>
            <a:ext cx="140415" cy="133350"/>
          </a:xfrm>
          <a:prstGeom prst="rect">
            <a:avLst/>
          </a:prstGeom>
        </p:spPr>
      </p:pic>
      <p:pic>
        <p:nvPicPr>
          <p:cNvPr id="20" name="Image 4" descr="preencoded.png"/>
          <p:cNvPicPr>
            <a:picLocks noChangeAspect="1"/>
          </p:cNvPicPr>
          <p:nvPr/>
        </p:nvPicPr>
        <p:blipFill>
          <a:blip r:embed="rId6"/>
          <a:stretch>
            <a:fillRect/>
          </a:stretch>
        </p:blipFill>
        <p:spPr>
          <a:xfrm>
            <a:off x="3744380" y="2378869"/>
            <a:ext cx="139099" cy="142875"/>
          </a:xfrm>
          <a:prstGeom prst="rect">
            <a:avLst/>
          </a:prstGeom>
        </p:spPr>
      </p:pic>
      <p:pic>
        <p:nvPicPr>
          <p:cNvPr id="21" name="Image 5" descr="preencoded.png"/>
          <p:cNvPicPr>
            <a:picLocks noChangeAspect="1"/>
          </p:cNvPicPr>
          <p:nvPr/>
        </p:nvPicPr>
        <p:blipFill>
          <a:blip r:embed="rId7"/>
          <a:stretch>
            <a:fillRect/>
          </a:stretch>
        </p:blipFill>
        <p:spPr>
          <a:xfrm>
            <a:off x="7629525" y="692944"/>
            <a:ext cx="114300" cy="114300"/>
          </a:xfrm>
          <a:prstGeom prst="rect">
            <a:avLst/>
          </a:prstGeom>
        </p:spPr>
      </p:pic>
      <p:pic>
        <p:nvPicPr>
          <p:cNvPr id="22" name="Image 6" descr="preencoded.png"/>
          <p:cNvPicPr>
            <a:picLocks noChangeAspect="1"/>
          </p:cNvPicPr>
          <p:nvPr/>
        </p:nvPicPr>
        <p:blipFill>
          <a:blip r:embed="rId8"/>
          <a:stretch>
            <a:fillRect/>
          </a:stretch>
        </p:blipFill>
        <p:spPr>
          <a:xfrm>
            <a:off x="7172325" y="702469"/>
            <a:ext cx="95250" cy="95250"/>
          </a:xfrm>
          <a:prstGeom prst="rect">
            <a:avLst/>
          </a:prstGeom>
        </p:spPr>
      </p:pic>
      <p:pic>
        <p:nvPicPr>
          <p:cNvPr id="23" name="Image 7" descr="preencoded.png"/>
          <p:cNvPicPr>
            <a:picLocks noChangeAspect="1"/>
          </p:cNvPicPr>
          <p:nvPr/>
        </p:nvPicPr>
        <p:blipFill>
          <a:blip r:embed="rId9"/>
          <a:stretch>
            <a:fillRect/>
          </a:stretch>
        </p:blipFill>
        <p:spPr>
          <a:xfrm>
            <a:off x="2009775" y="713518"/>
            <a:ext cx="73153" cy="73152"/>
          </a:xfrm>
          <a:prstGeom prst="rect">
            <a:avLst/>
          </a:prstGeom>
        </p:spPr>
      </p:pic>
      <p:pic>
        <p:nvPicPr>
          <p:cNvPr id="24" name="Image 8" descr="preencoded.png"/>
          <p:cNvPicPr>
            <a:picLocks noChangeAspect="1"/>
          </p:cNvPicPr>
          <p:nvPr/>
        </p:nvPicPr>
        <p:blipFill>
          <a:blip r:embed="rId10"/>
          <a:stretch>
            <a:fillRect/>
          </a:stretch>
        </p:blipFill>
        <p:spPr>
          <a:xfrm>
            <a:off x="1400175" y="692944"/>
            <a:ext cx="114300" cy="114300"/>
          </a:xfrm>
          <a:prstGeom prst="rect">
            <a:avLst/>
          </a:prstGeom>
        </p:spPr>
      </p:pic>
      <p:pic>
        <p:nvPicPr>
          <p:cNvPr id="25" name="Image 9" descr="preencoded.png"/>
          <p:cNvPicPr>
            <a:picLocks noChangeAspect="1"/>
          </p:cNvPicPr>
          <p:nvPr/>
        </p:nvPicPr>
        <p:blipFill>
          <a:blip r:embed="rId11"/>
          <a:stretch>
            <a:fillRect/>
          </a:stretch>
        </p:blipFill>
        <p:spPr>
          <a:xfrm>
            <a:off x="1571625" y="692944"/>
            <a:ext cx="114300" cy="114300"/>
          </a:xfrm>
          <a:prstGeom prst="rect">
            <a:avLst/>
          </a:prstGeom>
        </p:spPr>
      </p:pic>
      <p:pic>
        <p:nvPicPr>
          <p:cNvPr id="26" name="Image 10" descr="preencoded.png"/>
          <p:cNvPicPr>
            <a:picLocks noChangeAspect="1"/>
          </p:cNvPicPr>
          <p:nvPr/>
        </p:nvPicPr>
        <p:blipFill>
          <a:blip r:embed="rId12"/>
          <a:stretch>
            <a:fillRect/>
          </a:stretch>
        </p:blipFill>
        <p:spPr>
          <a:xfrm>
            <a:off x="1743075" y="692944"/>
            <a:ext cx="114300" cy="114300"/>
          </a:xfrm>
          <a:prstGeom prst="rect">
            <a:avLst/>
          </a:prstGeom>
        </p:spPr>
      </p:pic>
      <p:sp>
        <p:nvSpPr>
          <p:cNvPr id="27" name="Text 14"/>
          <p:cNvSpPr/>
          <p:nvPr/>
        </p:nvSpPr>
        <p:spPr>
          <a:xfrm>
            <a:off x="4212908" y="1654968"/>
            <a:ext cx="1042988" cy="190500"/>
          </a:xfrm>
          <a:prstGeom prst="rect">
            <a:avLst/>
          </a:prstGeom>
          <a:noFill/>
          <a:ln/>
        </p:spPr>
        <p:txBody>
          <a:bodyPr wrap="square" rtlCol="0" anchor="ctr"/>
          <a:lstStyle/>
          <a:p>
            <a:pPr marL="0" indent="0" algn="l">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SIGN UP</a:t>
            </a:r>
            <a:endParaRPr lang="en-US" sz="1200" dirty="0"/>
          </a:p>
        </p:txBody>
      </p:sp>
      <p:sp>
        <p:nvSpPr>
          <p:cNvPr id="28" name="Text 15"/>
          <p:cNvSpPr/>
          <p:nvPr/>
        </p:nvSpPr>
        <p:spPr>
          <a:xfrm>
            <a:off x="3871913" y="3421856"/>
            <a:ext cx="1971675" cy="114300"/>
          </a:xfrm>
          <a:prstGeom prst="rect">
            <a:avLst/>
          </a:prstGeom>
          <a:noFill/>
          <a:ln/>
        </p:spPr>
        <p:txBody>
          <a:bodyPr wrap="square" rtlCol="0" anchor="ctr"/>
          <a:lstStyle/>
          <a:p>
            <a:pPr marL="0" indent="0" algn="l">
              <a:lnSpc>
                <a:spcPts val="900"/>
              </a:lnSpc>
              <a:buNone/>
            </a:pPr>
            <a:r>
              <a:rPr lang="en-US" sz="600" kern="0" spc="6" dirty="0">
                <a:solidFill>
                  <a:srgbClr val="000000">
                    <a:alpha val="99000"/>
                  </a:srgbClr>
                </a:solidFill>
                <a:latin typeface="Roboto" pitchFamily="34" charset="0"/>
                <a:ea typeface="Roboto" pitchFamily="34" charset="-122"/>
                <a:cs typeface="Roboto" pitchFamily="34" charset="-120"/>
              </a:rPr>
              <a:t>Accept the </a:t>
            </a:r>
            <a:r>
              <a:rPr lang="en-US" sz="600" u="sng" kern="0" spc="6" dirty="0">
                <a:solidFill>
                  <a:srgbClr val="6176FF">
                    <a:alpha val="99000"/>
                  </a:srgbClr>
                </a:solidFill>
                <a:latin typeface="Roboto" pitchFamily="34" charset="0"/>
                <a:ea typeface="Roboto" pitchFamily="34" charset="-122"/>
                <a:cs typeface="Roboto" pitchFamily="34" charset="-120"/>
              </a:rPr>
              <a:t>Terms of Use</a:t>
            </a:r>
            <a:r>
              <a:rPr lang="en-US" sz="600" kern="0" spc="6" dirty="0">
                <a:solidFill>
                  <a:srgbClr val="000000">
                    <a:alpha val="99000"/>
                  </a:srgbClr>
                </a:solidFill>
                <a:latin typeface="Roboto" pitchFamily="34" charset="0"/>
                <a:ea typeface="Roboto" pitchFamily="34" charset="-122"/>
                <a:cs typeface="Roboto" pitchFamily="34" charset="-120"/>
              </a:rPr>
              <a:t> and </a:t>
            </a:r>
            <a:r>
              <a:rPr lang="en-US" sz="600" u="sng" kern="0" spc="6" dirty="0">
                <a:solidFill>
                  <a:srgbClr val="6176FF">
                    <a:alpha val="99000"/>
                  </a:srgbClr>
                </a:solidFill>
                <a:latin typeface="Roboto" pitchFamily="34" charset="0"/>
                <a:ea typeface="Roboto" pitchFamily="34" charset="-122"/>
                <a:cs typeface="Roboto" pitchFamily="34" charset="-120"/>
              </a:rPr>
              <a:t>Privacy Policy</a:t>
            </a:r>
            <a:endParaRPr lang="en-US" sz="600" dirty="0"/>
          </a:p>
        </p:txBody>
      </p:sp>
      <p:sp>
        <p:nvSpPr>
          <p:cNvPr id="29" name="Text 16"/>
          <p:cNvSpPr/>
          <p:nvPr/>
        </p:nvSpPr>
        <p:spPr>
          <a:xfrm>
            <a:off x="4366293" y="3724275"/>
            <a:ext cx="700088" cy="114300"/>
          </a:xfrm>
          <a:prstGeom prst="rect">
            <a:avLst/>
          </a:prstGeom>
          <a:noFill/>
          <a:ln/>
        </p:spPr>
        <p:txBody>
          <a:bodyPr wrap="square" rtlCol="0" anchor="ctr"/>
          <a:lstStyle/>
          <a:p>
            <a:pPr marL="0" indent="0" algn="l">
              <a:lnSpc>
                <a:spcPts val="900"/>
              </a:lnSpc>
              <a:buNone/>
            </a:pPr>
            <a:r>
              <a:rPr lang="en-US" sz="600" kern="0" spc="6" dirty="0">
                <a:solidFill>
                  <a:srgbClr val="FFFFFF">
                    <a:alpha val="99000"/>
                  </a:srgbClr>
                </a:solidFill>
                <a:latin typeface="Roboto" pitchFamily="34" charset="0"/>
                <a:ea typeface="Roboto" pitchFamily="34" charset="-122"/>
                <a:cs typeface="Roboto" pitchFamily="34" charset="-120"/>
              </a:rPr>
              <a:t>Sign In</a:t>
            </a:r>
            <a:endParaRPr lang="en-US" sz="600" dirty="0"/>
          </a:p>
        </p:txBody>
      </p:sp>
      <p:sp>
        <p:nvSpPr>
          <p:cNvPr id="30" name="Text 17"/>
          <p:cNvSpPr/>
          <p:nvPr/>
        </p:nvSpPr>
        <p:spPr>
          <a:xfrm>
            <a:off x="3995738" y="3107531"/>
            <a:ext cx="1433513"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Confirm Password</a:t>
            </a:r>
            <a:endParaRPr lang="en-US" sz="900" dirty="0"/>
          </a:p>
        </p:txBody>
      </p:sp>
      <p:sp>
        <p:nvSpPr>
          <p:cNvPr id="31" name="Text 18"/>
          <p:cNvSpPr/>
          <p:nvPr/>
        </p:nvSpPr>
        <p:spPr>
          <a:xfrm>
            <a:off x="3997563" y="2740819"/>
            <a:ext cx="975281"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Password</a:t>
            </a:r>
            <a:endParaRPr lang="en-US" sz="900" dirty="0"/>
          </a:p>
        </p:txBody>
      </p:sp>
      <p:sp>
        <p:nvSpPr>
          <p:cNvPr id="32" name="Text 19"/>
          <p:cNvSpPr/>
          <p:nvPr/>
        </p:nvSpPr>
        <p:spPr>
          <a:xfrm>
            <a:off x="3694430" y="2035969"/>
            <a:ext cx="1062038"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First Name</a:t>
            </a:r>
            <a:endParaRPr lang="en-US" sz="900" dirty="0"/>
          </a:p>
        </p:txBody>
      </p:sp>
      <p:sp>
        <p:nvSpPr>
          <p:cNvPr id="33" name="Text 20"/>
          <p:cNvSpPr/>
          <p:nvPr/>
        </p:nvSpPr>
        <p:spPr>
          <a:xfrm>
            <a:off x="4718368" y="2035969"/>
            <a:ext cx="1062038"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Last Name</a:t>
            </a:r>
            <a:endParaRPr lang="en-US" sz="900" dirty="0"/>
          </a:p>
        </p:txBody>
      </p:sp>
      <p:sp>
        <p:nvSpPr>
          <p:cNvPr id="34" name="Text 21"/>
          <p:cNvSpPr/>
          <p:nvPr/>
        </p:nvSpPr>
        <p:spPr>
          <a:xfrm>
            <a:off x="3993798" y="2374106"/>
            <a:ext cx="744991"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Email</a:t>
            </a:r>
            <a:endParaRPr lang="en-US" sz="900" dirty="0"/>
          </a:p>
        </p:txBody>
      </p:sp>
      <p:sp>
        <p:nvSpPr>
          <p:cNvPr id="35" name="Text 22"/>
          <p:cNvSpPr/>
          <p:nvPr/>
        </p:nvSpPr>
        <p:spPr>
          <a:xfrm>
            <a:off x="7454179"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36" name="Text 23"/>
          <p:cNvSpPr/>
          <p:nvPr/>
        </p:nvSpPr>
        <p:spPr>
          <a:xfrm>
            <a:off x="2121028"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7" name="Rectangle 36">
            <a:extLst>
              <a:ext uri="{FF2B5EF4-FFF2-40B4-BE49-F238E27FC236}">
                <a16:creationId xmlns:a16="http://schemas.microsoft.com/office/drawing/2014/main" id="{40F18D37-7DA4-8ADC-ADD2-20E31CAB92BA}"/>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92931"/>
            <a:ext cx="6496050" cy="323850"/>
          </a:xfrm>
          <a:prstGeom prst="rect">
            <a:avLst/>
          </a:prstGeom>
          <a:solidFill>
            <a:srgbClr val="FFFFFF"/>
          </a:solidFill>
          <a:ln/>
        </p:spPr>
      </p:sp>
      <p:sp>
        <p:nvSpPr>
          <p:cNvPr id="3" name="Shape 1"/>
          <p:cNvSpPr/>
          <p:nvPr/>
        </p:nvSpPr>
        <p:spPr>
          <a:xfrm>
            <a:off x="1400175" y="697706"/>
            <a:ext cx="457200" cy="114300"/>
          </a:xfrm>
          <a:prstGeom prst="rect">
            <a:avLst/>
          </a:prstGeom>
          <a:noFill/>
          <a:ln/>
        </p:spPr>
      </p:sp>
      <p:sp>
        <p:nvSpPr>
          <p:cNvPr id="4" name="Shape 2"/>
          <p:cNvSpPr/>
          <p:nvPr/>
        </p:nvSpPr>
        <p:spPr>
          <a:xfrm>
            <a:off x="1933575" y="669131"/>
            <a:ext cx="5410200" cy="171450"/>
          </a:xfrm>
          <a:prstGeom prst="roundRect">
            <a:avLst>
              <a:gd name="adj" fmla="val 245760"/>
            </a:avLst>
          </a:prstGeom>
          <a:solidFill>
            <a:srgbClr val="F3EDF7"/>
          </a:solidFill>
          <a:ln/>
        </p:spPr>
      </p:sp>
      <p:sp>
        <p:nvSpPr>
          <p:cNvPr id="5" name="Shape 3"/>
          <p:cNvSpPr/>
          <p:nvPr/>
        </p:nvSpPr>
        <p:spPr>
          <a:xfrm>
            <a:off x="7419975" y="688181"/>
            <a:ext cx="133350" cy="133350"/>
          </a:xfrm>
          <a:prstGeom prst="roundRect">
            <a:avLst>
              <a:gd name="adj" fmla="val 748052"/>
            </a:avLst>
          </a:prstGeom>
          <a:solidFill>
            <a:srgbClr val="79747E"/>
          </a:solidFill>
          <a:ln/>
        </p:spPr>
      </p:sp>
      <p:sp>
        <p:nvSpPr>
          <p:cNvPr id="6" name="Shape 4"/>
          <p:cNvSpPr/>
          <p:nvPr/>
        </p:nvSpPr>
        <p:spPr>
          <a:xfrm>
            <a:off x="2009775" y="697706"/>
            <a:ext cx="5162550" cy="114300"/>
          </a:xfrm>
          <a:prstGeom prst="rect">
            <a:avLst/>
          </a:prstGeom>
          <a:noFill/>
          <a:ln/>
        </p:spPr>
      </p:sp>
      <p:pic>
        <p:nvPicPr>
          <p:cNvPr id="7" name="Image 0" descr="preencoded.png"/>
          <p:cNvPicPr>
            <a:picLocks noChangeAspect="1"/>
          </p:cNvPicPr>
          <p:nvPr/>
        </p:nvPicPr>
        <p:blipFill>
          <a:blip r:embed="rId3"/>
          <a:stretch>
            <a:fillRect/>
          </a:stretch>
        </p:blipFill>
        <p:spPr>
          <a:xfrm>
            <a:off x="3800475" y="4622006"/>
            <a:ext cx="1905000" cy="161925"/>
          </a:xfrm>
          <a:prstGeom prst="rect">
            <a:avLst/>
          </a:prstGeom>
        </p:spPr>
      </p:pic>
      <p:pic>
        <p:nvPicPr>
          <p:cNvPr id="8" name="Image 1" descr="preencoded.png"/>
          <p:cNvPicPr>
            <a:picLocks noChangeAspect="1"/>
          </p:cNvPicPr>
          <p:nvPr/>
        </p:nvPicPr>
        <p:blipFill>
          <a:blip r:embed="rId4"/>
          <a:stretch>
            <a:fillRect/>
          </a:stretch>
        </p:blipFill>
        <p:spPr>
          <a:xfrm>
            <a:off x="1800225" y="916781"/>
            <a:ext cx="5676900" cy="295275"/>
          </a:xfrm>
          <a:prstGeom prst="rect">
            <a:avLst/>
          </a:prstGeom>
        </p:spPr>
      </p:pic>
      <p:pic>
        <p:nvPicPr>
          <p:cNvPr id="10" name="Image 3"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1" name="Image 4" descr="preencoded.png"/>
          <p:cNvPicPr>
            <a:picLocks noChangeAspect="1"/>
          </p:cNvPicPr>
          <p:nvPr/>
        </p:nvPicPr>
        <p:blipFill>
          <a:blip r:embed="rId6"/>
          <a:stretch>
            <a:fillRect/>
          </a:stretch>
        </p:blipFill>
        <p:spPr>
          <a:xfrm>
            <a:off x="1347787" y="1138237"/>
            <a:ext cx="6538913" cy="214314"/>
          </a:xfrm>
          <a:prstGeom prst="rect">
            <a:avLst/>
          </a:prstGeom>
        </p:spPr>
      </p:pic>
      <p:pic>
        <p:nvPicPr>
          <p:cNvPr id="12" name="Image 5" descr="preencoded.png"/>
          <p:cNvPicPr>
            <a:picLocks noChangeAspect="1"/>
          </p:cNvPicPr>
          <p:nvPr/>
        </p:nvPicPr>
        <p:blipFill>
          <a:blip r:embed="rId7"/>
          <a:stretch>
            <a:fillRect/>
          </a:stretch>
        </p:blipFill>
        <p:spPr>
          <a:xfrm>
            <a:off x="2852738" y="1645444"/>
            <a:ext cx="3438525" cy="220662"/>
          </a:xfrm>
          <a:prstGeom prst="rect">
            <a:avLst/>
          </a:prstGeom>
        </p:spPr>
      </p:pic>
      <p:pic>
        <p:nvPicPr>
          <p:cNvPr id="13" name="Image 6" descr="preencoded.png"/>
          <p:cNvPicPr>
            <a:picLocks noChangeAspect="1"/>
          </p:cNvPicPr>
          <p:nvPr/>
        </p:nvPicPr>
        <p:blipFill>
          <a:blip r:embed="rId8"/>
          <a:stretch>
            <a:fillRect/>
          </a:stretch>
        </p:blipFill>
        <p:spPr>
          <a:xfrm>
            <a:off x="5505450" y="1645444"/>
            <a:ext cx="233362" cy="228600"/>
          </a:xfrm>
          <a:prstGeom prst="rect">
            <a:avLst/>
          </a:prstGeom>
        </p:spPr>
      </p:pic>
      <p:pic>
        <p:nvPicPr>
          <p:cNvPr id="14" name="Image 7" descr="preencoded.png"/>
          <p:cNvPicPr>
            <a:picLocks noChangeAspect="1"/>
          </p:cNvPicPr>
          <p:nvPr/>
        </p:nvPicPr>
        <p:blipFill>
          <a:blip r:embed="rId8"/>
          <a:stretch>
            <a:fillRect/>
          </a:stretch>
        </p:blipFill>
        <p:spPr>
          <a:xfrm>
            <a:off x="4165599" y="1650206"/>
            <a:ext cx="233362" cy="228600"/>
          </a:xfrm>
          <a:prstGeom prst="rect">
            <a:avLst/>
          </a:prstGeom>
        </p:spPr>
      </p:pic>
      <p:pic>
        <p:nvPicPr>
          <p:cNvPr id="15" name="Image 8" descr="preencoded.png"/>
          <p:cNvPicPr>
            <a:picLocks noChangeAspect="1"/>
          </p:cNvPicPr>
          <p:nvPr/>
        </p:nvPicPr>
        <p:blipFill>
          <a:blip r:embed="rId9"/>
          <a:stretch>
            <a:fillRect/>
          </a:stretch>
        </p:blipFill>
        <p:spPr>
          <a:xfrm>
            <a:off x="1895475" y="1978819"/>
            <a:ext cx="5500688" cy="381000"/>
          </a:xfrm>
          <a:prstGeom prst="rect">
            <a:avLst/>
          </a:prstGeom>
        </p:spPr>
      </p:pic>
      <p:pic>
        <p:nvPicPr>
          <p:cNvPr id="16" name="Image 9" descr="preencoded.png"/>
          <p:cNvPicPr>
            <a:picLocks noChangeAspect="1"/>
          </p:cNvPicPr>
          <p:nvPr/>
        </p:nvPicPr>
        <p:blipFill>
          <a:blip r:embed="rId10"/>
          <a:stretch>
            <a:fillRect/>
          </a:stretch>
        </p:blipFill>
        <p:spPr>
          <a:xfrm>
            <a:off x="1895475" y="2459831"/>
            <a:ext cx="5500688" cy="381000"/>
          </a:xfrm>
          <a:prstGeom prst="rect">
            <a:avLst/>
          </a:prstGeom>
        </p:spPr>
      </p:pic>
      <p:pic>
        <p:nvPicPr>
          <p:cNvPr id="17" name="Image 10" descr="preencoded.png"/>
          <p:cNvPicPr>
            <a:picLocks noChangeAspect="1"/>
          </p:cNvPicPr>
          <p:nvPr/>
        </p:nvPicPr>
        <p:blipFill>
          <a:blip r:embed="rId11"/>
          <a:stretch>
            <a:fillRect/>
          </a:stretch>
        </p:blipFill>
        <p:spPr>
          <a:xfrm>
            <a:off x="1895475" y="2940844"/>
            <a:ext cx="5500688" cy="381000"/>
          </a:xfrm>
          <a:prstGeom prst="rect">
            <a:avLst/>
          </a:prstGeom>
        </p:spPr>
      </p:pic>
      <p:pic>
        <p:nvPicPr>
          <p:cNvPr id="18" name="Image 11" descr="preencoded.png"/>
          <p:cNvPicPr>
            <a:picLocks noChangeAspect="1"/>
          </p:cNvPicPr>
          <p:nvPr/>
        </p:nvPicPr>
        <p:blipFill>
          <a:blip r:embed="rId12"/>
          <a:stretch>
            <a:fillRect/>
          </a:stretch>
        </p:blipFill>
        <p:spPr>
          <a:xfrm>
            <a:off x="1885950" y="3426619"/>
            <a:ext cx="5500688" cy="381000"/>
          </a:xfrm>
          <a:prstGeom prst="rect">
            <a:avLst/>
          </a:prstGeom>
        </p:spPr>
      </p:pic>
      <p:pic>
        <p:nvPicPr>
          <p:cNvPr id="19" name="Image 12" descr="preencoded.png"/>
          <p:cNvPicPr>
            <a:picLocks noChangeAspect="1"/>
          </p:cNvPicPr>
          <p:nvPr/>
        </p:nvPicPr>
        <p:blipFill>
          <a:blip r:embed="rId13"/>
          <a:stretch>
            <a:fillRect/>
          </a:stretch>
        </p:blipFill>
        <p:spPr>
          <a:xfrm>
            <a:off x="1885950" y="3921919"/>
            <a:ext cx="5500688" cy="381000"/>
          </a:xfrm>
          <a:prstGeom prst="rect">
            <a:avLst/>
          </a:prstGeom>
        </p:spPr>
      </p:pic>
      <p:pic>
        <p:nvPicPr>
          <p:cNvPr id="20" name="Image 13" descr="preencoded.png"/>
          <p:cNvPicPr>
            <a:picLocks noChangeAspect="1"/>
          </p:cNvPicPr>
          <p:nvPr/>
        </p:nvPicPr>
        <p:blipFill>
          <a:blip r:embed="rId14"/>
          <a:stretch>
            <a:fillRect/>
          </a:stretch>
        </p:blipFill>
        <p:spPr>
          <a:xfrm>
            <a:off x="4891088" y="2078831"/>
            <a:ext cx="1966912" cy="228600"/>
          </a:xfrm>
          <a:prstGeom prst="rect">
            <a:avLst/>
          </a:prstGeom>
        </p:spPr>
      </p:pic>
      <p:pic>
        <p:nvPicPr>
          <p:cNvPr id="21" name="Image 14" descr="preencoded.png"/>
          <p:cNvPicPr>
            <a:picLocks noChangeAspect="1"/>
          </p:cNvPicPr>
          <p:nvPr/>
        </p:nvPicPr>
        <p:blipFill>
          <a:blip r:embed="rId14"/>
          <a:stretch>
            <a:fillRect/>
          </a:stretch>
        </p:blipFill>
        <p:spPr>
          <a:xfrm>
            <a:off x="4886325" y="2536031"/>
            <a:ext cx="1966912" cy="228600"/>
          </a:xfrm>
          <a:prstGeom prst="rect">
            <a:avLst/>
          </a:prstGeom>
        </p:spPr>
      </p:pic>
      <p:pic>
        <p:nvPicPr>
          <p:cNvPr id="22" name="Image 15" descr="preencoded.png"/>
          <p:cNvPicPr>
            <a:picLocks noChangeAspect="1"/>
          </p:cNvPicPr>
          <p:nvPr/>
        </p:nvPicPr>
        <p:blipFill>
          <a:blip r:embed="rId14"/>
          <a:stretch>
            <a:fillRect/>
          </a:stretch>
        </p:blipFill>
        <p:spPr>
          <a:xfrm>
            <a:off x="4891088" y="3017044"/>
            <a:ext cx="1966912" cy="228600"/>
          </a:xfrm>
          <a:prstGeom prst="rect">
            <a:avLst/>
          </a:prstGeom>
        </p:spPr>
      </p:pic>
      <p:pic>
        <p:nvPicPr>
          <p:cNvPr id="23" name="Image 16" descr="preencoded.png"/>
          <p:cNvPicPr>
            <a:picLocks noChangeAspect="1"/>
          </p:cNvPicPr>
          <p:nvPr/>
        </p:nvPicPr>
        <p:blipFill>
          <a:blip r:embed="rId14"/>
          <a:stretch>
            <a:fillRect/>
          </a:stretch>
        </p:blipFill>
        <p:spPr>
          <a:xfrm>
            <a:off x="4881563" y="3502819"/>
            <a:ext cx="1966912" cy="228600"/>
          </a:xfrm>
          <a:prstGeom prst="rect">
            <a:avLst/>
          </a:prstGeom>
        </p:spPr>
      </p:pic>
      <p:pic>
        <p:nvPicPr>
          <p:cNvPr id="24" name="Image 17" descr="preencoded.png"/>
          <p:cNvPicPr>
            <a:picLocks noChangeAspect="1"/>
          </p:cNvPicPr>
          <p:nvPr/>
        </p:nvPicPr>
        <p:blipFill>
          <a:blip r:embed="rId14"/>
          <a:stretch>
            <a:fillRect/>
          </a:stretch>
        </p:blipFill>
        <p:spPr>
          <a:xfrm>
            <a:off x="4886325" y="3998119"/>
            <a:ext cx="1966912" cy="228600"/>
          </a:xfrm>
          <a:prstGeom prst="rect">
            <a:avLst/>
          </a:prstGeom>
        </p:spPr>
      </p:pic>
      <p:pic>
        <p:nvPicPr>
          <p:cNvPr id="25" name="Image 18" descr="preencoded.png"/>
          <p:cNvPicPr>
            <a:picLocks noChangeAspect="1"/>
          </p:cNvPicPr>
          <p:nvPr/>
        </p:nvPicPr>
        <p:blipFill>
          <a:blip r:embed="rId15"/>
          <a:stretch>
            <a:fillRect/>
          </a:stretch>
        </p:blipFill>
        <p:spPr>
          <a:xfrm>
            <a:off x="2857500" y="1302544"/>
            <a:ext cx="3429000" cy="238125"/>
          </a:xfrm>
          <a:prstGeom prst="rect">
            <a:avLst/>
          </a:prstGeom>
        </p:spPr>
      </p:pic>
      <p:pic>
        <p:nvPicPr>
          <p:cNvPr id="26" name="Image 19" descr="preencoded.png"/>
          <p:cNvPicPr>
            <a:picLocks noChangeAspect="1"/>
          </p:cNvPicPr>
          <p:nvPr/>
        </p:nvPicPr>
        <p:blipFill>
          <a:blip r:embed="rId16"/>
          <a:stretch>
            <a:fillRect/>
          </a:stretch>
        </p:blipFill>
        <p:spPr>
          <a:xfrm>
            <a:off x="7629525" y="697706"/>
            <a:ext cx="114300" cy="114300"/>
          </a:xfrm>
          <a:prstGeom prst="rect">
            <a:avLst/>
          </a:prstGeom>
        </p:spPr>
      </p:pic>
      <p:pic>
        <p:nvPicPr>
          <p:cNvPr id="27" name="Image 20" descr="preencoded.png"/>
          <p:cNvPicPr>
            <a:picLocks noChangeAspect="1"/>
          </p:cNvPicPr>
          <p:nvPr/>
        </p:nvPicPr>
        <p:blipFill>
          <a:blip r:embed="rId17"/>
          <a:stretch>
            <a:fillRect/>
          </a:stretch>
        </p:blipFill>
        <p:spPr>
          <a:xfrm>
            <a:off x="7172325" y="707231"/>
            <a:ext cx="95250" cy="95250"/>
          </a:xfrm>
          <a:prstGeom prst="rect">
            <a:avLst/>
          </a:prstGeom>
        </p:spPr>
      </p:pic>
      <p:pic>
        <p:nvPicPr>
          <p:cNvPr id="28" name="Image 21" descr="preencoded.png"/>
          <p:cNvPicPr>
            <a:picLocks noChangeAspect="1"/>
          </p:cNvPicPr>
          <p:nvPr/>
        </p:nvPicPr>
        <p:blipFill>
          <a:blip r:embed="rId18"/>
          <a:stretch>
            <a:fillRect/>
          </a:stretch>
        </p:blipFill>
        <p:spPr>
          <a:xfrm>
            <a:off x="2009775" y="718281"/>
            <a:ext cx="73152" cy="73153"/>
          </a:xfrm>
          <a:prstGeom prst="rect">
            <a:avLst/>
          </a:prstGeom>
        </p:spPr>
      </p:pic>
      <p:pic>
        <p:nvPicPr>
          <p:cNvPr id="29" name="Image 22" descr="preencoded.png"/>
          <p:cNvPicPr>
            <a:picLocks noChangeAspect="1"/>
          </p:cNvPicPr>
          <p:nvPr/>
        </p:nvPicPr>
        <p:blipFill>
          <a:blip r:embed="rId19"/>
          <a:stretch>
            <a:fillRect/>
          </a:stretch>
        </p:blipFill>
        <p:spPr>
          <a:xfrm>
            <a:off x="1400175" y="697706"/>
            <a:ext cx="114300" cy="114300"/>
          </a:xfrm>
          <a:prstGeom prst="rect">
            <a:avLst/>
          </a:prstGeom>
        </p:spPr>
      </p:pic>
      <p:pic>
        <p:nvPicPr>
          <p:cNvPr id="30" name="Image 23" descr="preencoded.png"/>
          <p:cNvPicPr>
            <a:picLocks noChangeAspect="1"/>
          </p:cNvPicPr>
          <p:nvPr/>
        </p:nvPicPr>
        <p:blipFill>
          <a:blip r:embed="rId20"/>
          <a:stretch>
            <a:fillRect/>
          </a:stretch>
        </p:blipFill>
        <p:spPr>
          <a:xfrm>
            <a:off x="1571625" y="697706"/>
            <a:ext cx="114300" cy="114300"/>
          </a:xfrm>
          <a:prstGeom prst="rect">
            <a:avLst/>
          </a:prstGeom>
        </p:spPr>
      </p:pic>
      <p:pic>
        <p:nvPicPr>
          <p:cNvPr id="31" name="Image 24" descr="preencoded.png"/>
          <p:cNvPicPr>
            <a:picLocks noChangeAspect="1"/>
          </p:cNvPicPr>
          <p:nvPr/>
        </p:nvPicPr>
        <p:blipFill>
          <a:blip r:embed="rId21"/>
          <a:stretch>
            <a:fillRect/>
          </a:stretch>
        </p:blipFill>
        <p:spPr>
          <a:xfrm>
            <a:off x="1743075" y="697706"/>
            <a:ext cx="114300" cy="114300"/>
          </a:xfrm>
          <a:prstGeom prst="rect">
            <a:avLst/>
          </a:prstGeom>
        </p:spPr>
      </p:pic>
      <p:sp>
        <p:nvSpPr>
          <p:cNvPr id="32" name="Text 5"/>
          <p:cNvSpPr/>
          <p:nvPr/>
        </p:nvSpPr>
        <p:spPr>
          <a:xfrm>
            <a:off x="4352925" y="1707356"/>
            <a:ext cx="947738" cy="104775"/>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latin typeface="SF Pro" pitchFamily="34" charset="0"/>
                <a:ea typeface="SF Pro" pitchFamily="34" charset="-122"/>
                <a:cs typeface="SF Pro" pitchFamily="34" charset="-120"/>
              </a:rPr>
              <a:t>Formative</a:t>
            </a:r>
            <a:endParaRPr lang="en-US" sz="638" dirty="0"/>
          </a:p>
        </p:txBody>
      </p:sp>
      <p:sp>
        <p:nvSpPr>
          <p:cNvPr id="33" name="Text 6"/>
          <p:cNvSpPr/>
          <p:nvPr/>
        </p:nvSpPr>
        <p:spPr>
          <a:xfrm>
            <a:off x="5705475" y="1702594"/>
            <a:ext cx="947738" cy="104775"/>
          </a:xfrm>
          <a:prstGeom prst="rect">
            <a:avLst/>
          </a:prstGeom>
          <a:noFill/>
          <a:ln/>
        </p:spPr>
        <p:txBody>
          <a:bodyPr wrap="square" rtlCol="0" anchor="ctr"/>
          <a:lstStyle/>
          <a:p>
            <a:pPr marL="0" indent="0" algn="l">
              <a:lnSpc>
                <a:spcPts val="825"/>
              </a:lnSpc>
              <a:buNone/>
            </a:pPr>
            <a:r>
              <a:rPr lang="en-US" sz="638" kern="0" spc="-16" dirty="0">
                <a:solidFill>
                  <a:srgbClr val="000000">
                    <a:alpha val="99000"/>
                  </a:srgbClr>
                </a:solidFill>
                <a:latin typeface="SF Pro" pitchFamily="34" charset="0"/>
                <a:ea typeface="SF Pro" pitchFamily="34" charset="-122"/>
                <a:cs typeface="SF Pro" pitchFamily="34" charset="-120"/>
              </a:rPr>
              <a:t>Summative</a:t>
            </a:r>
            <a:endParaRPr lang="en-US" sz="638" dirty="0"/>
          </a:p>
        </p:txBody>
      </p:sp>
      <p:sp>
        <p:nvSpPr>
          <p:cNvPr id="34" name="Text 7"/>
          <p:cNvSpPr/>
          <p:nvPr/>
        </p:nvSpPr>
        <p:spPr>
          <a:xfrm>
            <a:off x="7454178"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35" name="Text 8"/>
          <p:cNvSpPr/>
          <p:nvPr/>
        </p:nvSpPr>
        <p:spPr>
          <a:xfrm>
            <a:off x="2121026"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6" name="Rectangle 35">
            <a:extLst>
              <a:ext uri="{FF2B5EF4-FFF2-40B4-BE49-F238E27FC236}">
                <a16:creationId xmlns:a16="http://schemas.microsoft.com/office/drawing/2014/main" id="{3CDC88DD-75B5-8EAB-EDDA-C4C030FABDEF}"/>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Flowchart: Connector 36">
            <a:extLst>
              <a:ext uri="{FF2B5EF4-FFF2-40B4-BE49-F238E27FC236}">
                <a16:creationId xmlns:a16="http://schemas.microsoft.com/office/drawing/2014/main" id="{F41A2BFF-80F7-9695-0B88-4D9B896E3255}"/>
              </a:ext>
            </a:extLst>
          </p:cNvPr>
          <p:cNvSpPr/>
          <p:nvPr/>
        </p:nvSpPr>
        <p:spPr>
          <a:xfrm>
            <a:off x="4236172" y="1723496"/>
            <a:ext cx="89430" cy="80698"/>
          </a:xfrm>
          <a:prstGeom prst="flowChartConnector">
            <a:avLst/>
          </a:prstGeom>
          <a:solidFill>
            <a:srgbClr val="6750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Flowchart: Connector 37">
            <a:extLst>
              <a:ext uri="{FF2B5EF4-FFF2-40B4-BE49-F238E27FC236}">
                <a16:creationId xmlns:a16="http://schemas.microsoft.com/office/drawing/2014/main" id="{D06871F0-7B74-58BF-1BDA-A6BF498B2A92}"/>
              </a:ext>
            </a:extLst>
          </p:cNvPr>
          <p:cNvSpPr/>
          <p:nvPr/>
        </p:nvSpPr>
        <p:spPr>
          <a:xfrm>
            <a:off x="5575095" y="1717146"/>
            <a:ext cx="89430" cy="80698"/>
          </a:xfrm>
          <a:prstGeom prst="flowChartConnector">
            <a:avLst/>
          </a:prstGeom>
          <a:solidFill>
            <a:srgbClr val="6750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9" name="Image 13" descr="preencoded.png">
            <a:extLst>
              <a:ext uri="{FF2B5EF4-FFF2-40B4-BE49-F238E27FC236}">
                <a16:creationId xmlns:a16="http://schemas.microsoft.com/office/drawing/2014/main" id="{F1A267F7-D571-08A6-35F8-31368AF49B05}"/>
              </a:ext>
            </a:extLst>
          </p:cNvPr>
          <p:cNvPicPr>
            <a:picLocks noChangeAspect="1"/>
          </p:cNvPicPr>
          <p:nvPr/>
        </p:nvPicPr>
        <p:blipFill>
          <a:blip r:embed="rId14"/>
          <a:srcRect t="8333" r="74657" b="7292"/>
          <a:stretch>
            <a:fillRect/>
          </a:stretch>
        </p:blipFill>
        <p:spPr>
          <a:xfrm>
            <a:off x="4894263" y="2098675"/>
            <a:ext cx="498475" cy="192881"/>
          </a:xfrm>
          <a:prstGeom prst="rect">
            <a:avLst/>
          </a:prstGeom>
          <a:effectLst>
            <a:innerShdw blurRad="63500" dist="50800" dir="10800000">
              <a:prstClr val="black">
                <a:alpha val="20000"/>
              </a:prst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92931"/>
            <a:ext cx="6496050" cy="323850"/>
          </a:xfrm>
          <a:prstGeom prst="rect">
            <a:avLst/>
          </a:prstGeom>
          <a:solidFill>
            <a:srgbClr val="FFFFFF"/>
          </a:solidFill>
          <a:ln/>
        </p:spPr>
      </p:sp>
      <p:sp>
        <p:nvSpPr>
          <p:cNvPr id="3" name="Shape 1"/>
          <p:cNvSpPr/>
          <p:nvPr/>
        </p:nvSpPr>
        <p:spPr>
          <a:xfrm>
            <a:off x="1400175" y="697706"/>
            <a:ext cx="457200" cy="114300"/>
          </a:xfrm>
          <a:prstGeom prst="rect">
            <a:avLst/>
          </a:prstGeom>
          <a:noFill/>
          <a:ln/>
        </p:spPr>
      </p:sp>
      <p:sp>
        <p:nvSpPr>
          <p:cNvPr id="4" name="Shape 2"/>
          <p:cNvSpPr/>
          <p:nvPr/>
        </p:nvSpPr>
        <p:spPr>
          <a:xfrm>
            <a:off x="1933575" y="669131"/>
            <a:ext cx="5410200" cy="171450"/>
          </a:xfrm>
          <a:prstGeom prst="roundRect">
            <a:avLst>
              <a:gd name="adj" fmla="val 245760"/>
            </a:avLst>
          </a:prstGeom>
          <a:solidFill>
            <a:srgbClr val="F3EDF7"/>
          </a:solidFill>
          <a:ln/>
        </p:spPr>
      </p:sp>
      <p:sp>
        <p:nvSpPr>
          <p:cNvPr id="5" name="Shape 3"/>
          <p:cNvSpPr/>
          <p:nvPr/>
        </p:nvSpPr>
        <p:spPr>
          <a:xfrm>
            <a:off x="7419975" y="688181"/>
            <a:ext cx="133350" cy="133350"/>
          </a:xfrm>
          <a:prstGeom prst="roundRect">
            <a:avLst>
              <a:gd name="adj" fmla="val 748052"/>
            </a:avLst>
          </a:prstGeom>
          <a:solidFill>
            <a:srgbClr val="79747E"/>
          </a:solidFill>
          <a:ln/>
        </p:spPr>
      </p:sp>
      <p:sp>
        <p:nvSpPr>
          <p:cNvPr id="6" name="Shape 4"/>
          <p:cNvSpPr/>
          <p:nvPr/>
        </p:nvSpPr>
        <p:spPr>
          <a:xfrm>
            <a:off x="2009775" y="697706"/>
            <a:ext cx="5162550" cy="114300"/>
          </a:xfrm>
          <a:prstGeom prst="rect">
            <a:avLst/>
          </a:prstGeom>
          <a:noFill/>
          <a:ln/>
        </p:spPr>
      </p:sp>
      <p:pic>
        <p:nvPicPr>
          <p:cNvPr id="7" name="Image 0" descr="preencoded.png"/>
          <p:cNvPicPr>
            <a:picLocks noChangeAspect="1"/>
          </p:cNvPicPr>
          <p:nvPr/>
        </p:nvPicPr>
        <p:blipFill>
          <a:blip r:embed="rId3"/>
          <a:stretch>
            <a:fillRect/>
          </a:stretch>
        </p:blipFill>
        <p:spPr>
          <a:xfrm>
            <a:off x="1743075" y="2216944"/>
            <a:ext cx="2690813" cy="268288"/>
          </a:xfrm>
          <a:prstGeom prst="rect">
            <a:avLst/>
          </a:prstGeom>
        </p:spPr>
      </p:pic>
      <p:pic>
        <p:nvPicPr>
          <p:cNvPr id="8" name="Image 1" descr="preencoded.png"/>
          <p:cNvPicPr>
            <a:picLocks noChangeAspect="1"/>
          </p:cNvPicPr>
          <p:nvPr/>
        </p:nvPicPr>
        <p:blipFill>
          <a:blip r:embed="rId4"/>
          <a:stretch>
            <a:fillRect/>
          </a:stretch>
        </p:blipFill>
        <p:spPr>
          <a:xfrm>
            <a:off x="3800475" y="4622006"/>
            <a:ext cx="1905000" cy="161925"/>
          </a:xfrm>
          <a:prstGeom prst="rect">
            <a:avLst/>
          </a:prstGeom>
        </p:spPr>
      </p:pic>
      <p:pic>
        <p:nvPicPr>
          <p:cNvPr id="9" name="Image 2" descr="preencoded.png"/>
          <p:cNvPicPr>
            <a:picLocks noChangeAspect="1"/>
          </p:cNvPicPr>
          <p:nvPr/>
        </p:nvPicPr>
        <p:blipFill>
          <a:blip r:embed="rId5"/>
          <a:stretch>
            <a:fillRect/>
          </a:stretch>
        </p:blipFill>
        <p:spPr>
          <a:xfrm>
            <a:off x="1800225" y="916781"/>
            <a:ext cx="5676900" cy="295275"/>
          </a:xfrm>
          <a:prstGeom prst="rect">
            <a:avLst/>
          </a:prstGeom>
        </p:spPr>
      </p:pic>
      <p:pic>
        <p:nvPicPr>
          <p:cNvPr id="10" name="Image 3" descr="preencoded.png"/>
          <p:cNvPicPr>
            <a:picLocks noChangeAspect="1"/>
          </p:cNvPicPr>
          <p:nvPr/>
        </p:nvPicPr>
        <p:blipFill>
          <a:blip r:embed="rId6"/>
          <a:stretch>
            <a:fillRect/>
          </a:stretch>
        </p:blipFill>
        <p:spPr>
          <a:xfrm>
            <a:off x="8492184" y="1013038"/>
            <a:ext cx="72177" cy="68140"/>
          </a:xfrm>
          <a:prstGeom prst="rect">
            <a:avLst/>
          </a:prstGeom>
        </p:spPr>
      </p:pic>
      <p:pic>
        <p:nvPicPr>
          <p:cNvPr id="11" name="Image 4" descr="preencoded.png"/>
          <p:cNvPicPr>
            <a:picLocks noChangeAspect="1"/>
          </p:cNvPicPr>
          <p:nvPr/>
        </p:nvPicPr>
        <p:blipFill>
          <a:blip r:embed="rId7"/>
          <a:stretch>
            <a:fillRect/>
          </a:stretch>
        </p:blipFill>
        <p:spPr>
          <a:xfrm>
            <a:off x="1419225" y="1045369"/>
            <a:ext cx="114300" cy="114300"/>
          </a:xfrm>
          <a:prstGeom prst="rect">
            <a:avLst/>
          </a:prstGeom>
        </p:spPr>
      </p:pic>
      <p:pic>
        <p:nvPicPr>
          <p:cNvPr id="12" name="Image 5" descr="preencoded.png"/>
          <p:cNvPicPr>
            <a:picLocks noChangeAspect="1"/>
          </p:cNvPicPr>
          <p:nvPr/>
        </p:nvPicPr>
        <p:blipFill>
          <a:blip r:embed="rId8"/>
          <a:stretch>
            <a:fillRect/>
          </a:stretch>
        </p:blipFill>
        <p:spPr>
          <a:xfrm>
            <a:off x="1323975" y="-21432"/>
            <a:ext cx="6538913" cy="192882"/>
          </a:xfrm>
          <a:prstGeom prst="rect">
            <a:avLst/>
          </a:prstGeom>
        </p:spPr>
      </p:pic>
      <p:pic>
        <p:nvPicPr>
          <p:cNvPr id="13" name="Image 6" descr="preencoded.png"/>
          <p:cNvPicPr>
            <a:picLocks noChangeAspect="1"/>
          </p:cNvPicPr>
          <p:nvPr/>
        </p:nvPicPr>
        <p:blipFill>
          <a:blip r:embed="rId9"/>
          <a:stretch>
            <a:fillRect/>
          </a:stretch>
        </p:blipFill>
        <p:spPr>
          <a:xfrm>
            <a:off x="1221582" y="1096642"/>
            <a:ext cx="6636543" cy="214315"/>
          </a:xfrm>
          <a:prstGeom prst="rect">
            <a:avLst/>
          </a:prstGeom>
        </p:spPr>
      </p:pic>
      <p:pic>
        <p:nvPicPr>
          <p:cNvPr id="14" name="Image 7" descr="preencoded.png"/>
          <p:cNvPicPr>
            <a:picLocks noChangeAspect="1"/>
          </p:cNvPicPr>
          <p:nvPr/>
        </p:nvPicPr>
        <p:blipFill>
          <a:blip r:embed="rId10"/>
          <a:stretch>
            <a:fillRect/>
          </a:stretch>
        </p:blipFill>
        <p:spPr>
          <a:xfrm>
            <a:off x="1819275" y="1464469"/>
            <a:ext cx="2690813" cy="268287"/>
          </a:xfrm>
          <a:prstGeom prst="rect">
            <a:avLst/>
          </a:prstGeom>
        </p:spPr>
      </p:pic>
      <p:pic>
        <p:nvPicPr>
          <p:cNvPr id="15" name="Image 8" descr="preencoded.png"/>
          <p:cNvPicPr>
            <a:picLocks noChangeAspect="1"/>
          </p:cNvPicPr>
          <p:nvPr/>
        </p:nvPicPr>
        <p:blipFill>
          <a:blip r:embed="rId11"/>
          <a:stretch>
            <a:fillRect/>
          </a:stretch>
        </p:blipFill>
        <p:spPr>
          <a:xfrm>
            <a:off x="1819275" y="1240631"/>
            <a:ext cx="2690813" cy="268287"/>
          </a:xfrm>
          <a:prstGeom prst="rect">
            <a:avLst/>
          </a:prstGeom>
        </p:spPr>
      </p:pic>
      <p:pic>
        <p:nvPicPr>
          <p:cNvPr id="16" name="Image 9" descr="preencoded.png"/>
          <p:cNvPicPr>
            <a:picLocks noChangeAspect="1"/>
          </p:cNvPicPr>
          <p:nvPr/>
        </p:nvPicPr>
        <p:blipFill>
          <a:blip r:embed="rId12"/>
          <a:stretch>
            <a:fillRect/>
          </a:stretch>
        </p:blipFill>
        <p:spPr>
          <a:xfrm>
            <a:off x="2586038" y="1264444"/>
            <a:ext cx="1209675" cy="190500"/>
          </a:xfrm>
          <a:prstGeom prst="rect">
            <a:avLst/>
          </a:prstGeom>
        </p:spPr>
      </p:pic>
      <p:pic>
        <p:nvPicPr>
          <p:cNvPr id="17" name="Image 10" descr="preencoded.png"/>
          <p:cNvPicPr>
            <a:picLocks noChangeAspect="1"/>
          </p:cNvPicPr>
          <p:nvPr/>
        </p:nvPicPr>
        <p:blipFill>
          <a:blip r:embed="rId13"/>
          <a:stretch>
            <a:fillRect/>
          </a:stretch>
        </p:blipFill>
        <p:spPr>
          <a:xfrm>
            <a:off x="2600325" y="1502569"/>
            <a:ext cx="1209675" cy="190500"/>
          </a:xfrm>
          <a:prstGeom prst="rect">
            <a:avLst/>
          </a:prstGeom>
        </p:spPr>
      </p:pic>
      <p:pic>
        <p:nvPicPr>
          <p:cNvPr id="18" name="Image 11" descr="preencoded.png"/>
          <p:cNvPicPr>
            <a:picLocks noChangeAspect="1"/>
          </p:cNvPicPr>
          <p:nvPr/>
        </p:nvPicPr>
        <p:blipFill>
          <a:blip r:embed="rId14"/>
          <a:stretch>
            <a:fillRect/>
          </a:stretch>
        </p:blipFill>
        <p:spPr>
          <a:xfrm>
            <a:off x="2557463" y="1754981"/>
            <a:ext cx="1209675" cy="190500"/>
          </a:xfrm>
          <a:prstGeom prst="rect">
            <a:avLst/>
          </a:prstGeom>
        </p:spPr>
      </p:pic>
      <p:pic>
        <p:nvPicPr>
          <p:cNvPr id="19" name="Image 12" descr="preencoded.png"/>
          <p:cNvPicPr>
            <a:picLocks noChangeAspect="1"/>
          </p:cNvPicPr>
          <p:nvPr/>
        </p:nvPicPr>
        <p:blipFill>
          <a:blip r:embed="rId15"/>
          <a:stretch>
            <a:fillRect/>
          </a:stretch>
        </p:blipFill>
        <p:spPr>
          <a:xfrm>
            <a:off x="2586038" y="2012156"/>
            <a:ext cx="1209675" cy="190500"/>
          </a:xfrm>
          <a:prstGeom prst="rect">
            <a:avLst/>
          </a:prstGeom>
        </p:spPr>
      </p:pic>
      <p:pic>
        <p:nvPicPr>
          <p:cNvPr id="20" name="Image 13" descr="preencoded.png"/>
          <p:cNvPicPr>
            <a:picLocks noChangeAspect="1"/>
          </p:cNvPicPr>
          <p:nvPr/>
        </p:nvPicPr>
        <p:blipFill>
          <a:blip r:embed="rId16"/>
          <a:stretch>
            <a:fillRect/>
          </a:stretch>
        </p:blipFill>
        <p:spPr>
          <a:xfrm>
            <a:off x="2605088" y="2235994"/>
            <a:ext cx="1209675" cy="190500"/>
          </a:xfrm>
          <a:prstGeom prst="rect">
            <a:avLst/>
          </a:prstGeom>
        </p:spPr>
      </p:pic>
      <p:pic>
        <p:nvPicPr>
          <p:cNvPr id="21" name="Image 14" descr="preencoded.png"/>
          <p:cNvPicPr>
            <a:picLocks noChangeAspect="1"/>
          </p:cNvPicPr>
          <p:nvPr/>
        </p:nvPicPr>
        <p:blipFill>
          <a:blip r:embed="rId17"/>
          <a:stretch>
            <a:fillRect/>
          </a:stretch>
        </p:blipFill>
        <p:spPr>
          <a:xfrm>
            <a:off x="2605088" y="2459831"/>
            <a:ext cx="1209675" cy="190500"/>
          </a:xfrm>
          <a:prstGeom prst="rect">
            <a:avLst/>
          </a:prstGeom>
        </p:spPr>
      </p:pic>
      <p:pic>
        <p:nvPicPr>
          <p:cNvPr id="22" name="Image 15" descr="preencoded.png"/>
          <p:cNvPicPr>
            <a:picLocks noChangeAspect="1"/>
          </p:cNvPicPr>
          <p:nvPr/>
        </p:nvPicPr>
        <p:blipFill>
          <a:blip r:embed="rId18"/>
          <a:stretch>
            <a:fillRect/>
          </a:stretch>
        </p:blipFill>
        <p:spPr>
          <a:xfrm>
            <a:off x="1819275" y="1964531"/>
            <a:ext cx="2690813" cy="268287"/>
          </a:xfrm>
          <a:prstGeom prst="rect">
            <a:avLst/>
          </a:prstGeom>
        </p:spPr>
      </p:pic>
      <p:pic>
        <p:nvPicPr>
          <p:cNvPr id="23" name="Image 16" descr="preencoded.png"/>
          <p:cNvPicPr>
            <a:picLocks noChangeAspect="1"/>
          </p:cNvPicPr>
          <p:nvPr/>
        </p:nvPicPr>
        <p:blipFill>
          <a:blip r:embed="rId19"/>
          <a:stretch>
            <a:fillRect/>
          </a:stretch>
        </p:blipFill>
        <p:spPr>
          <a:xfrm>
            <a:off x="1819275" y="2421731"/>
            <a:ext cx="2690813" cy="268288"/>
          </a:xfrm>
          <a:prstGeom prst="rect">
            <a:avLst/>
          </a:prstGeom>
        </p:spPr>
      </p:pic>
      <p:pic>
        <p:nvPicPr>
          <p:cNvPr id="24" name="Image 17" descr="preencoded.png"/>
          <p:cNvPicPr>
            <a:picLocks noChangeAspect="1"/>
          </p:cNvPicPr>
          <p:nvPr/>
        </p:nvPicPr>
        <p:blipFill>
          <a:blip r:embed="rId20"/>
          <a:stretch>
            <a:fillRect/>
          </a:stretch>
        </p:blipFill>
        <p:spPr>
          <a:xfrm>
            <a:off x="1819275" y="1702594"/>
            <a:ext cx="2690813" cy="268287"/>
          </a:xfrm>
          <a:prstGeom prst="rect">
            <a:avLst/>
          </a:prstGeom>
        </p:spPr>
      </p:pic>
      <p:pic>
        <p:nvPicPr>
          <p:cNvPr id="25" name="Image 18" descr="preencoded.png"/>
          <p:cNvPicPr>
            <a:picLocks noChangeAspect="1"/>
          </p:cNvPicPr>
          <p:nvPr/>
        </p:nvPicPr>
        <p:blipFill>
          <a:blip r:embed="rId21"/>
          <a:stretch>
            <a:fillRect/>
          </a:stretch>
        </p:blipFill>
        <p:spPr>
          <a:xfrm>
            <a:off x="1628775" y="2693194"/>
            <a:ext cx="2690813" cy="211138"/>
          </a:xfrm>
          <a:prstGeom prst="rect">
            <a:avLst/>
          </a:prstGeom>
        </p:spPr>
      </p:pic>
      <p:pic>
        <p:nvPicPr>
          <p:cNvPr id="26" name="Image 19" descr="preencoded.png"/>
          <p:cNvPicPr>
            <a:picLocks noChangeAspect="1"/>
          </p:cNvPicPr>
          <p:nvPr/>
        </p:nvPicPr>
        <p:blipFill>
          <a:blip r:embed="rId22"/>
          <a:stretch>
            <a:fillRect/>
          </a:stretch>
        </p:blipFill>
        <p:spPr>
          <a:xfrm>
            <a:off x="2352675" y="2969419"/>
            <a:ext cx="4138613" cy="266700"/>
          </a:xfrm>
          <a:prstGeom prst="rect">
            <a:avLst/>
          </a:prstGeom>
        </p:spPr>
      </p:pic>
      <p:pic>
        <p:nvPicPr>
          <p:cNvPr id="27" name="Image 20" descr="preencoded.png"/>
          <p:cNvPicPr>
            <a:picLocks noChangeAspect="1"/>
          </p:cNvPicPr>
          <p:nvPr/>
        </p:nvPicPr>
        <p:blipFill>
          <a:blip r:embed="rId23"/>
          <a:stretch>
            <a:fillRect/>
          </a:stretch>
        </p:blipFill>
        <p:spPr>
          <a:xfrm>
            <a:off x="3267075" y="4312444"/>
            <a:ext cx="2609850" cy="228600"/>
          </a:xfrm>
          <a:prstGeom prst="rect">
            <a:avLst/>
          </a:prstGeom>
        </p:spPr>
      </p:pic>
      <p:pic>
        <p:nvPicPr>
          <p:cNvPr id="28" name="Image 21" descr="preencoded.png"/>
          <p:cNvPicPr>
            <a:picLocks noChangeAspect="1"/>
          </p:cNvPicPr>
          <p:nvPr/>
        </p:nvPicPr>
        <p:blipFill>
          <a:blip r:embed="rId24"/>
          <a:stretch>
            <a:fillRect/>
          </a:stretch>
        </p:blipFill>
        <p:spPr>
          <a:xfrm>
            <a:off x="2795588" y="3350419"/>
            <a:ext cx="3433763" cy="242888"/>
          </a:xfrm>
          <a:prstGeom prst="rect">
            <a:avLst/>
          </a:prstGeom>
        </p:spPr>
      </p:pic>
      <p:pic>
        <p:nvPicPr>
          <p:cNvPr id="29" name="Image 22" descr="preencoded.png"/>
          <p:cNvPicPr>
            <a:picLocks noChangeAspect="1"/>
          </p:cNvPicPr>
          <p:nvPr/>
        </p:nvPicPr>
        <p:blipFill>
          <a:blip r:embed="rId22"/>
          <a:stretch>
            <a:fillRect/>
          </a:stretch>
        </p:blipFill>
        <p:spPr>
          <a:xfrm>
            <a:off x="2352675" y="3583781"/>
            <a:ext cx="4138613" cy="266700"/>
          </a:xfrm>
          <a:prstGeom prst="rect">
            <a:avLst/>
          </a:prstGeom>
        </p:spPr>
      </p:pic>
      <p:pic>
        <p:nvPicPr>
          <p:cNvPr id="30" name="Image 23" descr="preencoded.png"/>
          <p:cNvPicPr>
            <a:picLocks noChangeAspect="1"/>
          </p:cNvPicPr>
          <p:nvPr/>
        </p:nvPicPr>
        <p:blipFill>
          <a:blip r:embed="rId24"/>
          <a:stretch>
            <a:fillRect/>
          </a:stretch>
        </p:blipFill>
        <p:spPr>
          <a:xfrm>
            <a:off x="2795588" y="3964781"/>
            <a:ext cx="3433763" cy="242888"/>
          </a:xfrm>
          <a:prstGeom prst="rect">
            <a:avLst/>
          </a:prstGeom>
        </p:spPr>
      </p:pic>
      <p:pic>
        <p:nvPicPr>
          <p:cNvPr id="31" name="Image 24" descr="preencoded.png"/>
          <p:cNvPicPr>
            <a:picLocks noChangeAspect="1"/>
          </p:cNvPicPr>
          <p:nvPr/>
        </p:nvPicPr>
        <p:blipFill>
          <a:blip r:embed="rId25"/>
          <a:stretch>
            <a:fillRect/>
          </a:stretch>
        </p:blipFill>
        <p:spPr>
          <a:xfrm>
            <a:off x="7629525" y="697706"/>
            <a:ext cx="114300" cy="114300"/>
          </a:xfrm>
          <a:prstGeom prst="rect">
            <a:avLst/>
          </a:prstGeom>
        </p:spPr>
      </p:pic>
      <p:pic>
        <p:nvPicPr>
          <p:cNvPr id="32" name="Image 25" descr="preencoded.png"/>
          <p:cNvPicPr>
            <a:picLocks noChangeAspect="1"/>
          </p:cNvPicPr>
          <p:nvPr/>
        </p:nvPicPr>
        <p:blipFill>
          <a:blip r:embed="rId26"/>
          <a:stretch>
            <a:fillRect/>
          </a:stretch>
        </p:blipFill>
        <p:spPr>
          <a:xfrm>
            <a:off x="7172325" y="707231"/>
            <a:ext cx="95250" cy="95250"/>
          </a:xfrm>
          <a:prstGeom prst="rect">
            <a:avLst/>
          </a:prstGeom>
        </p:spPr>
      </p:pic>
      <p:pic>
        <p:nvPicPr>
          <p:cNvPr id="33" name="Image 26" descr="preencoded.png"/>
          <p:cNvPicPr>
            <a:picLocks noChangeAspect="1"/>
          </p:cNvPicPr>
          <p:nvPr/>
        </p:nvPicPr>
        <p:blipFill>
          <a:blip r:embed="rId27"/>
          <a:stretch>
            <a:fillRect/>
          </a:stretch>
        </p:blipFill>
        <p:spPr>
          <a:xfrm>
            <a:off x="2009775" y="718281"/>
            <a:ext cx="73152" cy="73153"/>
          </a:xfrm>
          <a:prstGeom prst="rect">
            <a:avLst/>
          </a:prstGeom>
        </p:spPr>
      </p:pic>
      <p:pic>
        <p:nvPicPr>
          <p:cNvPr id="34" name="Image 27" descr="preencoded.png"/>
          <p:cNvPicPr>
            <a:picLocks noChangeAspect="1"/>
          </p:cNvPicPr>
          <p:nvPr/>
        </p:nvPicPr>
        <p:blipFill>
          <a:blip r:embed="rId28"/>
          <a:stretch>
            <a:fillRect/>
          </a:stretch>
        </p:blipFill>
        <p:spPr>
          <a:xfrm>
            <a:off x="1400175" y="697706"/>
            <a:ext cx="114300" cy="114300"/>
          </a:xfrm>
          <a:prstGeom prst="rect">
            <a:avLst/>
          </a:prstGeom>
        </p:spPr>
      </p:pic>
      <p:pic>
        <p:nvPicPr>
          <p:cNvPr id="35" name="Image 28" descr="preencoded.png"/>
          <p:cNvPicPr>
            <a:picLocks noChangeAspect="1"/>
          </p:cNvPicPr>
          <p:nvPr/>
        </p:nvPicPr>
        <p:blipFill>
          <a:blip r:embed="rId29"/>
          <a:stretch>
            <a:fillRect/>
          </a:stretch>
        </p:blipFill>
        <p:spPr>
          <a:xfrm>
            <a:off x="1571625" y="697706"/>
            <a:ext cx="114300" cy="114300"/>
          </a:xfrm>
          <a:prstGeom prst="rect">
            <a:avLst/>
          </a:prstGeom>
        </p:spPr>
      </p:pic>
      <p:pic>
        <p:nvPicPr>
          <p:cNvPr id="36" name="Image 29" descr="preencoded.png"/>
          <p:cNvPicPr>
            <a:picLocks noChangeAspect="1"/>
          </p:cNvPicPr>
          <p:nvPr/>
        </p:nvPicPr>
        <p:blipFill>
          <a:blip r:embed="rId30"/>
          <a:stretch>
            <a:fillRect/>
          </a:stretch>
        </p:blipFill>
        <p:spPr>
          <a:xfrm>
            <a:off x="1743075" y="697706"/>
            <a:ext cx="114300" cy="114300"/>
          </a:xfrm>
          <a:prstGeom prst="rect">
            <a:avLst/>
          </a:prstGeom>
        </p:spPr>
      </p:pic>
      <p:sp>
        <p:nvSpPr>
          <p:cNvPr id="37" name="Text 5"/>
          <p:cNvSpPr/>
          <p:nvPr/>
        </p:nvSpPr>
        <p:spPr>
          <a:xfrm>
            <a:off x="2586038" y="3040856"/>
            <a:ext cx="44243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Q1.    Lorem ipsum dolor sit amet, consectetur adipisicing elit, sed do elusmod</a:t>
            </a:r>
            <a:endParaRPr lang="en-US" sz="825" dirty="0"/>
          </a:p>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          tempor incididunt ut labore et dolore magna aliqua.</a:t>
            </a:r>
            <a:endParaRPr lang="en-US" sz="825" dirty="0"/>
          </a:p>
        </p:txBody>
      </p:sp>
      <p:sp>
        <p:nvSpPr>
          <p:cNvPr id="38" name="Text 6"/>
          <p:cNvSpPr/>
          <p:nvPr/>
        </p:nvSpPr>
        <p:spPr>
          <a:xfrm>
            <a:off x="2586038" y="3655219"/>
            <a:ext cx="44243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Q2.    Lorem ipsum dolor sit amet, consectetur adipisicing elit, sed do elusmod</a:t>
            </a:r>
            <a:endParaRPr lang="en-US" sz="825" dirty="0"/>
          </a:p>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          tempor incididunt ut labore et dolore magna aliqua.</a:t>
            </a:r>
            <a:endParaRPr lang="en-US" sz="825" dirty="0"/>
          </a:p>
        </p:txBody>
      </p:sp>
      <p:sp>
        <p:nvSpPr>
          <p:cNvPr id="39" name="Text 7"/>
          <p:cNvSpPr/>
          <p:nvPr/>
        </p:nvSpPr>
        <p:spPr>
          <a:xfrm>
            <a:off x="7454178"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40" name="Text 8"/>
          <p:cNvSpPr/>
          <p:nvPr/>
        </p:nvSpPr>
        <p:spPr>
          <a:xfrm>
            <a:off x="2121026"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41" name="Rectangle 40">
            <a:extLst>
              <a:ext uri="{FF2B5EF4-FFF2-40B4-BE49-F238E27FC236}">
                <a16:creationId xmlns:a16="http://schemas.microsoft.com/office/drawing/2014/main" id="{158BF62A-1AA8-F05B-31B0-398691F56040}"/>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2" name="Image 20" descr="preencoded.png">
            <a:extLst>
              <a:ext uri="{FF2B5EF4-FFF2-40B4-BE49-F238E27FC236}">
                <a16:creationId xmlns:a16="http://schemas.microsoft.com/office/drawing/2014/main" id="{3D0F0F6C-D5BF-F4A9-7B80-7EE3DAA3E51E}"/>
              </a:ext>
            </a:extLst>
          </p:cNvPr>
          <p:cNvPicPr>
            <a:picLocks noChangeAspect="1"/>
          </p:cNvPicPr>
          <p:nvPr/>
        </p:nvPicPr>
        <p:blipFill>
          <a:blip r:embed="rId23"/>
          <a:srcRect l="50162" t="-1" b="-6250"/>
          <a:stretch>
            <a:fillRect/>
          </a:stretch>
        </p:blipFill>
        <p:spPr>
          <a:xfrm>
            <a:off x="4576233" y="4309533"/>
            <a:ext cx="1300692" cy="242888"/>
          </a:xfrm>
          <a:prstGeom prst="rect">
            <a:avLst/>
          </a:prstGeom>
          <a:effectLst>
            <a:outerShdw blurRad="50800" dist="38100" dir="4500000" sx="103000" sy="103000" rotWithShape="0">
              <a:prstClr val="black">
                <a:alpha val="45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0C455-C6AE-B0FD-C07F-B52A25F5E536}"/>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AF0F602D-65E5-2851-F317-41BA449DB4FD}"/>
              </a:ext>
            </a:extLst>
          </p:cNvPr>
          <p:cNvSpPr/>
          <p:nvPr/>
        </p:nvSpPr>
        <p:spPr>
          <a:xfrm>
            <a:off x="1323975" y="578644"/>
            <a:ext cx="6496050" cy="323850"/>
          </a:xfrm>
          <a:prstGeom prst="rect">
            <a:avLst/>
          </a:prstGeom>
          <a:solidFill>
            <a:srgbClr val="FFFFFF"/>
          </a:solidFill>
          <a:ln/>
        </p:spPr>
      </p:sp>
      <p:sp>
        <p:nvSpPr>
          <p:cNvPr id="3" name="Shape 1">
            <a:extLst>
              <a:ext uri="{FF2B5EF4-FFF2-40B4-BE49-F238E27FC236}">
                <a16:creationId xmlns:a16="http://schemas.microsoft.com/office/drawing/2014/main" id="{A7233CA2-4734-62D7-1C00-D9AA2D1329B3}"/>
              </a:ext>
            </a:extLst>
          </p:cNvPr>
          <p:cNvSpPr/>
          <p:nvPr/>
        </p:nvSpPr>
        <p:spPr>
          <a:xfrm>
            <a:off x="2386013" y="1188244"/>
            <a:ext cx="5434013" cy="3228975"/>
          </a:xfrm>
          <a:prstGeom prst="roundRect">
            <a:avLst>
              <a:gd name="adj" fmla="val 7929"/>
            </a:avLst>
          </a:prstGeom>
          <a:solidFill>
            <a:srgbClr val="FFFFFF"/>
          </a:solidFill>
          <a:ln/>
        </p:spPr>
      </p:sp>
      <p:sp>
        <p:nvSpPr>
          <p:cNvPr id="4" name="Shape 2">
            <a:extLst>
              <a:ext uri="{FF2B5EF4-FFF2-40B4-BE49-F238E27FC236}">
                <a16:creationId xmlns:a16="http://schemas.microsoft.com/office/drawing/2014/main" id="{FF598729-708E-3035-C825-47F355FFE29C}"/>
              </a:ext>
            </a:extLst>
          </p:cNvPr>
          <p:cNvSpPr/>
          <p:nvPr/>
        </p:nvSpPr>
        <p:spPr>
          <a:xfrm>
            <a:off x="2386013" y="1493044"/>
            <a:ext cx="5434013" cy="1123950"/>
          </a:xfrm>
          <a:prstGeom prst="rect">
            <a:avLst/>
          </a:prstGeom>
          <a:noFill/>
          <a:ln/>
        </p:spPr>
      </p:sp>
      <p:sp>
        <p:nvSpPr>
          <p:cNvPr id="5" name="Shape 3">
            <a:extLst>
              <a:ext uri="{FF2B5EF4-FFF2-40B4-BE49-F238E27FC236}">
                <a16:creationId xmlns:a16="http://schemas.microsoft.com/office/drawing/2014/main" id="{0207499E-CB69-819C-56A7-C793AAED08F3}"/>
              </a:ext>
            </a:extLst>
          </p:cNvPr>
          <p:cNvSpPr/>
          <p:nvPr/>
        </p:nvSpPr>
        <p:spPr>
          <a:xfrm>
            <a:off x="2386013" y="2616994"/>
            <a:ext cx="5434013" cy="2247900"/>
          </a:xfrm>
          <a:prstGeom prst="rect">
            <a:avLst/>
          </a:prstGeom>
          <a:noFill/>
          <a:ln/>
        </p:spPr>
      </p:sp>
      <p:sp>
        <p:nvSpPr>
          <p:cNvPr id="6" name="Shape 4">
            <a:extLst>
              <a:ext uri="{FF2B5EF4-FFF2-40B4-BE49-F238E27FC236}">
                <a16:creationId xmlns:a16="http://schemas.microsoft.com/office/drawing/2014/main" id="{C4F9170D-BAF4-2EB1-3918-9A9982B36368}"/>
              </a:ext>
            </a:extLst>
          </p:cNvPr>
          <p:cNvSpPr/>
          <p:nvPr/>
        </p:nvSpPr>
        <p:spPr>
          <a:xfrm>
            <a:off x="2386013" y="2616994"/>
            <a:ext cx="5434013" cy="304800"/>
          </a:xfrm>
          <a:prstGeom prst="rect">
            <a:avLst/>
          </a:prstGeom>
          <a:noFill/>
          <a:ln/>
        </p:spPr>
      </p:sp>
      <p:sp>
        <p:nvSpPr>
          <p:cNvPr id="7" name="Shape 5">
            <a:extLst>
              <a:ext uri="{FF2B5EF4-FFF2-40B4-BE49-F238E27FC236}">
                <a16:creationId xmlns:a16="http://schemas.microsoft.com/office/drawing/2014/main" id="{8E3C6EB2-FA43-6F76-B75C-8807D12C6F97}"/>
              </a:ext>
            </a:extLst>
          </p:cNvPr>
          <p:cNvSpPr/>
          <p:nvPr/>
        </p:nvSpPr>
        <p:spPr>
          <a:xfrm>
            <a:off x="2386013" y="2921794"/>
            <a:ext cx="5434013" cy="1866900"/>
          </a:xfrm>
          <a:prstGeom prst="rect">
            <a:avLst/>
          </a:prstGeom>
          <a:noFill/>
          <a:ln/>
        </p:spPr>
      </p:sp>
      <p:sp>
        <p:nvSpPr>
          <p:cNvPr id="8" name="Shape 6">
            <a:extLst>
              <a:ext uri="{FF2B5EF4-FFF2-40B4-BE49-F238E27FC236}">
                <a16:creationId xmlns:a16="http://schemas.microsoft.com/office/drawing/2014/main" id="{AEAF2798-9FBD-21D9-D7DA-544A6D8C2B21}"/>
              </a:ext>
            </a:extLst>
          </p:cNvPr>
          <p:cNvSpPr/>
          <p:nvPr/>
        </p:nvSpPr>
        <p:spPr>
          <a:xfrm>
            <a:off x="2500313" y="2921794"/>
            <a:ext cx="5205413" cy="571500"/>
          </a:xfrm>
          <a:prstGeom prst="roundRect">
            <a:avLst>
              <a:gd name="adj" fmla="val 19200"/>
            </a:avLst>
          </a:prstGeom>
          <a:noFill/>
          <a:ln/>
        </p:spPr>
      </p:sp>
      <p:sp>
        <p:nvSpPr>
          <p:cNvPr id="9" name="Shape 7">
            <a:extLst>
              <a:ext uri="{FF2B5EF4-FFF2-40B4-BE49-F238E27FC236}">
                <a16:creationId xmlns:a16="http://schemas.microsoft.com/office/drawing/2014/main" id="{55276EEE-D1B8-4388-C8A9-7F1D7236A55E}"/>
              </a:ext>
            </a:extLst>
          </p:cNvPr>
          <p:cNvSpPr/>
          <p:nvPr/>
        </p:nvSpPr>
        <p:spPr>
          <a:xfrm>
            <a:off x="2500313" y="3569494"/>
            <a:ext cx="5205413" cy="571500"/>
          </a:xfrm>
          <a:prstGeom prst="roundRect">
            <a:avLst>
              <a:gd name="adj" fmla="val 19200"/>
            </a:avLst>
          </a:prstGeom>
          <a:noFill/>
          <a:ln/>
        </p:spPr>
      </p:sp>
      <p:sp>
        <p:nvSpPr>
          <p:cNvPr id="10" name="Shape 8">
            <a:extLst>
              <a:ext uri="{FF2B5EF4-FFF2-40B4-BE49-F238E27FC236}">
                <a16:creationId xmlns:a16="http://schemas.microsoft.com/office/drawing/2014/main" id="{395C1F5A-B177-71AB-35CA-344A40F4B237}"/>
              </a:ext>
            </a:extLst>
          </p:cNvPr>
          <p:cNvSpPr/>
          <p:nvPr/>
        </p:nvSpPr>
        <p:spPr>
          <a:xfrm>
            <a:off x="2500313" y="4217194"/>
            <a:ext cx="5205413" cy="571500"/>
          </a:xfrm>
          <a:prstGeom prst="roundRect">
            <a:avLst>
              <a:gd name="adj" fmla="val 19200"/>
            </a:avLst>
          </a:prstGeom>
          <a:noFill/>
          <a:ln/>
        </p:spPr>
      </p:sp>
      <p:sp>
        <p:nvSpPr>
          <p:cNvPr id="11" name="Shape 9">
            <a:extLst>
              <a:ext uri="{FF2B5EF4-FFF2-40B4-BE49-F238E27FC236}">
                <a16:creationId xmlns:a16="http://schemas.microsoft.com/office/drawing/2014/main" id="{77DF945C-9EA6-1833-EEC1-CA6568053B0F}"/>
              </a:ext>
            </a:extLst>
          </p:cNvPr>
          <p:cNvSpPr/>
          <p:nvPr/>
        </p:nvSpPr>
        <p:spPr>
          <a:xfrm>
            <a:off x="2500313" y="4217194"/>
            <a:ext cx="5205413" cy="571500"/>
          </a:xfrm>
          <a:prstGeom prst="rect">
            <a:avLst/>
          </a:prstGeom>
          <a:noFill/>
          <a:ln/>
        </p:spPr>
      </p:sp>
      <p:sp>
        <p:nvSpPr>
          <p:cNvPr id="12" name="Shape 10">
            <a:extLst>
              <a:ext uri="{FF2B5EF4-FFF2-40B4-BE49-F238E27FC236}">
                <a16:creationId xmlns:a16="http://schemas.microsoft.com/office/drawing/2014/main" id="{9E6F20F5-5339-C7F5-7084-9138F409A813}"/>
              </a:ext>
            </a:extLst>
          </p:cNvPr>
          <p:cNvSpPr/>
          <p:nvPr/>
        </p:nvSpPr>
        <p:spPr>
          <a:xfrm>
            <a:off x="3148013" y="4217194"/>
            <a:ext cx="4557713" cy="571500"/>
          </a:xfrm>
          <a:prstGeom prst="rect">
            <a:avLst/>
          </a:prstGeom>
          <a:noFill/>
          <a:ln/>
        </p:spPr>
      </p:sp>
      <p:sp>
        <p:nvSpPr>
          <p:cNvPr id="13" name="Shape 11">
            <a:extLst>
              <a:ext uri="{FF2B5EF4-FFF2-40B4-BE49-F238E27FC236}">
                <a16:creationId xmlns:a16="http://schemas.microsoft.com/office/drawing/2014/main" id="{5F2D2D89-DE36-2A35-F735-FC26FE0325D1}"/>
              </a:ext>
            </a:extLst>
          </p:cNvPr>
          <p:cNvSpPr/>
          <p:nvPr/>
        </p:nvSpPr>
        <p:spPr>
          <a:xfrm>
            <a:off x="3148013" y="4217194"/>
            <a:ext cx="4557713" cy="247650"/>
          </a:xfrm>
          <a:prstGeom prst="rect">
            <a:avLst/>
          </a:prstGeom>
          <a:noFill/>
          <a:ln/>
        </p:spPr>
      </p:sp>
      <p:sp>
        <p:nvSpPr>
          <p:cNvPr id="14" name="Shape 12">
            <a:extLst>
              <a:ext uri="{FF2B5EF4-FFF2-40B4-BE49-F238E27FC236}">
                <a16:creationId xmlns:a16="http://schemas.microsoft.com/office/drawing/2014/main" id="{0E31B25E-2C6A-7ADE-A76D-C1DFEC86AA1B}"/>
              </a:ext>
            </a:extLst>
          </p:cNvPr>
          <p:cNvSpPr/>
          <p:nvPr/>
        </p:nvSpPr>
        <p:spPr>
          <a:xfrm>
            <a:off x="3148013" y="4674394"/>
            <a:ext cx="4557713" cy="114300"/>
          </a:xfrm>
          <a:prstGeom prst="rect">
            <a:avLst/>
          </a:prstGeom>
          <a:noFill/>
          <a:ln/>
        </p:spPr>
      </p:sp>
      <p:sp>
        <p:nvSpPr>
          <p:cNvPr id="15" name="Shape 13">
            <a:extLst>
              <a:ext uri="{FF2B5EF4-FFF2-40B4-BE49-F238E27FC236}">
                <a16:creationId xmlns:a16="http://schemas.microsoft.com/office/drawing/2014/main" id="{C289EE96-E4EA-D453-E753-7EB436EA9CA7}"/>
              </a:ext>
            </a:extLst>
          </p:cNvPr>
          <p:cNvSpPr/>
          <p:nvPr/>
        </p:nvSpPr>
        <p:spPr>
          <a:xfrm>
            <a:off x="3148013" y="4674394"/>
            <a:ext cx="4443413" cy="114300"/>
          </a:xfrm>
          <a:prstGeom prst="rect">
            <a:avLst/>
          </a:prstGeom>
          <a:noFill/>
          <a:ln/>
        </p:spPr>
      </p:sp>
      <p:sp>
        <p:nvSpPr>
          <p:cNvPr id="16" name="Shape 14">
            <a:extLst>
              <a:ext uri="{FF2B5EF4-FFF2-40B4-BE49-F238E27FC236}">
                <a16:creationId xmlns:a16="http://schemas.microsoft.com/office/drawing/2014/main" id="{574D42C5-2C9D-B77A-1A1F-6AACD91F9904}"/>
              </a:ext>
            </a:extLst>
          </p:cNvPr>
          <p:cNvSpPr/>
          <p:nvPr/>
        </p:nvSpPr>
        <p:spPr>
          <a:xfrm>
            <a:off x="2500313" y="3569494"/>
            <a:ext cx="5205413" cy="571500"/>
          </a:xfrm>
          <a:prstGeom prst="rect">
            <a:avLst/>
          </a:prstGeom>
          <a:noFill/>
          <a:ln/>
        </p:spPr>
      </p:sp>
      <p:sp>
        <p:nvSpPr>
          <p:cNvPr id="17" name="Shape 15">
            <a:extLst>
              <a:ext uri="{FF2B5EF4-FFF2-40B4-BE49-F238E27FC236}">
                <a16:creationId xmlns:a16="http://schemas.microsoft.com/office/drawing/2014/main" id="{988176F2-9982-890E-9E4B-E4CB06031A30}"/>
              </a:ext>
            </a:extLst>
          </p:cNvPr>
          <p:cNvSpPr/>
          <p:nvPr/>
        </p:nvSpPr>
        <p:spPr>
          <a:xfrm>
            <a:off x="3148013" y="3569494"/>
            <a:ext cx="4557713" cy="571500"/>
          </a:xfrm>
          <a:prstGeom prst="rect">
            <a:avLst/>
          </a:prstGeom>
          <a:noFill/>
          <a:ln/>
        </p:spPr>
      </p:sp>
      <p:sp>
        <p:nvSpPr>
          <p:cNvPr id="18" name="Shape 16">
            <a:extLst>
              <a:ext uri="{FF2B5EF4-FFF2-40B4-BE49-F238E27FC236}">
                <a16:creationId xmlns:a16="http://schemas.microsoft.com/office/drawing/2014/main" id="{0093785D-F276-DE49-9EF0-AEF492B40258}"/>
              </a:ext>
            </a:extLst>
          </p:cNvPr>
          <p:cNvSpPr/>
          <p:nvPr/>
        </p:nvSpPr>
        <p:spPr>
          <a:xfrm>
            <a:off x="3148013" y="3569494"/>
            <a:ext cx="4557713" cy="247650"/>
          </a:xfrm>
          <a:prstGeom prst="rect">
            <a:avLst/>
          </a:prstGeom>
          <a:noFill/>
          <a:ln/>
        </p:spPr>
      </p:sp>
      <p:sp>
        <p:nvSpPr>
          <p:cNvPr id="19" name="Shape 17">
            <a:extLst>
              <a:ext uri="{FF2B5EF4-FFF2-40B4-BE49-F238E27FC236}">
                <a16:creationId xmlns:a16="http://schemas.microsoft.com/office/drawing/2014/main" id="{DBAEE89E-E81E-EDA9-B872-2A984ED81432}"/>
              </a:ext>
            </a:extLst>
          </p:cNvPr>
          <p:cNvSpPr/>
          <p:nvPr/>
        </p:nvSpPr>
        <p:spPr>
          <a:xfrm>
            <a:off x="2500313" y="2921794"/>
            <a:ext cx="5205413" cy="571500"/>
          </a:xfrm>
          <a:prstGeom prst="rect">
            <a:avLst/>
          </a:prstGeom>
          <a:noFill/>
          <a:ln/>
        </p:spPr>
      </p:sp>
      <p:sp>
        <p:nvSpPr>
          <p:cNvPr id="20" name="Shape 18">
            <a:extLst>
              <a:ext uri="{FF2B5EF4-FFF2-40B4-BE49-F238E27FC236}">
                <a16:creationId xmlns:a16="http://schemas.microsoft.com/office/drawing/2014/main" id="{533D1835-C563-EF05-2183-CB1080C8CE4A}"/>
              </a:ext>
            </a:extLst>
          </p:cNvPr>
          <p:cNvSpPr/>
          <p:nvPr/>
        </p:nvSpPr>
        <p:spPr>
          <a:xfrm>
            <a:off x="3148013" y="2921794"/>
            <a:ext cx="4557713" cy="571500"/>
          </a:xfrm>
          <a:prstGeom prst="rect">
            <a:avLst/>
          </a:prstGeom>
          <a:noFill/>
          <a:ln/>
        </p:spPr>
      </p:sp>
      <p:sp>
        <p:nvSpPr>
          <p:cNvPr id="21" name="Shape 19">
            <a:extLst>
              <a:ext uri="{FF2B5EF4-FFF2-40B4-BE49-F238E27FC236}">
                <a16:creationId xmlns:a16="http://schemas.microsoft.com/office/drawing/2014/main" id="{0C8141E5-AD0A-928B-1288-F6AE75294847}"/>
              </a:ext>
            </a:extLst>
          </p:cNvPr>
          <p:cNvSpPr/>
          <p:nvPr/>
        </p:nvSpPr>
        <p:spPr>
          <a:xfrm>
            <a:off x="3148013" y="2921794"/>
            <a:ext cx="4557713" cy="247650"/>
          </a:xfrm>
          <a:prstGeom prst="rect">
            <a:avLst/>
          </a:prstGeom>
          <a:noFill/>
          <a:ln/>
        </p:spPr>
      </p:sp>
      <p:sp>
        <p:nvSpPr>
          <p:cNvPr id="22" name="Shape 20">
            <a:extLst>
              <a:ext uri="{FF2B5EF4-FFF2-40B4-BE49-F238E27FC236}">
                <a16:creationId xmlns:a16="http://schemas.microsoft.com/office/drawing/2014/main" id="{AC5176D2-89B4-44B9-AC31-369B049F3F89}"/>
              </a:ext>
            </a:extLst>
          </p:cNvPr>
          <p:cNvSpPr/>
          <p:nvPr/>
        </p:nvSpPr>
        <p:spPr>
          <a:xfrm>
            <a:off x="3643313" y="1531144"/>
            <a:ext cx="4062412" cy="1047750"/>
          </a:xfrm>
          <a:prstGeom prst="rect">
            <a:avLst/>
          </a:prstGeom>
          <a:noFill/>
          <a:ln/>
        </p:spPr>
      </p:sp>
      <p:sp>
        <p:nvSpPr>
          <p:cNvPr id="23" name="Shape 21">
            <a:extLst>
              <a:ext uri="{FF2B5EF4-FFF2-40B4-BE49-F238E27FC236}">
                <a16:creationId xmlns:a16="http://schemas.microsoft.com/office/drawing/2014/main" id="{4CC7590F-EFF7-083D-50F6-5C23563F7D76}"/>
              </a:ext>
            </a:extLst>
          </p:cNvPr>
          <p:cNvSpPr/>
          <p:nvPr/>
        </p:nvSpPr>
        <p:spPr>
          <a:xfrm>
            <a:off x="3643313" y="1531144"/>
            <a:ext cx="4062412" cy="742950"/>
          </a:xfrm>
          <a:prstGeom prst="rect">
            <a:avLst/>
          </a:prstGeom>
          <a:noFill/>
          <a:ln/>
        </p:spPr>
      </p:sp>
      <p:sp>
        <p:nvSpPr>
          <p:cNvPr id="24" name="Shape 22">
            <a:extLst>
              <a:ext uri="{FF2B5EF4-FFF2-40B4-BE49-F238E27FC236}">
                <a16:creationId xmlns:a16="http://schemas.microsoft.com/office/drawing/2014/main" id="{49F3BFD6-7CE4-78A7-A434-C47DC78C217B}"/>
              </a:ext>
            </a:extLst>
          </p:cNvPr>
          <p:cNvSpPr/>
          <p:nvPr/>
        </p:nvSpPr>
        <p:spPr>
          <a:xfrm>
            <a:off x="1400175" y="683419"/>
            <a:ext cx="457200" cy="114300"/>
          </a:xfrm>
          <a:prstGeom prst="rect">
            <a:avLst/>
          </a:prstGeom>
          <a:noFill/>
          <a:ln/>
        </p:spPr>
      </p:sp>
      <p:sp>
        <p:nvSpPr>
          <p:cNvPr id="25" name="Shape 23">
            <a:extLst>
              <a:ext uri="{FF2B5EF4-FFF2-40B4-BE49-F238E27FC236}">
                <a16:creationId xmlns:a16="http://schemas.microsoft.com/office/drawing/2014/main" id="{48B67DE6-CD0E-4B75-DB88-25D389DF7523}"/>
              </a:ext>
            </a:extLst>
          </p:cNvPr>
          <p:cNvSpPr/>
          <p:nvPr/>
        </p:nvSpPr>
        <p:spPr>
          <a:xfrm>
            <a:off x="1933575" y="654844"/>
            <a:ext cx="5410200" cy="171450"/>
          </a:xfrm>
          <a:prstGeom prst="roundRect">
            <a:avLst>
              <a:gd name="adj" fmla="val 245760"/>
            </a:avLst>
          </a:prstGeom>
          <a:solidFill>
            <a:srgbClr val="F3EDF7"/>
          </a:solidFill>
          <a:ln/>
        </p:spPr>
      </p:sp>
      <p:sp>
        <p:nvSpPr>
          <p:cNvPr id="26" name="Shape 24">
            <a:extLst>
              <a:ext uri="{FF2B5EF4-FFF2-40B4-BE49-F238E27FC236}">
                <a16:creationId xmlns:a16="http://schemas.microsoft.com/office/drawing/2014/main" id="{828F227F-7038-47F4-2417-B6877F986603}"/>
              </a:ext>
            </a:extLst>
          </p:cNvPr>
          <p:cNvSpPr/>
          <p:nvPr/>
        </p:nvSpPr>
        <p:spPr>
          <a:xfrm>
            <a:off x="7419975" y="673894"/>
            <a:ext cx="133350" cy="133350"/>
          </a:xfrm>
          <a:prstGeom prst="roundRect">
            <a:avLst>
              <a:gd name="adj" fmla="val 748052"/>
            </a:avLst>
          </a:prstGeom>
          <a:solidFill>
            <a:srgbClr val="79747E"/>
          </a:solidFill>
          <a:ln/>
        </p:spPr>
      </p:sp>
      <p:sp>
        <p:nvSpPr>
          <p:cNvPr id="27" name="Shape 25">
            <a:extLst>
              <a:ext uri="{FF2B5EF4-FFF2-40B4-BE49-F238E27FC236}">
                <a16:creationId xmlns:a16="http://schemas.microsoft.com/office/drawing/2014/main" id="{CF3789BC-945A-003A-9FC4-4C9A65520442}"/>
              </a:ext>
            </a:extLst>
          </p:cNvPr>
          <p:cNvSpPr/>
          <p:nvPr/>
        </p:nvSpPr>
        <p:spPr>
          <a:xfrm>
            <a:off x="2009775" y="683419"/>
            <a:ext cx="5162550" cy="114300"/>
          </a:xfrm>
          <a:prstGeom prst="rect">
            <a:avLst/>
          </a:prstGeom>
          <a:noFill/>
          <a:ln/>
        </p:spPr>
      </p:sp>
      <p:pic>
        <p:nvPicPr>
          <p:cNvPr id="28" name="Image 0" descr="preencoded.png">
            <a:extLst>
              <a:ext uri="{FF2B5EF4-FFF2-40B4-BE49-F238E27FC236}">
                <a16:creationId xmlns:a16="http://schemas.microsoft.com/office/drawing/2014/main" id="{1D69B788-4E10-D827-E687-CEFD444B1859}"/>
              </a:ext>
            </a:extLst>
          </p:cNvPr>
          <p:cNvPicPr>
            <a:picLocks noChangeAspect="1"/>
          </p:cNvPicPr>
          <p:nvPr/>
        </p:nvPicPr>
        <p:blipFill>
          <a:blip r:embed="rId3"/>
          <a:stretch>
            <a:fillRect/>
          </a:stretch>
        </p:blipFill>
        <p:spPr>
          <a:xfrm>
            <a:off x="7496175" y="978694"/>
            <a:ext cx="190500" cy="190500"/>
          </a:xfrm>
          <a:prstGeom prst="rect">
            <a:avLst/>
          </a:prstGeom>
        </p:spPr>
      </p:pic>
      <p:pic>
        <p:nvPicPr>
          <p:cNvPr id="29" name="Image 1" descr="preencoded.png">
            <a:extLst>
              <a:ext uri="{FF2B5EF4-FFF2-40B4-BE49-F238E27FC236}">
                <a16:creationId xmlns:a16="http://schemas.microsoft.com/office/drawing/2014/main" id="{1BF3ED9E-9B38-EF10-3CB3-92CE5B2AFEF2}"/>
              </a:ext>
            </a:extLst>
          </p:cNvPr>
          <p:cNvPicPr>
            <a:picLocks noChangeAspect="1"/>
          </p:cNvPicPr>
          <p:nvPr/>
        </p:nvPicPr>
        <p:blipFill>
          <a:blip r:embed="rId4"/>
          <a:stretch>
            <a:fillRect/>
          </a:stretch>
        </p:blipFill>
        <p:spPr>
          <a:xfrm>
            <a:off x="3800475" y="4607719"/>
            <a:ext cx="1905000" cy="161925"/>
          </a:xfrm>
          <a:prstGeom prst="rect">
            <a:avLst/>
          </a:prstGeom>
        </p:spPr>
      </p:pic>
      <p:pic>
        <p:nvPicPr>
          <p:cNvPr id="30" name="Image 2" descr="preencoded.png">
            <a:extLst>
              <a:ext uri="{FF2B5EF4-FFF2-40B4-BE49-F238E27FC236}">
                <a16:creationId xmlns:a16="http://schemas.microsoft.com/office/drawing/2014/main" id="{5561CB5D-ECE3-AE08-FBC4-6A7ECCCD9BA5}"/>
              </a:ext>
            </a:extLst>
          </p:cNvPr>
          <p:cNvPicPr>
            <a:picLocks noChangeAspect="1"/>
          </p:cNvPicPr>
          <p:nvPr/>
        </p:nvPicPr>
        <p:blipFill>
          <a:blip r:embed="rId5"/>
          <a:stretch>
            <a:fillRect/>
          </a:stretch>
        </p:blipFill>
        <p:spPr>
          <a:xfrm>
            <a:off x="1304925" y="1227773"/>
            <a:ext cx="1138238" cy="3614737"/>
          </a:xfrm>
          <a:prstGeom prst="rect">
            <a:avLst/>
          </a:prstGeom>
        </p:spPr>
      </p:pic>
      <p:pic>
        <p:nvPicPr>
          <p:cNvPr id="31" name="Image 3" descr="preencoded.png">
            <a:extLst>
              <a:ext uri="{FF2B5EF4-FFF2-40B4-BE49-F238E27FC236}">
                <a16:creationId xmlns:a16="http://schemas.microsoft.com/office/drawing/2014/main" id="{B2658573-5880-ACEE-DEFE-F23FEC21F125}"/>
              </a:ext>
            </a:extLst>
          </p:cNvPr>
          <p:cNvPicPr>
            <a:picLocks noChangeAspect="1"/>
          </p:cNvPicPr>
          <p:nvPr/>
        </p:nvPicPr>
        <p:blipFill>
          <a:blip r:embed="rId6"/>
          <a:stretch>
            <a:fillRect/>
          </a:stretch>
        </p:blipFill>
        <p:spPr>
          <a:xfrm>
            <a:off x="1323975" y="907256"/>
            <a:ext cx="6534150" cy="333375"/>
          </a:xfrm>
          <a:prstGeom prst="rect">
            <a:avLst/>
          </a:prstGeom>
        </p:spPr>
      </p:pic>
      <p:pic>
        <p:nvPicPr>
          <p:cNvPr id="32" name="Image 4" descr="preencoded.png">
            <a:extLst>
              <a:ext uri="{FF2B5EF4-FFF2-40B4-BE49-F238E27FC236}">
                <a16:creationId xmlns:a16="http://schemas.microsoft.com/office/drawing/2014/main" id="{9FE5FFE4-F402-6502-A43C-F01F6AB0EA1F}"/>
              </a:ext>
            </a:extLst>
          </p:cNvPr>
          <p:cNvPicPr>
            <a:picLocks noChangeAspect="1"/>
          </p:cNvPicPr>
          <p:nvPr/>
        </p:nvPicPr>
        <p:blipFill>
          <a:blip r:embed="rId7"/>
          <a:stretch>
            <a:fillRect/>
          </a:stretch>
        </p:blipFill>
        <p:spPr>
          <a:xfrm>
            <a:off x="3138488" y="3245644"/>
            <a:ext cx="452438" cy="152400"/>
          </a:xfrm>
          <a:prstGeom prst="rect">
            <a:avLst/>
          </a:prstGeom>
        </p:spPr>
      </p:pic>
      <p:pic>
        <p:nvPicPr>
          <p:cNvPr id="33" name="Image 5" descr="preencoded.png">
            <a:extLst>
              <a:ext uri="{FF2B5EF4-FFF2-40B4-BE49-F238E27FC236}">
                <a16:creationId xmlns:a16="http://schemas.microsoft.com/office/drawing/2014/main" id="{4A55D59C-01D8-B4ED-3B12-6C14ECB07F13}"/>
              </a:ext>
            </a:extLst>
          </p:cNvPr>
          <p:cNvPicPr>
            <a:picLocks noChangeAspect="1"/>
          </p:cNvPicPr>
          <p:nvPr/>
        </p:nvPicPr>
        <p:blipFill>
          <a:blip r:embed="rId7"/>
          <a:stretch>
            <a:fillRect/>
          </a:stretch>
        </p:blipFill>
        <p:spPr>
          <a:xfrm>
            <a:off x="3138488" y="3926681"/>
            <a:ext cx="452438" cy="152400"/>
          </a:xfrm>
          <a:prstGeom prst="rect">
            <a:avLst/>
          </a:prstGeom>
        </p:spPr>
      </p:pic>
      <p:pic>
        <p:nvPicPr>
          <p:cNvPr id="34" name="Image 6" descr="preencoded.png">
            <a:extLst>
              <a:ext uri="{FF2B5EF4-FFF2-40B4-BE49-F238E27FC236}">
                <a16:creationId xmlns:a16="http://schemas.microsoft.com/office/drawing/2014/main" id="{FB2F3085-6553-159D-7420-8830459D6C4A}"/>
              </a:ext>
            </a:extLst>
          </p:cNvPr>
          <p:cNvPicPr>
            <a:picLocks noChangeAspect="1"/>
          </p:cNvPicPr>
          <p:nvPr/>
        </p:nvPicPr>
        <p:blipFill>
          <a:blip r:embed="rId8"/>
          <a:stretch>
            <a:fillRect/>
          </a:stretch>
        </p:blipFill>
        <p:spPr>
          <a:xfrm>
            <a:off x="2386013" y="1188244"/>
            <a:ext cx="5434013" cy="304800"/>
          </a:xfrm>
          <a:prstGeom prst="rect">
            <a:avLst/>
          </a:prstGeom>
        </p:spPr>
      </p:pic>
      <p:pic>
        <p:nvPicPr>
          <p:cNvPr id="35" name="Image 7" descr="preencoded.png">
            <a:extLst>
              <a:ext uri="{FF2B5EF4-FFF2-40B4-BE49-F238E27FC236}">
                <a16:creationId xmlns:a16="http://schemas.microsoft.com/office/drawing/2014/main" id="{24BEA5A7-AD9D-1DC5-3394-4B8F0C802F63}"/>
              </a:ext>
            </a:extLst>
          </p:cNvPr>
          <p:cNvPicPr>
            <a:picLocks noChangeAspect="1"/>
          </p:cNvPicPr>
          <p:nvPr/>
        </p:nvPicPr>
        <p:blipFill>
          <a:blip r:embed="rId9"/>
          <a:stretch>
            <a:fillRect/>
          </a:stretch>
        </p:blipFill>
        <p:spPr>
          <a:xfrm>
            <a:off x="2500313" y="4217194"/>
            <a:ext cx="571500" cy="571500"/>
          </a:xfrm>
          <a:prstGeom prst="rect">
            <a:avLst/>
          </a:prstGeom>
        </p:spPr>
      </p:pic>
      <p:pic>
        <p:nvPicPr>
          <p:cNvPr id="36" name="Image 8" descr="preencoded.png">
            <a:extLst>
              <a:ext uri="{FF2B5EF4-FFF2-40B4-BE49-F238E27FC236}">
                <a16:creationId xmlns:a16="http://schemas.microsoft.com/office/drawing/2014/main" id="{A790E82E-9949-CF8F-D123-7F9A1CBA1FEB}"/>
              </a:ext>
            </a:extLst>
          </p:cNvPr>
          <p:cNvPicPr>
            <a:picLocks noChangeAspect="1"/>
          </p:cNvPicPr>
          <p:nvPr/>
        </p:nvPicPr>
        <p:blipFill>
          <a:blip r:embed="rId10"/>
          <a:stretch>
            <a:fillRect/>
          </a:stretch>
        </p:blipFill>
        <p:spPr>
          <a:xfrm>
            <a:off x="7591425" y="4674394"/>
            <a:ext cx="114300" cy="114300"/>
          </a:xfrm>
          <a:prstGeom prst="rect">
            <a:avLst/>
          </a:prstGeom>
        </p:spPr>
      </p:pic>
      <p:pic>
        <p:nvPicPr>
          <p:cNvPr id="37" name="Image 9" descr="preencoded.png">
            <a:extLst>
              <a:ext uri="{FF2B5EF4-FFF2-40B4-BE49-F238E27FC236}">
                <a16:creationId xmlns:a16="http://schemas.microsoft.com/office/drawing/2014/main" id="{332AEDDA-1D59-7BB6-6BA1-4D155C5E8351}"/>
              </a:ext>
            </a:extLst>
          </p:cNvPr>
          <p:cNvPicPr>
            <a:picLocks noChangeAspect="1"/>
          </p:cNvPicPr>
          <p:nvPr/>
        </p:nvPicPr>
        <p:blipFill>
          <a:blip r:embed="rId11"/>
          <a:stretch>
            <a:fillRect/>
          </a:stretch>
        </p:blipFill>
        <p:spPr>
          <a:xfrm>
            <a:off x="3148013" y="4674394"/>
            <a:ext cx="114300" cy="114300"/>
          </a:xfrm>
          <a:prstGeom prst="rect">
            <a:avLst/>
          </a:prstGeom>
        </p:spPr>
      </p:pic>
      <p:pic>
        <p:nvPicPr>
          <p:cNvPr id="38" name="Image 10" descr="preencoded.png">
            <a:extLst>
              <a:ext uri="{FF2B5EF4-FFF2-40B4-BE49-F238E27FC236}">
                <a16:creationId xmlns:a16="http://schemas.microsoft.com/office/drawing/2014/main" id="{3D716FDB-70BA-8C1F-E0BF-3D6E5FA45241}"/>
              </a:ext>
            </a:extLst>
          </p:cNvPr>
          <p:cNvPicPr>
            <a:picLocks noChangeAspect="1"/>
          </p:cNvPicPr>
          <p:nvPr/>
        </p:nvPicPr>
        <p:blipFill>
          <a:blip r:embed="rId9"/>
          <a:stretch>
            <a:fillRect/>
          </a:stretch>
        </p:blipFill>
        <p:spPr>
          <a:xfrm>
            <a:off x="2500313" y="3569494"/>
            <a:ext cx="571500" cy="571500"/>
          </a:xfrm>
          <a:prstGeom prst="rect">
            <a:avLst/>
          </a:prstGeom>
        </p:spPr>
      </p:pic>
      <p:pic>
        <p:nvPicPr>
          <p:cNvPr id="39" name="Image 11" descr="preencoded.png">
            <a:extLst>
              <a:ext uri="{FF2B5EF4-FFF2-40B4-BE49-F238E27FC236}">
                <a16:creationId xmlns:a16="http://schemas.microsoft.com/office/drawing/2014/main" id="{A15082A1-4995-08F5-8F9B-25634D8D1140}"/>
              </a:ext>
            </a:extLst>
          </p:cNvPr>
          <p:cNvPicPr>
            <a:picLocks noChangeAspect="1"/>
          </p:cNvPicPr>
          <p:nvPr/>
        </p:nvPicPr>
        <p:blipFill>
          <a:blip r:embed="rId12"/>
          <a:stretch>
            <a:fillRect/>
          </a:stretch>
        </p:blipFill>
        <p:spPr>
          <a:xfrm>
            <a:off x="3148013" y="4026694"/>
            <a:ext cx="4557713" cy="114300"/>
          </a:xfrm>
          <a:prstGeom prst="rect">
            <a:avLst/>
          </a:prstGeom>
        </p:spPr>
      </p:pic>
      <p:pic>
        <p:nvPicPr>
          <p:cNvPr id="40" name="Image 12" descr="preencoded.png">
            <a:extLst>
              <a:ext uri="{FF2B5EF4-FFF2-40B4-BE49-F238E27FC236}">
                <a16:creationId xmlns:a16="http://schemas.microsoft.com/office/drawing/2014/main" id="{66A36F9A-F7D8-D641-D6CB-2172D169DE66}"/>
              </a:ext>
            </a:extLst>
          </p:cNvPr>
          <p:cNvPicPr>
            <a:picLocks noChangeAspect="1"/>
          </p:cNvPicPr>
          <p:nvPr/>
        </p:nvPicPr>
        <p:blipFill>
          <a:blip r:embed="rId9"/>
          <a:stretch>
            <a:fillRect/>
          </a:stretch>
        </p:blipFill>
        <p:spPr>
          <a:xfrm>
            <a:off x="2500313" y="2921794"/>
            <a:ext cx="571500" cy="571500"/>
          </a:xfrm>
          <a:prstGeom prst="rect">
            <a:avLst/>
          </a:prstGeom>
        </p:spPr>
      </p:pic>
      <p:pic>
        <p:nvPicPr>
          <p:cNvPr id="41" name="Image 13" descr="preencoded.png">
            <a:extLst>
              <a:ext uri="{FF2B5EF4-FFF2-40B4-BE49-F238E27FC236}">
                <a16:creationId xmlns:a16="http://schemas.microsoft.com/office/drawing/2014/main" id="{1E3421A2-5F5D-0F4B-EEE8-2C68D36DD435}"/>
              </a:ext>
            </a:extLst>
          </p:cNvPr>
          <p:cNvPicPr>
            <a:picLocks noChangeAspect="1"/>
          </p:cNvPicPr>
          <p:nvPr/>
        </p:nvPicPr>
        <p:blipFill>
          <a:blip r:embed="rId13"/>
          <a:stretch>
            <a:fillRect/>
          </a:stretch>
        </p:blipFill>
        <p:spPr>
          <a:xfrm>
            <a:off x="3148013" y="3217069"/>
            <a:ext cx="419100" cy="114300"/>
          </a:xfrm>
          <a:prstGeom prst="rect">
            <a:avLst/>
          </a:prstGeom>
        </p:spPr>
      </p:pic>
      <p:pic>
        <p:nvPicPr>
          <p:cNvPr id="42" name="Image 14" descr="preencoded.png">
            <a:extLst>
              <a:ext uri="{FF2B5EF4-FFF2-40B4-BE49-F238E27FC236}">
                <a16:creationId xmlns:a16="http://schemas.microsoft.com/office/drawing/2014/main" id="{3AB095BC-7B6F-5984-DB56-3C8502BA4DB2}"/>
              </a:ext>
            </a:extLst>
          </p:cNvPr>
          <p:cNvPicPr>
            <a:picLocks noChangeAspect="1"/>
          </p:cNvPicPr>
          <p:nvPr/>
        </p:nvPicPr>
        <p:blipFill>
          <a:blip r:embed="rId12"/>
          <a:stretch>
            <a:fillRect/>
          </a:stretch>
        </p:blipFill>
        <p:spPr>
          <a:xfrm>
            <a:off x="3148013" y="3378994"/>
            <a:ext cx="4557713" cy="114300"/>
          </a:xfrm>
          <a:prstGeom prst="rect">
            <a:avLst/>
          </a:prstGeom>
        </p:spPr>
      </p:pic>
      <p:pic>
        <p:nvPicPr>
          <p:cNvPr id="43" name="Image 15" descr="preencoded.png">
            <a:extLst>
              <a:ext uri="{FF2B5EF4-FFF2-40B4-BE49-F238E27FC236}">
                <a16:creationId xmlns:a16="http://schemas.microsoft.com/office/drawing/2014/main" id="{3B00F8F9-F2BD-13BD-4BC0-D5284C41949E}"/>
              </a:ext>
            </a:extLst>
          </p:cNvPr>
          <p:cNvPicPr>
            <a:picLocks noChangeAspect="1"/>
          </p:cNvPicPr>
          <p:nvPr/>
        </p:nvPicPr>
        <p:blipFill>
          <a:blip r:embed="rId14"/>
          <a:stretch>
            <a:fillRect/>
          </a:stretch>
        </p:blipFill>
        <p:spPr>
          <a:xfrm>
            <a:off x="4042093" y="2655094"/>
            <a:ext cx="228600" cy="228600"/>
          </a:xfrm>
          <a:prstGeom prst="rect">
            <a:avLst/>
          </a:prstGeom>
        </p:spPr>
      </p:pic>
      <p:pic>
        <p:nvPicPr>
          <p:cNvPr id="44" name="Image 16" descr="preencoded.png">
            <a:extLst>
              <a:ext uri="{FF2B5EF4-FFF2-40B4-BE49-F238E27FC236}">
                <a16:creationId xmlns:a16="http://schemas.microsoft.com/office/drawing/2014/main" id="{D2128A29-7D1F-4FF7-97C1-729A10314326}"/>
              </a:ext>
            </a:extLst>
          </p:cNvPr>
          <p:cNvPicPr>
            <a:picLocks noChangeAspect="1"/>
          </p:cNvPicPr>
          <p:nvPr/>
        </p:nvPicPr>
        <p:blipFill>
          <a:blip r:embed="rId15"/>
          <a:stretch>
            <a:fillRect/>
          </a:stretch>
        </p:blipFill>
        <p:spPr>
          <a:xfrm>
            <a:off x="2500313" y="1531144"/>
            <a:ext cx="1028700" cy="1028700"/>
          </a:xfrm>
          <a:prstGeom prst="rect">
            <a:avLst/>
          </a:prstGeom>
        </p:spPr>
      </p:pic>
      <p:pic>
        <p:nvPicPr>
          <p:cNvPr id="45" name="Image 17" descr="preencoded.png">
            <a:extLst>
              <a:ext uri="{FF2B5EF4-FFF2-40B4-BE49-F238E27FC236}">
                <a16:creationId xmlns:a16="http://schemas.microsoft.com/office/drawing/2014/main" id="{FD478A95-B2BB-CF8E-221C-518F898FC709}"/>
              </a:ext>
            </a:extLst>
          </p:cNvPr>
          <p:cNvPicPr>
            <a:picLocks noChangeAspect="1"/>
          </p:cNvPicPr>
          <p:nvPr/>
        </p:nvPicPr>
        <p:blipFill>
          <a:blip r:embed="rId16"/>
          <a:stretch>
            <a:fillRect/>
          </a:stretch>
        </p:blipFill>
        <p:spPr>
          <a:xfrm>
            <a:off x="3643313" y="2388394"/>
            <a:ext cx="304800" cy="190500"/>
          </a:xfrm>
          <a:prstGeom prst="rect">
            <a:avLst/>
          </a:prstGeom>
        </p:spPr>
      </p:pic>
      <p:pic>
        <p:nvPicPr>
          <p:cNvPr id="46" name="Image 18" descr="preencoded.png">
            <a:extLst>
              <a:ext uri="{FF2B5EF4-FFF2-40B4-BE49-F238E27FC236}">
                <a16:creationId xmlns:a16="http://schemas.microsoft.com/office/drawing/2014/main" id="{2E404D3C-403A-FC42-DD80-48916292419A}"/>
              </a:ext>
            </a:extLst>
          </p:cNvPr>
          <p:cNvPicPr>
            <a:picLocks noChangeAspect="1"/>
          </p:cNvPicPr>
          <p:nvPr/>
        </p:nvPicPr>
        <p:blipFill>
          <a:blip r:embed="rId17"/>
          <a:stretch>
            <a:fillRect/>
          </a:stretch>
        </p:blipFill>
        <p:spPr>
          <a:xfrm>
            <a:off x="7629525" y="683419"/>
            <a:ext cx="114300" cy="114300"/>
          </a:xfrm>
          <a:prstGeom prst="rect">
            <a:avLst/>
          </a:prstGeom>
        </p:spPr>
      </p:pic>
      <p:pic>
        <p:nvPicPr>
          <p:cNvPr id="47" name="Image 19" descr="preencoded.png">
            <a:extLst>
              <a:ext uri="{FF2B5EF4-FFF2-40B4-BE49-F238E27FC236}">
                <a16:creationId xmlns:a16="http://schemas.microsoft.com/office/drawing/2014/main" id="{02F1A677-9FF6-C0D3-01A0-DA18BC8170F8}"/>
              </a:ext>
            </a:extLst>
          </p:cNvPr>
          <p:cNvPicPr>
            <a:picLocks noChangeAspect="1"/>
          </p:cNvPicPr>
          <p:nvPr/>
        </p:nvPicPr>
        <p:blipFill>
          <a:blip r:embed="rId18"/>
          <a:stretch>
            <a:fillRect/>
          </a:stretch>
        </p:blipFill>
        <p:spPr>
          <a:xfrm>
            <a:off x="7172325" y="692944"/>
            <a:ext cx="95250" cy="95250"/>
          </a:xfrm>
          <a:prstGeom prst="rect">
            <a:avLst/>
          </a:prstGeom>
        </p:spPr>
      </p:pic>
      <p:pic>
        <p:nvPicPr>
          <p:cNvPr id="48" name="Image 20" descr="preencoded.png">
            <a:extLst>
              <a:ext uri="{FF2B5EF4-FFF2-40B4-BE49-F238E27FC236}">
                <a16:creationId xmlns:a16="http://schemas.microsoft.com/office/drawing/2014/main" id="{3BA8937D-9F74-068B-D619-5D05B2337B7D}"/>
              </a:ext>
            </a:extLst>
          </p:cNvPr>
          <p:cNvPicPr>
            <a:picLocks noChangeAspect="1"/>
          </p:cNvPicPr>
          <p:nvPr/>
        </p:nvPicPr>
        <p:blipFill>
          <a:blip r:embed="rId19"/>
          <a:stretch>
            <a:fillRect/>
          </a:stretch>
        </p:blipFill>
        <p:spPr>
          <a:xfrm>
            <a:off x="2009775" y="703993"/>
            <a:ext cx="73152" cy="73153"/>
          </a:xfrm>
          <a:prstGeom prst="rect">
            <a:avLst/>
          </a:prstGeom>
        </p:spPr>
      </p:pic>
      <p:pic>
        <p:nvPicPr>
          <p:cNvPr id="49" name="Image 21" descr="preencoded.png">
            <a:extLst>
              <a:ext uri="{FF2B5EF4-FFF2-40B4-BE49-F238E27FC236}">
                <a16:creationId xmlns:a16="http://schemas.microsoft.com/office/drawing/2014/main" id="{313B74A4-0076-7290-DCB7-19E7411E4D46}"/>
              </a:ext>
            </a:extLst>
          </p:cNvPr>
          <p:cNvPicPr>
            <a:picLocks noChangeAspect="1"/>
          </p:cNvPicPr>
          <p:nvPr/>
        </p:nvPicPr>
        <p:blipFill>
          <a:blip r:embed="rId20"/>
          <a:stretch>
            <a:fillRect/>
          </a:stretch>
        </p:blipFill>
        <p:spPr>
          <a:xfrm>
            <a:off x="1400175" y="683419"/>
            <a:ext cx="114300" cy="114300"/>
          </a:xfrm>
          <a:prstGeom prst="rect">
            <a:avLst/>
          </a:prstGeom>
        </p:spPr>
      </p:pic>
      <p:pic>
        <p:nvPicPr>
          <p:cNvPr id="50" name="Image 22" descr="preencoded.png">
            <a:extLst>
              <a:ext uri="{FF2B5EF4-FFF2-40B4-BE49-F238E27FC236}">
                <a16:creationId xmlns:a16="http://schemas.microsoft.com/office/drawing/2014/main" id="{23EECB73-8934-3E9E-169B-5020030402FA}"/>
              </a:ext>
            </a:extLst>
          </p:cNvPr>
          <p:cNvPicPr>
            <a:picLocks noChangeAspect="1"/>
          </p:cNvPicPr>
          <p:nvPr/>
        </p:nvPicPr>
        <p:blipFill>
          <a:blip r:embed="rId21"/>
          <a:stretch>
            <a:fillRect/>
          </a:stretch>
        </p:blipFill>
        <p:spPr>
          <a:xfrm>
            <a:off x="1571625" y="683419"/>
            <a:ext cx="114300" cy="114300"/>
          </a:xfrm>
          <a:prstGeom prst="rect">
            <a:avLst/>
          </a:prstGeom>
        </p:spPr>
      </p:pic>
      <p:pic>
        <p:nvPicPr>
          <p:cNvPr id="51" name="Image 23" descr="preencoded.png">
            <a:extLst>
              <a:ext uri="{FF2B5EF4-FFF2-40B4-BE49-F238E27FC236}">
                <a16:creationId xmlns:a16="http://schemas.microsoft.com/office/drawing/2014/main" id="{1CA78471-7D9F-715E-AF0F-ACDB2CA98DE3}"/>
              </a:ext>
            </a:extLst>
          </p:cNvPr>
          <p:cNvPicPr>
            <a:picLocks noChangeAspect="1"/>
          </p:cNvPicPr>
          <p:nvPr/>
        </p:nvPicPr>
        <p:blipFill>
          <a:blip r:embed="rId22"/>
          <a:stretch>
            <a:fillRect/>
          </a:stretch>
        </p:blipFill>
        <p:spPr>
          <a:xfrm>
            <a:off x="1743075" y="683419"/>
            <a:ext cx="114300" cy="114300"/>
          </a:xfrm>
          <a:prstGeom prst="rect">
            <a:avLst/>
          </a:prstGeom>
        </p:spPr>
      </p:pic>
      <p:sp>
        <p:nvSpPr>
          <p:cNvPr id="52" name="Text 26">
            <a:extLst>
              <a:ext uri="{FF2B5EF4-FFF2-40B4-BE49-F238E27FC236}">
                <a16:creationId xmlns:a16="http://schemas.microsoft.com/office/drawing/2014/main" id="{02E73135-C08C-D3D9-BD6F-88C8663C0D57}"/>
              </a:ext>
            </a:extLst>
          </p:cNvPr>
          <p:cNvSpPr/>
          <p:nvPr/>
        </p:nvSpPr>
        <p:spPr>
          <a:xfrm>
            <a:off x="3281363" y="4693444"/>
            <a:ext cx="6191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Today</a:t>
            </a:r>
            <a:endParaRPr lang="en-US" sz="450" dirty="0"/>
          </a:p>
        </p:txBody>
      </p:sp>
      <p:sp>
        <p:nvSpPr>
          <p:cNvPr id="53" name="Text 27">
            <a:extLst>
              <a:ext uri="{FF2B5EF4-FFF2-40B4-BE49-F238E27FC236}">
                <a16:creationId xmlns:a16="http://schemas.microsoft.com/office/drawing/2014/main" id="{6C421ABB-0B47-A990-455B-F61F8E4C367A}"/>
              </a:ext>
            </a:extLst>
          </p:cNvPr>
          <p:cNvSpPr/>
          <p:nvPr/>
        </p:nvSpPr>
        <p:spPr>
          <a:xfrm>
            <a:off x="3462338" y="4693444"/>
            <a:ext cx="481012"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a:t>
            </a:r>
            <a:endParaRPr lang="en-US" sz="450" dirty="0"/>
          </a:p>
        </p:txBody>
      </p:sp>
      <p:sp>
        <p:nvSpPr>
          <p:cNvPr id="54" name="Text 28">
            <a:extLst>
              <a:ext uri="{FF2B5EF4-FFF2-40B4-BE49-F238E27FC236}">
                <a16:creationId xmlns:a16="http://schemas.microsoft.com/office/drawing/2014/main" id="{6F3C6C0C-D037-75D8-4BA0-5D5147576D2B}"/>
              </a:ext>
            </a:extLst>
          </p:cNvPr>
          <p:cNvSpPr/>
          <p:nvPr/>
        </p:nvSpPr>
        <p:spPr>
          <a:xfrm>
            <a:off x="3505200" y="4693444"/>
            <a:ext cx="45434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23 min</a:t>
            </a:r>
            <a:endParaRPr lang="en-US" sz="450" dirty="0"/>
          </a:p>
        </p:txBody>
      </p:sp>
      <p:sp>
        <p:nvSpPr>
          <p:cNvPr id="55" name="Text 29">
            <a:extLst>
              <a:ext uri="{FF2B5EF4-FFF2-40B4-BE49-F238E27FC236}">
                <a16:creationId xmlns:a16="http://schemas.microsoft.com/office/drawing/2014/main" id="{F6C1C1B5-BC10-6F7C-CAB6-A3ACAD0BF0FB}"/>
              </a:ext>
            </a:extLst>
          </p:cNvPr>
          <p:cNvSpPr/>
          <p:nvPr/>
        </p:nvSpPr>
        <p:spPr>
          <a:xfrm>
            <a:off x="3148013" y="42171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6" name="Text 30">
            <a:extLst>
              <a:ext uri="{FF2B5EF4-FFF2-40B4-BE49-F238E27FC236}">
                <a16:creationId xmlns:a16="http://schemas.microsoft.com/office/drawing/2014/main" id="{8D06D3E4-9A63-9425-AA2A-61198713C4BB}"/>
              </a:ext>
            </a:extLst>
          </p:cNvPr>
          <p:cNvSpPr/>
          <p:nvPr/>
        </p:nvSpPr>
        <p:spPr>
          <a:xfrm>
            <a:off x="3148013" y="43695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7" name="Text 31">
            <a:extLst>
              <a:ext uri="{FF2B5EF4-FFF2-40B4-BE49-F238E27FC236}">
                <a16:creationId xmlns:a16="http://schemas.microsoft.com/office/drawing/2014/main" id="{35FEA586-8F0E-99B3-1666-9B45A379AFF4}"/>
              </a:ext>
            </a:extLst>
          </p:cNvPr>
          <p:cNvSpPr/>
          <p:nvPr/>
        </p:nvSpPr>
        <p:spPr>
          <a:xfrm>
            <a:off x="3148013" y="35694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8" name="Text 32">
            <a:extLst>
              <a:ext uri="{FF2B5EF4-FFF2-40B4-BE49-F238E27FC236}">
                <a16:creationId xmlns:a16="http://schemas.microsoft.com/office/drawing/2014/main" id="{1018B42F-21FC-3321-6A2A-7459612F2366}"/>
              </a:ext>
            </a:extLst>
          </p:cNvPr>
          <p:cNvSpPr/>
          <p:nvPr/>
        </p:nvSpPr>
        <p:spPr>
          <a:xfrm>
            <a:off x="3148013" y="37218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9" name="Text 33">
            <a:extLst>
              <a:ext uri="{FF2B5EF4-FFF2-40B4-BE49-F238E27FC236}">
                <a16:creationId xmlns:a16="http://schemas.microsoft.com/office/drawing/2014/main" id="{CDF6651E-FADA-8E33-D461-8122CB0669E1}"/>
              </a:ext>
            </a:extLst>
          </p:cNvPr>
          <p:cNvSpPr/>
          <p:nvPr/>
        </p:nvSpPr>
        <p:spPr>
          <a:xfrm>
            <a:off x="3148013" y="29217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60" name="Text 34">
            <a:extLst>
              <a:ext uri="{FF2B5EF4-FFF2-40B4-BE49-F238E27FC236}">
                <a16:creationId xmlns:a16="http://schemas.microsoft.com/office/drawing/2014/main" id="{AA9B4971-646E-2E0F-527A-3E84FAA705DF}"/>
              </a:ext>
            </a:extLst>
          </p:cNvPr>
          <p:cNvSpPr/>
          <p:nvPr/>
        </p:nvSpPr>
        <p:spPr>
          <a:xfrm>
            <a:off x="3148013" y="30741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61" name="Text 35">
            <a:extLst>
              <a:ext uri="{FF2B5EF4-FFF2-40B4-BE49-F238E27FC236}">
                <a16:creationId xmlns:a16="http://schemas.microsoft.com/office/drawing/2014/main" id="{EBCBAE71-CC20-058A-8491-67413738BDC3}"/>
              </a:ext>
            </a:extLst>
          </p:cNvPr>
          <p:cNvSpPr/>
          <p:nvPr/>
        </p:nvSpPr>
        <p:spPr>
          <a:xfrm>
            <a:off x="2500313" y="2693194"/>
            <a:ext cx="1943100"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Quizzes You Might Interested</a:t>
            </a:r>
            <a:endParaRPr lang="en-US" sz="900" dirty="0"/>
          </a:p>
        </p:txBody>
      </p:sp>
      <p:sp>
        <p:nvSpPr>
          <p:cNvPr id="62" name="Text 36">
            <a:extLst>
              <a:ext uri="{FF2B5EF4-FFF2-40B4-BE49-F238E27FC236}">
                <a16:creationId xmlns:a16="http://schemas.microsoft.com/office/drawing/2014/main" id="{B42F2171-104C-7B9A-EEC7-BD470B11D296}"/>
              </a:ext>
            </a:extLst>
          </p:cNvPr>
          <p:cNvSpPr/>
          <p:nvPr/>
        </p:nvSpPr>
        <p:spPr>
          <a:xfrm>
            <a:off x="3643313" y="1531144"/>
            <a:ext cx="4519613"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 1</a:t>
            </a:r>
            <a:endParaRPr lang="en-US" sz="900" dirty="0"/>
          </a:p>
        </p:txBody>
      </p:sp>
      <p:sp>
        <p:nvSpPr>
          <p:cNvPr id="63" name="Text 37">
            <a:extLst>
              <a:ext uri="{FF2B5EF4-FFF2-40B4-BE49-F238E27FC236}">
                <a16:creationId xmlns:a16="http://schemas.microsoft.com/office/drawing/2014/main" id="{D14D6874-87AE-2BF8-8539-809AD68CFA9D}"/>
              </a:ext>
            </a:extLst>
          </p:cNvPr>
          <p:cNvSpPr/>
          <p:nvPr/>
        </p:nvSpPr>
        <p:spPr>
          <a:xfrm>
            <a:off x="3643313" y="1702594"/>
            <a:ext cx="4519613" cy="76200"/>
          </a:xfrm>
          <a:prstGeom prst="rect">
            <a:avLst/>
          </a:prstGeom>
          <a:noFill/>
          <a:ln/>
        </p:spPr>
        <p:txBody>
          <a:bodyPr wrap="square" rtlCol="0" anchor="ctr"/>
          <a:lstStyle/>
          <a:p>
            <a:pPr marL="0" indent="0" algn="l">
              <a:lnSpc>
                <a:spcPts val="600"/>
              </a:lnSpc>
              <a:buNone/>
            </a:pPr>
            <a:r>
              <a:rPr lang="en-US" sz="413" kern="0" spc="19" dirty="0">
                <a:solidFill>
                  <a:srgbClr val="49454F">
                    <a:alpha val="99000"/>
                  </a:srgbClr>
                </a:solidFill>
                <a:latin typeface="Roboto" pitchFamily="34" charset="0"/>
                <a:ea typeface="Roboto" pitchFamily="34" charset="-122"/>
                <a:cs typeface="Roboto" pitchFamily="34" charset="-120"/>
              </a:rPr>
              <a:t>Published date</a:t>
            </a:r>
            <a:endParaRPr lang="en-US" sz="413" dirty="0"/>
          </a:p>
        </p:txBody>
      </p:sp>
      <p:sp>
        <p:nvSpPr>
          <p:cNvPr id="64" name="Text 38">
            <a:extLst>
              <a:ext uri="{FF2B5EF4-FFF2-40B4-BE49-F238E27FC236}">
                <a16:creationId xmlns:a16="http://schemas.microsoft.com/office/drawing/2014/main" id="{AFF75F26-EF52-B084-1F25-4205928BD6D0}"/>
              </a:ext>
            </a:extLst>
          </p:cNvPr>
          <p:cNvSpPr/>
          <p:nvPr/>
        </p:nvSpPr>
        <p:spPr>
          <a:xfrm>
            <a:off x="3643313" y="1797844"/>
            <a:ext cx="4519613" cy="476250"/>
          </a:xfrm>
          <a:prstGeom prst="rect">
            <a:avLst/>
          </a:prstGeom>
          <a:noFill/>
          <a:ln/>
        </p:spPr>
        <p:txBody>
          <a:bodyPr wrap="square" rtlCol="0" anchor="ctr"/>
          <a:lstStyle/>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Lorem ipsum dolor sit amet, consectetur adipiscing elit, sed do eiusmod tempor incididunt ut labore et dolore magna aliqua. Ut enim ad minim veniam, quis nostrud exercitation ullamco laboris nisi ut aliquip ex ea commodo consequat. </a:t>
            </a:r>
            <a:endParaRPr lang="en-US" sz="525" dirty="0"/>
          </a:p>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Duis aute irure dolor in reprehenderit in voluptate velit esse cillum dolore eu fugiat nulla pariatur. Excepteur sint occaecat cupidatat non proident, sunt in culpa qui officia deserunt mollit anim id est laborum.</a:t>
            </a:r>
            <a:endParaRPr lang="en-US" sz="525" dirty="0"/>
          </a:p>
        </p:txBody>
      </p:sp>
      <p:sp>
        <p:nvSpPr>
          <p:cNvPr id="65" name="Text 39">
            <a:extLst>
              <a:ext uri="{FF2B5EF4-FFF2-40B4-BE49-F238E27FC236}">
                <a16:creationId xmlns:a16="http://schemas.microsoft.com/office/drawing/2014/main" id="{E2EFB347-B40A-03DE-C7C9-68FF566E8184}"/>
              </a:ext>
            </a:extLst>
          </p:cNvPr>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66" name="Text 40">
            <a:extLst>
              <a:ext uri="{FF2B5EF4-FFF2-40B4-BE49-F238E27FC236}">
                <a16:creationId xmlns:a16="http://schemas.microsoft.com/office/drawing/2014/main" id="{EE3460E2-539A-5F6B-D932-8CD5200493C1}"/>
              </a:ext>
            </a:extLst>
          </p:cNvPr>
          <p:cNvSpPr/>
          <p:nvPr/>
        </p:nvSpPr>
        <p:spPr>
          <a:xfrm>
            <a:off x="2121027"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67" name="Rectangle 66">
            <a:extLst>
              <a:ext uri="{FF2B5EF4-FFF2-40B4-BE49-F238E27FC236}">
                <a16:creationId xmlns:a16="http://schemas.microsoft.com/office/drawing/2014/main" id="{3B1B689B-F356-37E3-3A23-84C478142712}"/>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55BB83E3-5615-E671-207D-002773FD8EF1}"/>
              </a:ext>
            </a:extLst>
          </p:cNvPr>
          <p:cNvSpPr/>
          <p:nvPr/>
        </p:nvSpPr>
        <p:spPr>
          <a:xfrm>
            <a:off x="1332441" y="1615678"/>
            <a:ext cx="1081086" cy="230981"/>
          </a:xfrm>
          <a:prstGeom prst="rect">
            <a:avLst/>
          </a:prstGeom>
          <a:solidFill>
            <a:srgbClr val="E8DE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700" dirty="0">
                <a:solidFill>
                  <a:schemeClr val="tx1"/>
                </a:solidFill>
              </a:rPr>
              <a:t>Question Bank</a:t>
            </a:r>
          </a:p>
        </p:txBody>
      </p:sp>
      <p:sp>
        <p:nvSpPr>
          <p:cNvPr id="72" name="Rectangle 71">
            <a:extLst>
              <a:ext uri="{FF2B5EF4-FFF2-40B4-BE49-F238E27FC236}">
                <a16:creationId xmlns:a16="http://schemas.microsoft.com/office/drawing/2014/main" id="{1E98B1F9-779D-AFD6-5C9F-ECCD794176E2}"/>
              </a:ext>
            </a:extLst>
          </p:cNvPr>
          <p:cNvSpPr/>
          <p:nvPr/>
        </p:nvSpPr>
        <p:spPr>
          <a:xfrm>
            <a:off x="1332441" y="1278732"/>
            <a:ext cx="1081086" cy="3000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700" dirty="0">
                <a:solidFill>
                  <a:schemeClr val="tx1"/>
                </a:solidFill>
              </a:rPr>
              <a:t>Home</a:t>
            </a:r>
          </a:p>
        </p:txBody>
      </p:sp>
    </p:spTree>
    <p:extLst>
      <p:ext uri="{BB962C8B-B14F-4D97-AF65-F5344CB8AC3E}">
        <p14:creationId xmlns:p14="http://schemas.microsoft.com/office/powerpoint/2010/main" val="178897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88169"/>
            <a:ext cx="6496050" cy="323850"/>
          </a:xfrm>
          <a:prstGeom prst="rect">
            <a:avLst/>
          </a:prstGeom>
          <a:solidFill>
            <a:srgbClr val="FFFFFF"/>
          </a:solidFill>
          <a:ln/>
        </p:spPr>
      </p:sp>
      <p:sp>
        <p:nvSpPr>
          <p:cNvPr id="3" name="Shape 1"/>
          <p:cNvSpPr/>
          <p:nvPr/>
        </p:nvSpPr>
        <p:spPr>
          <a:xfrm>
            <a:off x="1771650" y="1373981"/>
            <a:ext cx="5605463" cy="414338"/>
          </a:xfrm>
          <a:prstGeom prst="rect">
            <a:avLst/>
          </a:prstGeom>
          <a:noFill/>
          <a:ln/>
        </p:spPr>
      </p:sp>
      <p:sp>
        <p:nvSpPr>
          <p:cNvPr id="4" name="Shape 2"/>
          <p:cNvSpPr/>
          <p:nvPr/>
        </p:nvSpPr>
        <p:spPr>
          <a:xfrm>
            <a:off x="1771650" y="2097881"/>
            <a:ext cx="5605463" cy="200025"/>
          </a:xfrm>
          <a:prstGeom prst="rect">
            <a:avLst/>
          </a:prstGeom>
          <a:noFill/>
          <a:ln/>
        </p:spPr>
      </p:sp>
      <p:sp>
        <p:nvSpPr>
          <p:cNvPr id="5" name="Shape 3"/>
          <p:cNvSpPr/>
          <p:nvPr/>
        </p:nvSpPr>
        <p:spPr>
          <a:xfrm rot="5400000">
            <a:off x="744141" y="3756422"/>
            <a:ext cx="2031206" cy="23812"/>
          </a:xfrm>
          <a:prstGeom prst="line">
            <a:avLst/>
          </a:prstGeom>
          <a:noFill/>
          <a:ln w="12700">
            <a:solidFill>
              <a:srgbClr val="000000"/>
            </a:solidFill>
            <a:prstDash val="solid"/>
          </a:ln>
        </p:spPr>
      </p:sp>
      <p:sp>
        <p:nvSpPr>
          <p:cNvPr id="6" name="Shape 4"/>
          <p:cNvSpPr/>
          <p:nvPr/>
        </p:nvSpPr>
        <p:spPr>
          <a:xfrm rot="5400000" flipV="1">
            <a:off x="6371352" y="3758802"/>
            <a:ext cx="2031206" cy="19051"/>
          </a:xfrm>
          <a:prstGeom prst="line">
            <a:avLst/>
          </a:prstGeom>
          <a:noFill/>
          <a:ln w="12700">
            <a:solidFill>
              <a:srgbClr val="000000"/>
            </a:solidFill>
            <a:prstDash val="solid"/>
          </a:ln>
        </p:spPr>
      </p:sp>
      <p:sp>
        <p:nvSpPr>
          <p:cNvPr id="7" name="Shape 5"/>
          <p:cNvSpPr/>
          <p:nvPr/>
        </p:nvSpPr>
        <p:spPr>
          <a:xfrm>
            <a:off x="1771650" y="2402681"/>
            <a:ext cx="5605463" cy="352425"/>
          </a:xfrm>
          <a:prstGeom prst="rect">
            <a:avLst/>
          </a:prstGeom>
          <a:solidFill>
            <a:srgbClr val="E8DEF8"/>
          </a:solidFill>
          <a:ln w="12700">
            <a:solidFill>
              <a:srgbClr val="000000"/>
            </a:solidFill>
            <a:prstDash val="solid"/>
          </a:ln>
        </p:spPr>
      </p:sp>
      <p:sp>
        <p:nvSpPr>
          <p:cNvPr id="8" name="Shape 6"/>
          <p:cNvSpPr/>
          <p:nvPr/>
        </p:nvSpPr>
        <p:spPr>
          <a:xfrm>
            <a:off x="1943100" y="2497931"/>
            <a:ext cx="5266244" cy="1314450"/>
          </a:xfrm>
          <a:prstGeom prst="rect">
            <a:avLst/>
          </a:prstGeom>
          <a:noFill/>
          <a:ln/>
        </p:spPr>
      </p:sp>
      <p:sp>
        <p:nvSpPr>
          <p:cNvPr id="9" name="Shape 7"/>
          <p:cNvSpPr/>
          <p:nvPr/>
        </p:nvSpPr>
        <p:spPr>
          <a:xfrm>
            <a:off x="1943100" y="2497931"/>
            <a:ext cx="2581275" cy="1314450"/>
          </a:xfrm>
          <a:prstGeom prst="rect">
            <a:avLst/>
          </a:prstGeom>
          <a:noFill/>
          <a:ln/>
        </p:spPr>
      </p:sp>
      <p:sp>
        <p:nvSpPr>
          <p:cNvPr id="10" name="Shape 8"/>
          <p:cNvSpPr/>
          <p:nvPr/>
        </p:nvSpPr>
        <p:spPr>
          <a:xfrm>
            <a:off x="4791075" y="2497931"/>
            <a:ext cx="733425" cy="1314450"/>
          </a:xfrm>
          <a:prstGeom prst="rect">
            <a:avLst/>
          </a:prstGeom>
          <a:noFill/>
          <a:ln/>
        </p:spPr>
      </p:sp>
      <p:sp>
        <p:nvSpPr>
          <p:cNvPr id="11" name="Shape 9"/>
          <p:cNvSpPr/>
          <p:nvPr/>
        </p:nvSpPr>
        <p:spPr>
          <a:xfrm>
            <a:off x="5791200" y="2497931"/>
            <a:ext cx="481012" cy="1314450"/>
          </a:xfrm>
          <a:prstGeom prst="rect">
            <a:avLst/>
          </a:prstGeom>
          <a:noFill/>
          <a:ln/>
        </p:spPr>
      </p:sp>
      <p:sp>
        <p:nvSpPr>
          <p:cNvPr id="12" name="Shape 10"/>
          <p:cNvSpPr/>
          <p:nvPr/>
        </p:nvSpPr>
        <p:spPr>
          <a:xfrm>
            <a:off x="6538913" y="2497931"/>
            <a:ext cx="670431" cy="1293019"/>
          </a:xfrm>
          <a:prstGeom prst="rect">
            <a:avLst/>
          </a:prstGeom>
          <a:noFill/>
          <a:ln/>
        </p:spPr>
      </p:sp>
      <p:sp>
        <p:nvSpPr>
          <p:cNvPr id="13" name="Shape 11"/>
          <p:cNvSpPr/>
          <p:nvPr/>
        </p:nvSpPr>
        <p:spPr>
          <a:xfrm>
            <a:off x="6538913" y="2912269"/>
            <a:ext cx="670431" cy="878681"/>
          </a:xfrm>
          <a:prstGeom prst="rect">
            <a:avLst/>
          </a:prstGeom>
          <a:noFill/>
          <a:ln/>
        </p:spPr>
      </p:sp>
      <p:sp>
        <p:nvSpPr>
          <p:cNvPr id="14" name="Shape 12"/>
          <p:cNvSpPr/>
          <p:nvPr/>
        </p:nvSpPr>
        <p:spPr>
          <a:xfrm>
            <a:off x="5791200" y="2888456"/>
            <a:ext cx="481012" cy="923925"/>
          </a:xfrm>
          <a:prstGeom prst="rect">
            <a:avLst/>
          </a:prstGeom>
          <a:noFill/>
          <a:ln/>
        </p:spPr>
      </p:sp>
      <p:sp>
        <p:nvSpPr>
          <p:cNvPr id="15" name="Shape 13"/>
          <p:cNvSpPr/>
          <p:nvPr/>
        </p:nvSpPr>
        <p:spPr>
          <a:xfrm>
            <a:off x="5791200" y="2888456"/>
            <a:ext cx="319088" cy="228600"/>
          </a:xfrm>
          <a:prstGeom prst="rect">
            <a:avLst/>
          </a:prstGeom>
          <a:noFill/>
          <a:ln/>
        </p:spPr>
      </p:sp>
      <p:sp>
        <p:nvSpPr>
          <p:cNvPr id="16" name="Shape 14"/>
          <p:cNvSpPr/>
          <p:nvPr/>
        </p:nvSpPr>
        <p:spPr>
          <a:xfrm>
            <a:off x="5791200" y="3236119"/>
            <a:ext cx="481012" cy="228600"/>
          </a:xfrm>
          <a:prstGeom prst="rect">
            <a:avLst/>
          </a:prstGeom>
          <a:noFill/>
          <a:ln/>
        </p:spPr>
      </p:sp>
      <p:sp>
        <p:nvSpPr>
          <p:cNvPr id="17" name="Shape 15"/>
          <p:cNvSpPr/>
          <p:nvPr/>
        </p:nvSpPr>
        <p:spPr>
          <a:xfrm>
            <a:off x="5791200" y="3583781"/>
            <a:ext cx="323850" cy="228600"/>
          </a:xfrm>
          <a:prstGeom prst="rect">
            <a:avLst/>
          </a:prstGeom>
          <a:noFill/>
          <a:ln/>
        </p:spPr>
      </p:sp>
      <p:sp>
        <p:nvSpPr>
          <p:cNvPr id="18" name="Shape 16"/>
          <p:cNvSpPr/>
          <p:nvPr/>
        </p:nvSpPr>
        <p:spPr>
          <a:xfrm>
            <a:off x="4791075" y="2888456"/>
            <a:ext cx="733425" cy="923925"/>
          </a:xfrm>
          <a:prstGeom prst="rect">
            <a:avLst/>
          </a:prstGeom>
          <a:noFill/>
          <a:ln/>
        </p:spPr>
      </p:sp>
      <p:sp>
        <p:nvSpPr>
          <p:cNvPr id="19" name="Shape 17"/>
          <p:cNvSpPr/>
          <p:nvPr/>
        </p:nvSpPr>
        <p:spPr>
          <a:xfrm>
            <a:off x="4791075" y="2888456"/>
            <a:ext cx="338138" cy="228600"/>
          </a:xfrm>
          <a:prstGeom prst="rect">
            <a:avLst/>
          </a:prstGeom>
          <a:noFill/>
          <a:ln/>
        </p:spPr>
      </p:sp>
      <p:sp>
        <p:nvSpPr>
          <p:cNvPr id="20" name="Shape 18"/>
          <p:cNvSpPr/>
          <p:nvPr/>
        </p:nvSpPr>
        <p:spPr>
          <a:xfrm>
            <a:off x="4791075" y="3236119"/>
            <a:ext cx="461963" cy="228600"/>
          </a:xfrm>
          <a:prstGeom prst="rect">
            <a:avLst/>
          </a:prstGeom>
          <a:noFill/>
          <a:ln/>
        </p:spPr>
      </p:sp>
      <p:sp>
        <p:nvSpPr>
          <p:cNvPr id="21" name="Shape 19"/>
          <p:cNvSpPr/>
          <p:nvPr/>
        </p:nvSpPr>
        <p:spPr>
          <a:xfrm>
            <a:off x="4791075" y="3583781"/>
            <a:ext cx="733425" cy="228600"/>
          </a:xfrm>
          <a:prstGeom prst="rect">
            <a:avLst/>
          </a:prstGeom>
          <a:noFill/>
          <a:ln/>
        </p:spPr>
      </p:sp>
      <p:sp>
        <p:nvSpPr>
          <p:cNvPr id="22" name="Shape 20"/>
          <p:cNvSpPr/>
          <p:nvPr/>
        </p:nvSpPr>
        <p:spPr>
          <a:xfrm>
            <a:off x="1943100" y="2888456"/>
            <a:ext cx="2581275" cy="923925"/>
          </a:xfrm>
          <a:prstGeom prst="rect">
            <a:avLst/>
          </a:prstGeom>
          <a:noFill/>
          <a:ln/>
        </p:spPr>
      </p:sp>
      <p:sp>
        <p:nvSpPr>
          <p:cNvPr id="23" name="Shape 21"/>
          <p:cNvSpPr/>
          <p:nvPr/>
        </p:nvSpPr>
        <p:spPr>
          <a:xfrm>
            <a:off x="1943100" y="2888456"/>
            <a:ext cx="1433513" cy="228600"/>
          </a:xfrm>
          <a:prstGeom prst="rect">
            <a:avLst/>
          </a:prstGeom>
          <a:noFill/>
          <a:ln/>
        </p:spPr>
      </p:sp>
      <p:sp>
        <p:nvSpPr>
          <p:cNvPr id="24" name="Shape 22"/>
          <p:cNvSpPr/>
          <p:nvPr/>
        </p:nvSpPr>
        <p:spPr>
          <a:xfrm>
            <a:off x="1943100" y="3236119"/>
            <a:ext cx="2581275" cy="228600"/>
          </a:xfrm>
          <a:prstGeom prst="rect">
            <a:avLst/>
          </a:prstGeom>
          <a:noFill/>
          <a:ln/>
        </p:spPr>
      </p:sp>
      <p:sp>
        <p:nvSpPr>
          <p:cNvPr id="25" name="Shape 23"/>
          <p:cNvSpPr/>
          <p:nvPr/>
        </p:nvSpPr>
        <p:spPr>
          <a:xfrm>
            <a:off x="1943100" y="3583781"/>
            <a:ext cx="2243138" cy="228600"/>
          </a:xfrm>
          <a:prstGeom prst="rect">
            <a:avLst/>
          </a:prstGeom>
          <a:noFill/>
          <a:ln/>
        </p:spPr>
      </p:sp>
      <p:sp>
        <p:nvSpPr>
          <p:cNvPr id="26" name="Shape 24"/>
          <p:cNvSpPr/>
          <p:nvPr/>
        </p:nvSpPr>
        <p:spPr>
          <a:xfrm>
            <a:off x="1771650" y="2121694"/>
            <a:ext cx="2124075" cy="152400"/>
          </a:xfrm>
          <a:prstGeom prst="rect">
            <a:avLst/>
          </a:prstGeom>
          <a:noFill/>
          <a:ln/>
        </p:spPr>
      </p:sp>
      <p:sp>
        <p:nvSpPr>
          <p:cNvPr id="27" name="Shape 25"/>
          <p:cNvSpPr/>
          <p:nvPr/>
        </p:nvSpPr>
        <p:spPr>
          <a:xfrm>
            <a:off x="5353050" y="2097881"/>
            <a:ext cx="2024062" cy="200025"/>
          </a:xfrm>
          <a:prstGeom prst="roundRect">
            <a:avLst>
              <a:gd name="adj" fmla="val 45709714"/>
            </a:avLst>
          </a:prstGeom>
          <a:solidFill>
            <a:srgbClr val="EADDFF">
              <a:alpha val="0"/>
            </a:srgbClr>
          </a:solidFill>
          <a:ln w="12700">
            <a:solidFill>
              <a:srgbClr val="383838"/>
            </a:solidFill>
            <a:prstDash val="solid"/>
          </a:ln>
        </p:spPr>
      </p:sp>
      <p:sp>
        <p:nvSpPr>
          <p:cNvPr id="28" name="Shape 26"/>
          <p:cNvSpPr/>
          <p:nvPr/>
        </p:nvSpPr>
        <p:spPr>
          <a:xfrm rot="5400000">
            <a:off x="5503069" y="2197894"/>
            <a:ext cx="157163" cy="0"/>
          </a:xfrm>
          <a:prstGeom prst="line">
            <a:avLst/>
          </a:prstGeom>
          <a:noFill/>
          <a:ln w="12700">
            <a:solidFill>
              <a:srgbClr val="000000"/>
            </a:solidFill>
            <a:prstDash val="solid"/>
          </a:ln>
        </p:spPr>
      </p:sp>
      <p:sp>
        <p:nvSpPr>
          <p:cNvPr id="29" name="Shape 27"/>
          <p:cNvSpPr/>
          <p:nvPr/>
        </p:nvSpPr>
        <p:spPr>
          <a:xfrm>
            <a:off x="1771650" y="2121694"/>
            <a:ext cx="385763" cy="152400"/>
          </a:xfrm>
          <a:prstGeom prst="rect">
            <a:avLst/>
          </a:prstGeom>
          <a:noFill/>
          <a:ln/>
        </p:spPr>
      </p:sp>
      <p:sp>
        <p:nvSpPr>
          <p:cNvPr id="30" name="Shape 28"/>
          <p:cNvSpPr/>
          <p:nvPr/>
        </p:nvSpPr>
        <p:spPr>
          <a:xfrm>
            <a:off x="2347913" y="2147888"/>
            <a:ext cx="1547813" cy="100013"/>
          </a:xfrm>
          <a:prstGeom prst="rect">
            <a:avLst/>
          </a:prstGeom>
          <a:noFill/>
          <a:ln/>
        </p:spPr>
      </p:sp>
      <p:sp>
        <p:nvSpPr>
          <p:cNvPr id="31" name="Shape 29"/>
          <p:cNvSpPr/>
          <p:nvPr/>
        </p:nvSpPr>
        <p:spPr>
          <a:xfrm>
            <a:off x="1771650" y="1373981"/>
            <a:ext cx="759959" cy="414338"/>
          </a:xfrm>
          <a:prstGeom prst="roundRect">
            <a:avLst>
              <a:gd name="adj" fmla="val 22069"/>
            </a:avLst>
          </a:prstGeom>
          <a:noFill/>
          <a:ln w="12700">
            <a:solidFill>
              <a:schemeClr val="tx1"/>
            </a:solidFill>
            <a:prstDash val="solid"/>
          </a:ln>
        </p:spPr>
      </p:sp>
      <p:sp>
        <p:nvSpPr>
          <p:cNvPr id="32" name="Shape 30"/>
          <p:cNvSpPr/>
          <p:nvPr/>
        </p:nvSpPr>
        <p:spPr>
          <a:xfrm>
            <a:off x="2579234" y="1373981"/>
            <a:ext cx="759959" cy="414338"/>
          </a:xfrm>
          <a:prstGeom prst="roundRect">
            <a:avLst>
              <a:gd name="adj" fmla="val 22069"/>
            </a:avLst>
          </a:prstGeom>
          <a:noFill/>
          <a:ln w="12700">
            <a:solidFill>
              <a:srgbClr val="000000"/>
            </a:solidFill>
            <a:prstDash val="solid"/>
          </a:ln>
        </p:spPr>
      </p:sp>
      <p:sp>
        <p:nvSpPr>
          <p:cNvPr id="33" name="Shape 31"/>
          <p:cNvSpPr/>
          <p:nvPr/>
        </p:nvSpPr>
        <p:spPr>
          <a:xfrm>
            <a:off x="3386818" y="1373981"/>
            <a:ext cx="759959" cy="414338"/>
          </a:xfrm>
          <a:prstGeom prst="roundRect">
            <a:avLst>
              <a:gd name="adj" fmla="val 22069"/>
            </a:avLst>
          </a:prstGeom>
          <a:noFill/>
          <a:ln w="12700">
            <a:solidFill>
              <a:srgbClr val="000000"/>
            </a:solidFill>
            <a:prstDash val="solid"/>
          </a:ln>
        </p:spPr>
      </p:sp>
      <p:sp>
        <p:nvSpPr>
          <p:cNvPr id="34" name="Shape 32"/>
          <p:cNvSpPr/>
          <p:nvPr/>
        </p:nvSpPr>
        <p:spPr>
          <a:xfrm>
            <a:off x="4194402" y="1373981"/>
            <a:ext cx="759959" cy="414338"/>
          </a:xfrm>
          <a:prstGeom prst="roundRect">
            <a:avLst>
              <a:gd name="adj" fmla="val 22069"/>
            </a:avLst>
          </a:prstGeom>
          <a:noFill/>
          <a:ln w="12700">
            <a:solidFill>
              <a:srgbClr val="000000"/>
            </a:solidFill>
            <a:prstDash val="solid"/>
          </a:ln>
        </p:spPr>
      </p:sp>
      <p:sp>
        <p:nvSpPr>
          <p:cNvPr id="35" name="Shape 33"/>
          <p:cNvSpPr/>
          <p:nvPr/>
        </p:nvSpPr>
        <p:spPr>
          <a:xfrm>
            <a:off x="5001986" y="1373981"/>
            <a:ext cx="759959" cy="414338"/>
          </a:xfrm>
          <a:prstGeom prst="roundRect">
            <a:avLst>
              <a:gd name="adj" fmla="val 22069"/>
            </a:avLst>
          </a:prstGeom>
          <a:noFill/>
          <a:ln w="12700">
            <a:solidFill>
              <a:srgbClr val="000000"/>
            </a:solidFill>
            <a:prstDash val="solid"/>
          </a:ln>
        </p:spPr>
      </p:sp>
      <p:sp>
        <p:nvSpPr>
          <p:cNvPr id="36" name="Shape 34"/>
          <p:cNvSpPr/>
          <p:nvPr/>
        </p:nvSpPr>
        <p:spPr>
          <a:xfrm>
            <a:off x="5809570" y="1373981"/>
            <a:ext cx="759959" cy="414338"/>
          </a:xfrm>
          <a:prstGeom prst="roundRect">
            <a:avLst>
              <a:gd name="adj" fmla="val 22069"/>
            </a:avLst>
          </a:prstGeom>
          <a:noFill/>
          <a:ln w="12700">
            <a:solidFill>
              <a:srgbClr val="000000"/>
            </a:solidFill>
            <a:prstDash val="solid"/>
          </a:ln>
        </p:spPr>
      </p:sp>
      <p:sp>
        <p:nvSpPr>
          <p:cNvPr id="37" name="Shape 35"/>
          <p:cNvSpPr/>
          <p:nvPr/>
        </p:nvSpPr>
        <p:spPr>
          <a:xfrm>
            <a:off x="6617154" y="1373981"/>
            <a:ext cx="759959" cy="414338"/>
          </a:xfrm>
          <a:prstGeom prst="roundRect">
            <a:avLst>
              <a:gd name="adj" fmla="val 22069"/>
            </a:avLst>
          </a:prstGeom>
          <a:noFill/>
          <a:ln w="12700">
            <a:solidFill>
              <a:srgbClr val="000000"/>
            </a:solidFill>
            <a:prstDash val="solid"/>
          </a:ln>
        </p:spPr>
      </p:sp>
      <p:sp>
        <p:nvSpPr>
          <p:cNvPr id="38" name="Shape 36"/>
          <p:cNvSpPr/>
          <p:nvPr/>
        </p:nvSpPr>
        <p:spPr>
          <a:xfrm>
            <a:off x="1400175" y="692944"/>
            <a:ext cx="457200" cy="114300"/>
          </a:xfrm>
          <a:prstGeom prst="rect">
            <a:avLst/>
          </a:prstGeom>
          <a:noFill/>
          <a:ln/>
        </p:spPr>
      </p:sp>
      <p:sp>
        <p:nvSpPr>
          <p:cNvPr id="39" name="Shape 37"/>
          <p:cNvSpPr/>
          <p:nvPr/>
        </p:nvSpPr>
        <p:spPr>
          <a:xfrm>
            <a:off x="1933575" y="664369"/>
            <a:ext cx="5410200" cy="171450"/>
          </a:xfrm>
          <a:prstGeom prst="roundRect">
            <a:avLst>
              <a:gd name="adj" fmla="val 245760"/>
            </a:avLst>
          </a:prstGeom>
          <a:solidFill>
            <a:srgbClr val="F3EDF7"/>
          </a:solidFill>
          <a:ln/>
        </p:spPr>
      </p:sp>
      <p:sp>
        <p:nvSpPr>
          <p:cNvPr id="40" name="Shape 38"/>
          <p:cNvSpPr/>
          <p:nvPr/>
        </p:nvSpPr>
        <p:spPr>
          <a:xfrm>
            <a:off x="7419975" y="683419"/>
            <a:ext cx="133350" cy="133350"/>
          </a:xfrm>
          <a:prstGeom prst="roundRect">
            <a:avLst>
              <a:gd name="adj" fmla="val 748052"/>
            </a:avLst>
          </a:prstGeom>
          <a:solidFill>
            <a:srgbClr val="79747E"/>
          </a:solidFill>
          <a:ln/>
        </p:spPr>
      </p:sp>
      <p:sp>
        <p:nvSpPr>
          <p:cNvPr id="41" name="Shape 39"/>
          <p:cNvSpPr/>
          <p:nvPr/>
        </p:nvSpPr>
        <p:spPr>
          <a:xfrm>
            <a:off x="2009775" y="692944"/>
            <a:ext cx="5162550" cy="114300"/>
          </a:xfrm>
          <a:prstGeom prst="rect">
            <a:avLst/>
          </a:prstGeom>
          <a:noFill/>
          <a:ln/>
        </p:spPr>
      </p:sp>
      <p:pic>
        <p:nvPicPr>
          <p:cNvPr id="42" name="Image 0" descr="preencoded.png"/>
          <p:cNvPicPr>
            <a:picLocks noChangeAspect="1"/>
          </p:cNvPicPr>
          <p:nvPr/>
        </p:nvPicPr>
        <p:blipFill>
          <a:blip r:embed="rId3"/>
          <a:stretch>
            <a:fillRect/>
          </a:stretch>
        </p:blipFill>
        <p:spPr>
          <a:xfrm>
            <a:off x="3800475" y="4622006"/>
            <a:ext cx="1905000" cy="161925"/>
          </a:xfrm>
          <a:prstGeom prst="rect">
            <a:avLst/>
          </a:prstGeom>
        </p:spPr>
      </p:pic>
      <p:pic>
        <p:nvPicPr>
          <p:cNvPr id="43" name="Image 1" descr="preencoded.png"/>
          <p:cNvPicPr>
            <a:picLocks noChangeAspect="1"/>
          </p:cNvPicPr>
          <p:nvPr/>
        </p:nvPicPr>
        <p:blipFill>
          <a:blip r:embed="rId4"/>
          <a:stretch>
            <a:fillRect/>
          </a:stretch>
        </p:blipFill>
        <p:spPr>
          <a:xfrm>
            <a:off x="1919288" y="897731"/>
            <a:ext cx="5676900" cy="295275"/>
          </a:xfrm>
          <a:prstGeom prst="rect">
            <a:avLst/>
          </a:prstGeom>
        </p:spPr>
      </p:pic>
      <p:pic>
        <p:nvPicPr>
          <p:cNvPr id="44" name="Image 2" descr="preencoded.png"/>
          <p:cNvPicPr>
            <a:picLocks noChangeAspect="1"/>
          </p:cNvPicPr>
          <p:nvPr/>
        </p:nvPicPr>
        <p:blipFill>
          <a:blip r:embed="rId5"/>
          <a:stretch>
            <a:fillRect/>
          </a:stretch>
        </p:blipFill>
        <p:spPr>
          <a:xfrm>
            <a:off x="1981200" y="988219"/>
            <a:ext cx="114300" cy="114300"/>
          </a:xfrm>
          <a:prstGeom prst="rect">
            <a:avLst/>
          </a:prstGeom>
        </p:spPr>
      </p:pic>
      <p:pic>
        <p:nvPicPr>
          <p:cNvPr id="45" name="Image 3" descr="preencoded.png"/>
          <p:cNvPicPr>
            <a:picLocks noChangeAspect="1"/>
          </p:cNvPicPr>
          <p:nvPr/>
        </p:nvPicPr>
        <p:blipFill>
          <a:blip r:embed="rId6"/>
          <a:stretch>
            <a:fillRect/>
          </a:stretch>
        </p:blipFill>
        <p:spPr>
          <a:xfrm>
            <a:off x="6538913" y="2912269"/>
            <a:ext cx="670431" cy="220575"/>
          </a:xfrm>
          <a:prstGeom prst="rect">
            <a:avLst/>
          </a:prstGeom>
        </p:spPr>
      </p:pic>
      <p:pic>
        <p:nvPicPr>
          <p:cNvPr id="46" name="Image 4" descr="preencoded.png"/>
          <p:cNvPicPr>
            <a:picLocks noChangeAspect="1"/>
          </p:cNvPicPr>
          <p:nvPr/>
        </p:nvPicPr>
        <p:blipFill>
          <a:blip r:embed="rId6"/>
          <a:stretch>
            <a:fillRect/>
          </a:stretch>
        </p:blipFill>
        <p:spPr>
          <a:xfrm>
            <a:off x="6538913" y="3241323"/>
            <a:ext cx="670431" cy="220575"/>
          </a:xfrm>
          <a:prstGeom prst="rect">
            <a:avLst/>
          </a:prstGeom>
        </p:spPr>
      </p:pic>
      <p:pic>
        <p:nvPicPr>
          <p:cNvPr id="47" name="Image 5" descr="preencoded.png"/>
          <p:cNvPicPr>
            <a:picLocks noChangeAspect="1"/>
          </p:cNvPicPr>
          <p:nvPr/>
        </p:nvPicPr>
        <p:blipFill>
          <a:blip r:embed="rId6"/>
          <a:stretch>
            <a:fillRect/>
          </a:stretch>
        </p:blipFill>
        <p:spPr>
          <a:xfrm>
            <a:off x="6538913" y="3570375"/>
            <a:ext cx="670431" cy="220575"/>
          </a:xfrm>
          <a:prstGeom prst="rect">
            <a:avLst/>
          </a:prstGeom>
        </p:spPr>
      </p:pic>
      <p:pic>
        <p:nvPicPr>
          <p:cNvPr id="48" name="Image 6" descr="preencoded.png"/>
          <p:cNvPicPr>
            <a:picLocks noChangeAspect="1"/>
          </p:cNvPicPr>
          <p:nvPr/>
        </p:nvPicPr>
        <p:blipFill>
          <a:blip r:embed="rId7"/>
          <a:stretch>
            <a:fillRect/>
          </a:stretch>
        </p:blipFill>
        <p:spPr>
          <a:xfrm>
            <a:off x="5429250" y="2140744"/>
            <a:ext cx="114300" cy="114300"/>
          </a:xfrm>
          <a:prstGeom prst="rect">
            <a:avLst/>
          </a:prstGeom>
        </p:spPr>
      </p:pic>
      <p:pic>
        <p:nvPicPr>
          <p:cNvPr id="49" name="Image 7" descr="preencoded.png"/>
          <p:cNvPicPr>
            <a:picLocks noChangeAspect="1"/>
          </p:cNvPicPr>
          <p:nvPr/>
        </p:nvPicPr>
        <p:blipFill>
          <a:blip r:embed="rId8"/>
          <a:stretch>
            <a:fillRect/>
          </a:stretch>
        </p:blipFill>
        <p:spPr>
          <a:xfrm>
            <a:off x="1771650" y="2141683"/>
            <a:ext cx="109538" cy="112421"/>
          </a:xfrm>
          <a:prstGeom prst="rect">
            <a:avLst/>
          </a:prstGeom>
        </p:spPr>
      </p:pic>
      <p:pic>
        <p:nvPicPr>
          <p:cNvPr id="50" name="Image 8" descr="preencoded.png"/>
          <p:cNvPicPr>
            <a:picLocks noChangeAspect="1"/>
          </p:cNvPicPr>
          <p:nvPr/>
        </p:nvPicPr>
        <p:blipFill>
          <a:blip r:embed="rId9"/>
          <a:stretch>
            <a:fillRect/>
          </a:stretch>
        </p:blipFill>
        <p:spPr>
          <a:xfrm>
            <a:off x="7629525" y="692944"/>
            <a:ext cx="114300" cy="114300"/>
          </a:xfrm>
          <a:prstGeom prst="rect">
            <a:avLst/>
          </a:prstGeom>
        </p:spPr>
      </p:pic>
      <p:pic>
        <p:nvPicPr>
          <p:cNvPr id="51" name="Image 9" descr="preencoded.png"/>
          <p:cNvPicPr>
            <a:picLocks noChangeAspect="1"/>
          </p:cNvPicPr>
          <p:nvPr/>
        </p:nvPicPr>
        <p:blipFill>
          <a:blip r:embed="rId10"/>
          <a:stretch>
            <a:fillRect/>
          </a:stretch>
        </p:blipFill>
        <p:spPr>
          <a:xfrm>
            <a:off x="7172325" y="702469"/>
            <a:ext cx="95250" cy="95250"/>
          </a:xfrm>
          <a:prstGeom prst="rect">
            <a:avLst/>
          </a:prstGeom>
        </p:spPr>
      </p:pic>
      <p:pic>
        <p:nvPicPr>
          <p:cNvPr id="52" name="Image 10" descr="preencoded.png"/>
          <p:cNvPicPr>
            <a:picLocks noChangeAspect="1"/>
          </p:cNvPicPr>
          <p:nvPr/>
        </p:nvPicPr>
        <p:blipFill>
          <a:blip r:embed="rId11"/>
          <a:stretch>
            <a:fillRect/>
          </a:stretch>
        </p:blipFill>
        <p:spPr>
          <a:xfrm>
            <a:off x="2009775" y="713517"/>
            <a:ext cx="73152" cy="73152"/>
          </a:xfrm>
          <a:prstGeom prst="rect">
            <a:avLst/>
          </a:prstGeom>
        </p:spPr>
      </p:pic>
      <p:pic>
        <p:nvPicPr>
          <p:cNvPr id="53" name="Image 11" descr="preencoded.png"/>
          <p:cNvPicPr>
            <a:picLocks noChangeAspect="1"/>
          </p:cNvPicPr>
          <p:nvPr/>
        </p:nvPicPr>
        <p:blipFill>
          <a:blip r:embed="rId12"/>
          <a:stretch>
            <a:fillRect/>
          </a:stretch>
        </p:blipFill>
        <p:spPr>
          <a:xfrm>
            <a:off x="1400175" y="692944"/>
            <a:ext cx="114300" cy="114300"/>
          </a:xfrm>
          <a:prstGeom prst="rect">
            <a:avLst/>
          </a:prstGeom>
        </p:spPr>
      </p:pic>
      <p:pic>
        <p:nvPicPr>
          <p:cNvPr id="54" name="Image 12" descr="preencoded.png"/>
          <p:cNvPicPr>
            <a:picLocks noChangeAspect="1"/>
          </p:cNvPicPr>
          <p:nvPr/>
        </p:nvPicPr>
        <p:blipFill>
          <a:blip r:embed="rId13"/>
          <a:stretch>
            <a:fillRect/>
          </a:stretch>
        </p:blipFill>
        <p:spPr>
          <a:xfrm>
            <a:off x="1571625" y="692944"/>
            <a:ext cx="114300" cy="114300"/>
          </a:xfrm>
          <a:prstGeom prst="rect">
            <a:avLst/>
          </a:prstGeom>
        </p:spPr>
      </p:pic>
      <p:pic>
        <p:nvPicPr>
          <p:cNvPr id="55" name="Image 13" descr="preencoded.png"/>
          <p:cNvPicPr>
            <a:picLocks noChangeAspect="1"/>
          </p:cNvPicPr>
          <p:nvPr/>
        </p:nvPicPr>
        <p:blipFill>
          <a:blip r:embed="rId14"/>
          <a:stretch>
            <a:fillRect/>
          </a:stretch>
        </p:blipFill>
        <p:spPr>
          <a:xfrm>
            <a:off x="1743075" y="692944"/>
            <a:ext cx="114300" cy="114300"/>
          </a:xfrm>
          <a:prstGeom prst="rect">
            <a:avLst/>
          </a:prstGeom>
        </p:spPr>
      </p:pic>
      <p:sp>
        <p:nvSpPr>
          <p:cNvPr id="56" name="Text 40"/>
          <p:cNvSpPr/>
          <p:nvPr/>
        </p:nvSpPr>
        <p:spPr>
          <a:xfrm>
            <a:off x="6538913" y="2497931"/>
            <a:ext cx="847725" cy="152400"/>
          </a:xfrm>
          <a:prstGeom prst="rect">
            <a:avLst/>
          </a:prstGeom>
          <a:noFill/>
          <a:ln/>
        </p:spPr>
        <p:txBody>
          <a:bodyPr wrap="square" rtlCol="0" anchor="ctr"/>
          <a:lstStyle/>
          <a:p>
            <a:pPr marL="0" indent="0" algn="ctr">
              <a:lnSpc>
                <a:spcPts val="1200"/>
              </a:lnSpc>
              <a:buNone/>
            </a:pPr>
            <a:r>
              <a:rPr lang="en-US" sz="900" dirty="0">
                <a:solidFill>
                  <a:srgbClr val="000000">
                    <a:alpha val="99000"/>
                  </a:srgbClr>
                </a:solidFill>
                <a:latin typeface="Roboto" pitchFamily="34" charset="0"/>
                <a:ea typeface="Roboto" pitchFamily="34" charset="-122"/>
                <a:cs typeface="Roboto" pitchFamily="34" charset="-120"/>
              </a:rPr>
              <a:t>Actions</a:t>
            </a:r>
            <a:endParaRPr lang="en-US" sz="900" dirty="0"/>
          </a:p>
        </p:txBody>
      </p:sp>
      <p:sp>
        <p:nvSpPr>
          <p:cNvPr id="57" name="Text 41"/>
          <p:cNvSpPr/>
          <p:nvPr/>
        </p:nvSpPr>
        <p:spPr>
          <a:xfrm>
            <a:off x="5791200" y="2497931"/>
            <a:ext cx="938212" cy="152400"/>
          </a:xfrm>
          <a:prstGeom prst="rect">
            <a:avLst/>
          </a:prstGeom>
          <a:noFill/>
          <a:ln/>
        </p:spPr>
        <p:txBody>
          <a:bodyPr wrap="square" rtlCol="0" anchor="ctr"/>
          <a:lstStyle/>
          <a:p>
            <a:pPr marL="0" indent="0" algn="l">
              <a:lnSpc>
                <a:spcPts val="1200"/>
              </a:lnSpc>
              <a:buNone/>
            </a:pPr>
            <a:r>
              <a:rPr lang="en-US" sz="900" dirty="0">
                <a:solidFill>
                  <a:srgbClr val="000000">
                    <a:alpha val="99000"/>
                  </a:srgbClr>
                </a:solidFill>
                <a:latin typeface="Roboto" pitchFamily="34" charset="0"/>
                <a:ea typeface="Roboto" pitchFamily="34" charset="-122"/>
                <a:cs typeface="Roboto" pitchFamily="34" charset="-120"/>
              </a:rPr>
              <a:t>Difficulty</a:t>
            </a:r>
            <a:endParaRPr lang="en-US" sz="900" dirty="0"/>
          </a:p>
        </p:txBody>
      </p:sp>
      <p:sp>
        <p:nvSpPr>
          <p:cNvPr id="58" name="Text 42"/>
          <p:cNvSpPr/>
          <p:nvPr/>
        </p:nvSpPr>
        <p:spPr>
          <a:xfrm>
            <a:off x="5838825" y="3631406"/>
            <a:ext cx="685800"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Hard</a:t>
            </a:r>
            <a:endParaRPr lang="en-US" sz="825" dirty="0"/>
          </a:p>
        </p:txBody>
      </p:sp>
      <p:sp>
        <p:nvSpPr>
          <p:cNvPr id="59" name="Text 43"/>
          <p:cNvSpPr/>
          <p:nvPr/>
        </p:nvSpPr>
        <p:spPr>
          <a:xfrm>
            <a:off x="5838825" y="3283744"/>
            <a:ext cx="842963"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Medium</a:t>
            </a:r>
            <a:endParaRPr lang="en-US" sz="825" dirty="0"/>
          </a:p>
        </p:txBody>
      </p:sp>
      <p:sp>
        <p:nvSpPr>
          <p:cNvPr id="60" name="Text 44"/>
          <p:cNvSpPr/>
          <p:nvPr/>
        </p:nvSpPr>
        <p:spPr>
          <a:xfrm>
            <a:off x="5838825" y="2936081"/>
            <a:ext cx="681038"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Easy</a:t>
            </a:r>
            <a:endParaRPr lang="en-US" sz="825" dirty="0"/>
          </a:p>
        </p:txBody>
      </p:sp>
      <p:sp>
        <p:nvSpPr>
          <p:cNvPr id="61" name="Text 45"/>
          <p:cNvSpPr/>
          <p:nvPr/>
        </p:nvSpPr>
        <p:spPr>
          <a:xfrm>
            <a:off x="4791075" y="2497931"/>
            <a:ext cx="1190625" cy="152400"/>
          </a:xfrm>
          <a:prstGeom prst="rect">
            <a:avLst/>
          </a:prstGeom>
          <a:noFill/>
          <a:ln/>
        </p:spPr>
        <p:txBody>
          <a:bodyPr wrap="square" rtlCol="0" anchor="ctr"/>
          <a:lstStyle/>
          <a:p>
            <a:pPr marL="0" indent="0" algn="l">
              <a:lnSpc>
                <a:spcPts val="1200"/>
              </a:lnSpc>
              <a:buNone/>
            </a:pPr>
            <a:r>
              <a:rPr lang="en-US" sz="900" dirty="0">
                <a:solidFill>
                  <a:srgbClr val="000000">
                    <a:alpha val="99000"/>
                  </a:srgbClr>
                </a:solidFill>
                <a:latin typeface="Roboto" pitchFamily="34" charset="0"/>
                <a:ea typeface="Roboto" pitchFamily="34" charset="-122"/>
                <a:cs typeface="Roboto" pitchFamily="34" charset="-120"/>
              </a:rPr>
              <a:t>Category</a:t>
            </a:r>
            <a:endParaRPr lang="en-US" sz="900" dirty="0"/>
          </a:p>
        </p:txBody>
      </p:sp>
      <p:sp>
        <p:nvSpPr>
          <p:cNvPr id="62" name="Text 46"/>
          <p:cNvSpPr/>
          <p:nvPr/>
        </p:nvSpPr>
        <p:spPr>
          <a:xfrm>
            <a:off x="4838700" y="3631406"/>
            <a:ext cx="1095375"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Programming</a:t>
            </a:r>
            <a:endParaRPr lang="en-US" sz="825" dirty="0"/>
          </a:p>
        </p:txBody>
      </p:sp>
      <p:sp>
        <p:nvSpPr>
          <p:cNvPr id="63" name="Text 47"/>
          <p:cNvSpPr/>
          <p:nvPr/>
        </p:nvSpPr>
        <p:spPr>
          <a:xfrm>
            <a:off x="4838700" y="3283744"/>
            <a:ext cx="823913"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Physics</a:t>
            </a:r>
            <a:endParaRPr lang="en-US" sz="825" dirty="0"/>
          </a:p>
        </p:txBody>
      </p:sp>
      <p:sp>
        <p:nvSpPr>
          <p:cNvPr id="64" name="Text 48"/>
          <p:cNvSpPr/>
          <p:nvPr/>
        </p:nvSpPr>
        <p:spPr>
          <a:xfrm>
            <a:off x="4838700" y="2936081"/>
            <a:ext cx="700088"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Math</a:t>
            </a:r>
            <a:endParaRPr lang="en-US" sz="825" dirty="0"/>
          </a:p>
        </p:txBody>
      </p:sp>
      <p:sp>
        <p:nvSpPr>
          <p:cNvPr id="65" name="Text 49"/>
          <p:cNvSpPr/>
          <p:nvPr/>
        </p:nvSpPr>
        <p:spPr>
          <a:xfrm>
            <a:off x="1943100" y="2497931"/>
            <a:ext cx="3038475" cy="152400"/>
          </a:xfrm>
          <a:prstGeom prst="rect">
            <a:avLst/>
          </a:prstGeom>
          <a:noFill/>
          <a:ln/>
        </p:spPr>
        <p:txBody>
          <a:bodyPr wrap="square" rtlCol="0" anchor="ctr"/>
          <a:lstStyle/>
          <a:p>
            <a:pPr marL="0" indent="0" algn="l">
              <a:lnSpc>
                <a:spcPts val="1200"/>
              </a:lnSpc>
              <a:buNone/>
            </a:pPr>
            <a:r>
              <a:rPr lang="en-US" sz="900" dirty="0">
                <a:solidFill>
                  <a:srgbClr val="000000">
                    <a:alpha val="99000"/>
                  </a:srgbClr>
                </a:solidFill>
                <a:latin typeface="Roboto" pitchFamily="34" charset="0"/>
                <a:ea typeface="Roboto" pitchFamily="34" charset="-122"/>
                <a:cs typeface="Roboto" pitchFamily="34" charset="-120"/>
              </a:rPr>
              <a:t>Question</a:t>
            </a:r>
            <a:endParaRPr lang="en-US" sz="900" dirty="0"/>
          </a:p>
        </p:txBody>
      </p:sp>
      <p:sp>
        <p:nvSpPr>
          <p:cNvPr id="66" name="Text 50"/>
          <p:cNvSpPr/>
          <p:nvPr/>
        </p:nvSpPr>
        <p:spPr>
          <a:xfrm>
            <a:off x="1990725" y="3631406"/>
            <a:ext cx="2605088"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What is a pointer in C programming language?</a:t>
            </a:r>
            <a:endParaRPr lang="en-US" sz="825" dirty="0"/>
          </a:p>
        </p:txBody>
      </p:sp>
      <p:sp>
        <p:nvSpPr>
          <p:cNvPr id="67" name="Text 51"/>
          <p:cNvSpPr/>
          <p:nvPr/>
        </p:nvSpPr>
        <p:spPr>
          <a:xfrm>
            <a:off x="1990725" y="3283744"/>
            <a:ext cx="2943225"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An object travels a distance of 12.8m in 15 seconds...</a:t>
            </a:r>
            <a:endParaRPr lang="en-US" sz="825" dirty="0"/>
          </a:p>
        </p:txBody>
      </p:sp>
      <p:sp>
        <p:nvSpPr>
          <p:cNvPr id="68" name="Text 52"/>
          <p:cNvSpPr/>
          <p:nvPr/>
        </p:nvSpPr>
        <p:spPr>
          <a:xfrm>
            <a:off x="1990725" y="2936081"/>
            <a:ext cx="1795463"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What is the square root of 4?</a:t>
            </a:r>
            <a:endParaRPr lang="en-US" sz="825" dirty="0"/>
          </a:p>
        </p:txBody>
      </p:sp>
      <p:sp>
        <p:nvSpPr>
          <p:cNvPr id="69" name="Text 53"/>
          <p:cNvSpPr/>
          <p:nvPr/>
        </p:nvSpPr>
        <p:spPr>
          <a:xfrm>
            <a:off x="5619750" y="2159794"/>
            <a:ext cx="1557338" cy="76200"/>
          </a:xfrm>
          <a:prstGeom prst="rect">
            <a:avLst/>
          </a:prstGeom>
          <a:noFill/>
          <a:ln/>
        </p:spPr>
        <p:txBody>
          <a:bodyPr wrap="square" rtlCol="0" anchor="ctr"/>
          <a:lstStyle/>
          <a:p>
            <a:pPr marL="0" indent="0" algn="l">
              <a:lnSpc>
                <a:spcPts val="600"/>
              </a:lnSpc>
              <a:buNone/>
            </a:pPr>
            <a:r>
              <a:rPr lang="en-US" sz="600" dirty="0">
                <a:solidFill>
                  <a:srgbClr val="1E1E1E">
                    <a:alpha val="99000"/>
                  </a:srgbClr>
                </a:solidFill>
                <a:latin typeface="Inter" pitchFamily="34" charset="0"/>
                <a:ea typeface="Inter" pitchFamily="34" charset="-122"/>
                <a:cs typeface="Inter" pitchFamily="34" charset="-120"/>
              </a:rPr>
              <a:t>Search questions by keywords</a:t>
            </a:r>
            <a:endParaRPr lang="en-US" sz="600" dirty="0"/>
          </a:p>
        </p:txBody>
      </p:sp>
      <p:sp>
        <p:nvSpPr>
          <p:cNvPr id="70" name="Text 54"/>
          <p:cNvSpPr/>
          <p:nvPr/>
        </p:nvSpPr>
        <p:spPr>
          <a:xfrm>
            <a:off x="2347913" y="2147888"/>
            <a:ext cx="619125" cy="100013"/>
          </a:xfrm>
          <a:prstGeom prst="rect">
            <a:avLst/>
          </a:prstGeom>
          <a:noFill/>
          <a:ln/>
        </p:spPr>
        <p:txBody>
          <a:bodyPr wrap="square" rtlCol="0" anchor="ctr"/>
          <a:lstStyle/>
          <a:p>
            <a:pPr marL="0" indent="0" algn="l">
              <a:lnSpc>
                <a:spcPts val="782"/>
              </a:lnSpc>
              <a:buNone/>
            </a:pPr>
            <a:r>
              <a:rPr lang="en-US" sz="586" dirty="0">
                <a:solidFill>
                  <a:srgbClr val="8452D4">
                    <a:alpha val="99000"/>
                  </a:srgbClr>
                </a:solidFill>
                <a:latin typeface="Roboto" pitchFamily="34" charset="0"/>
                <a:ea typeface="Roboto" pitchFamily="34" charset="-122"/>
                <a:cs typeface="Roboto" pitchFamily="34" charset="-120"/>
              </a:rPr>
              <a:t>MSQ</a:t>
            </a:r>
            <a:endParaRPr lang="en-US" sz="586" dirty="0"/>
          </a:p>
        </p:txBody>
      </p:sp>
      <p:sp>
        <p:nvSpPr>
          <p:cNvPr id="71" name="Text 55"/>
          <p:cNvSpPr/>
          <p:nvPr/>
        </p:nvSpPr>
        <p:spPr>
          <a:xfrm>
            <a:off x="2676525" y="2147888"/>
            <a:ext cx="576263" cy="100013"/>
          </a:xfrm>
          <a:prstGeom prst="rect">
            <a:avLst/>
          </a:prstGeom>
          <a:noFill/>
          <a:ln/>
        </p:spPr>
        <p:txBody>
          <a:bodyPr wrap="square" rtlCol="0" anchor="ctr"/>
          <a:lstStyle/>
          <a:p>
            <a:pPr marL="0" indent="0" algn="l">
              <a:lnSpc>
                <a:spcPts val="782"/>
              </a:lnSpc>
              <a:buNone/>
            </a:pPr>
            <a:r>
              <a:rPr lang="en-US" sz="586" dirty="0">
                <a:solidFill>
                  <a:srgbClr val="606060">
                    <a:alpha val="99000"/>
                  </a:srgbClr>
                </a:solidFill>
                <a:latin typeface="Roboto" pitchFamily="34" charset="0"/>
                <a:ea typeface="Roboto" pitchFamily="34" charset="-122"/>
                <a:cs typeface="Roboto" pitchFamily="34" charset="-120"/>
              </a:rPr>
              <a:t>T/F</a:t>
            </a:r>
            <a:endParaRPr lang="en-US" sz="586" dirty="0"/>
          </a:p>
        </p:txBody>
      </p:sp>
      <p:sp>
        <p:nvSpPr>
          <p:cNvPr id="72" name="Text 56"/>
          <p:cNvSpPr/>
          <p:nvPr/>
        </p:nvSpPr>
        <p:spPr>
          <a:xfrm>
            <a:off x="2962275" y="2147888"/>
            <a:ext cx="909638" cy="100013"/>
          </a:xfrm>
          <a:prstGeom prst="rect">
            <a:avLst/>
          </a:prstGeom>
          <a:noFill/>
          <a:ln/>
        </p:spPr>
        <p:txBody>
          <a:bodyPr wrap="square" rtlCol="0" anchor="ctr"/>
          <a:lstStyle/>
          <a:p>
            <a:pPr marL="0" indent="0" algn="l">
              <a:lnSpc>
                <a:spcPts val="782"/>
              </a:lnSpc>
              <a:buNone/>
            </a:pPr>
            <a:r>
              <a:rPr lang="en-US" sz="586" dirty="0">
                <a:solidFill>
                  <a:srgbClr val="606060">
                    <a:alpha val="99000"/>
                  </a:srgbClr>
                </a:solidFill>
                <a:latin typeface="Roboto" pitchFamily="34" charset="0"/>
                <a:ea typeface="Roboto" pitchFamily="34" charset="-122"/>
                <a:cs typeface="Roboto" pitchFamily="34" charset="-120"/>
              </a:rPr>
              <a:t>Short Answer</a:t>
            </a:r>
            <a:endParaRPr lang="en-US" sz="586" dirty="0"/>
          </a:p>
        </p:txBody>
      </p:sp>
      <p:sp>
        <p:nvSpPr>
          <p:cNvPr id="73" name="Text 57"/>
          <p:cNvSpPr/>
          <p:nvPr/>
        </p:nvSpPr>
        <p:spPr>
          <a:xfrm>
            <a:off x="3581400" y="2147888"/>
            <a:ext cx="771525" cy="100013"/>
          </a:xfrm>
          <a:prstGeom prst="rect">
            <a:avLst/>
          </a:prstGeom>
          <a:noFill/>
          <a:ln/>
        </p:spPr>
        <p:txBody>
          <a:bodyPr wrap="square" rtlCol="0" anchor="ctr"/>
          <a:lstStyle/>
          <a:p>
            <a:pPr marL="0" indent="0" algn="l">
              <a:lnSpc>
                <a:spcPts val="782"/>
              </a:lnSpc>
              <a:buNone/>
            </a:pPr>
            <a:r>
              <a:rPr lang="en-US" sz="586" dirty="0">
                <a:solidFill>
                  <a:srgbClr val="606060">
                    <a:alpha val="99000"/>
                  </a:srgbClr>
                </a:solidFill>
                <a:latin typeface="Roboto" pitchFamily="34" charset="0"/>
                <a:ea typeface="Roboto" pitchFamily="34" charset="-122"/>
                <a:cs typeface="Roboto" pitchFamily="34" charset="-120"/>
              </a:rPr>
              <a:t>Matching</a:t>
            </a:r>
            <a:endParaRPr lang="en-US" sz="586" dirty="0"/>
          </a:p>
        </p:txBody>
      </p:sp>
      <p:sp>
        <p:nvSpPr>
          <p:cNvPr id="74" name="Text 58"/>
          <p:cNvSpPr/>
          <p:nvPr/>
        </p:nvSpPr>
        <p:spPr>
          <a:xfrm>
            <a:off x="1895475" y="2121694"/>
            <a:ext cx="719137" cy="152400"/>
          </a:xfrm>
          <a:prstGeom prst="rect">
            <a:avLst/>
          </a:prstGeom>
          <a:noFill/>
          <a:ln/>
        </p:spPr>
        <p:txBody>
          <a:bodyPr wrap="square" rtlCol="0" anchor="ctr"/>
          <a:lstStyle/>
          <a:p>
            <a:pPr marL="0" indent="0" algn="l">
              <a:lnSpc>
                <a:spcPts val="1200"/>
              </a:lnSpc>
              <a:buNone/>
            </a:pPr>
            <a:r>
              <a:rPr lang="en-US" sz="900" dirty="0">
                <a:solidFill>
                  <a:srgbClr val="000000">
                    <a:alpha val="99000"/>
                  </a:srgbClr>
                </a:solidFill>
                <a:latin typeface="Roboto" pitchFamily="34" charset="0"/>
                <a:ea typeface="Roboto" pitchFamily="34" charset="-122"/>
                <a:cs typeface="Roboto" pitchFamily="34" charset="-120"/>
              </a:rPr>
              <a:t>Filter</a:t>
            </a:r>
            <a:endParaRPr lang="en-US" sz="900" dirty="0"/>
          </a:p>
        </p:txBody>
      </p:sp>
      <p:sp>
        <p:nvSpPr>
          <p:cNvPr id="75" name="Text 59"/>
          <p:cNvSpPr/>
          <p:nvPr/>
        </p:nvSpPr>
        <p:spPr>
          <a:xfrm>
            <a:off x="6410711" y="144780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20</a:t>
            </a:r>
            <a:endParaRPr lang="en-US" sz="713" dirty="0"/>
          </a:p>
        </p:txBody>
      </p:sp>
      <p:sp>
        <p:nvSpPr>
          <p:cNvPr id="76" name="Text 60"/>
          <p:cNvSpPr/>
          <p:nvPr/>
        </p:nvSpPr>
        <p:spPr>
          <a:xfrm>
            <a:off x="6410711" y="158115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Hard</a:t>
            </a:r>
            <a:endParaRPr lang="en-US" sz="713" dirty="0"/>
          </a:p>
        </p:txBody>
      </p:sp>
      <p:sp>
        <p:nvSpPr>
          <p:cNvPr id="77" name="Text 61"/>
          <p:cNvSpPr/>
          <p:nvPr/>
        </p:nvSpPr>
        <p:spPr>
          <a:xfrm>
            <a:off x="5603127" y="144780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85</a:t>
            </a:r>
            <a:endParaRPr lang="en-US" sz="713" dirty="0"/>
          </a:p>
        </p:txBody>
      </p:sp>
      <p:sp>
        <p:nvSpPr>
          <p:cNvPr id="78" name="Text 62"/>
          <p:cNvSpPr/>
          <p:nvPr/>
        </p:nvSpPr>
        <p:spPr>
          <a:xfrm>
            <a:off x="5603127" y="158115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Medium</a:t>
            </a:r>
            <a:endParaRPr lang="en-US" sz="713" dirty="0"/>
          </a:p>
        </p:txBody>
      </p:sp>
      <p:sp>
        <p:nvSpPr>
          <p:cNvPr id="79" name="Text 63"/>
          <p:cNvSpPr/>
          <p:nvPr/>
        </p:nvSpPr>
        <p:spPr>
          <a:xfrm>
            <a:off x="4795543" y="144780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60</a:t>
            </a:r>
            <a:endParaRPr lang="en-US" sz="713" dirty="0"/>
          </a:p>
        </p:txBody>
      </p:sp>
      <p:sp>
        <p:nvSpPr>
          <p:cNvPr id="80" name="Text 64"/>
          <p:cNvSpPr/>
          <p:nvPr/>
        </p:nvSpPr>
        <p:spPr>
          <a:xfrm>
            <a:off x="4795543" y="158115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Easy</a:t>
            </a:r>
            <a:endParaRPr lang="en-US" sz="713" dirty="0"/>
          </a:p>
        </p:txBody>
      </p:sp>
      <p:sp>
        <p:nvSpPr>
          <p:cNvPr id="81" name="Text 65"/>
          <p:cNvSpPr/>
          <p:nvPr/>
        </p:nvSpPr>
        <p:spPr>
          <a:xfrm>
            <a:off x="3987959" y="144780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5</a:t>
            </a:r>
            <a:endParaRPr lang="en-US" sz="713" dirty="0"/>
          </a:p>
        </p:txBody>
      </p:sp>
      <p:sp>
        <p:nvSpPr>
          <p:cNvPr id="82" name="Text 66"/>
          <p:cNvSpPr/>
          <p:nvPr/>
        </p:nvSpPr>
        <p:spPr>
          <a:xfrm>
            <a:off x="3987959" y="158115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Categories</a:t>
            </a:r>
            <a:endParaRPr lang="en-US" sz="713" dirty="0"/>
          </a:p>
        </p:txBody>
      </p:sp>
      <p:sp>
        <p:nvSpPr>
          <p:cNvPr id="83" name="Text 67"/>
          <p:cNvSpPr/>
          <p:nvPr/>
        </p:nvSpPr>
        <p:spPr>
          <a:xfrm>
            <a:off x="3180375" y="144780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40</a:t>
            </a:r>
            <a:endParaRPr lang="en-US" sz="713" dirty="0"/>
          </a:p>
        </p:txBody>
      </p:sp>
      <p:sp>
        <p:nvSpPr>
          <p:cNvPr id="84" name="Text 68"/>
          <p:cNvSpPr/>
          <p:nvPr/>
        </p:nvSpPr>
        <p:spPr>
          <a:xfrm>
            <a:off x="3180375" y="158115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Draft</a:t>
            </a:r>
            <a:endParaRPr lang="en-US" sz="713" dirty="0"/>
          </a:p>
        </p:txBody>
      </p:sp>
      <p:sp>
        <p:nvSpPr>
          <p:cNvPr id="85" name="Text 69"/>
          <p:cNvSpPr/>
          <p:nvPr/>
        </p:nvSpPr>
        <p:spPr>
          <a:xfrm>
            <a:off x="2372791" y="144780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140</a:t>
            </a:r>
            <a:endParaRPr lang="en-US" sz="713" dirty="0"/>
          </a:p>
        </p:txBody>
      </p:sp>
      <p:sp>
        <p:nvSpPr>
          <p:cNvPr id="86" name="Text 70"/>
          <p:cNvSpPr/>
          <p:nvPr/>
        </p:nvSpPr>
        <p:spPr>
          <a:xfrm>
            <a:off x="2372791" y="158115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Published</a:t>
            </a:r>
            <a:endParaRPr lang="en-US" sz="713" dirty="0"/>
          </a:p>
        </p:txBody>
      </p:sp>
      <p:sp>
        <p:nvSpPr>
          <p:cNvPr id="87" name="Text 71"/>
          <p:cNvSpPr/>
          <p:nvPr/>
        </p:nvSpPr>
        <p:spPr>
          <a:xfrm>
            <a:off x="1565207" y="144780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180</a:t>
            </a:r>
            <a:endParaRPr lang="en-US" sz="713" dirty="0"/>
          </a:p>
        </p:txBody>
      </p:sp>
      <p:sp>
        <p:nvSpPr>
          <p:cNvPr id="88" name="Text 72"/>
          <p:cNvSpPr/>
          <p:nvPr/>
        </p:nvSpPr>
        <p:spPr>
          <a:xfrm>
            <a:off x="1565207" y="1581150"/>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All Questions</a:t>
            </a:r>
            <a:endParaRPr lang="en-US" sz="713" dirty="0"/>
          </a:p>
        </p:txBody>
      </p:sp>
      <p:sp>
        <p:nvSpPr>
          <p:cNvPr id="89" name="Text 73"/>
          <p:cNvSpPr/>
          <p:nvPr/>
        </p:nvSpPr>
        <p:spPr>
          <a:xfrm>
            <a:off x="7454179"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90" name="Text 74"/>
          <p:cNvSpPr/>
          <p:nvPr/>
        </p:nvSpPr>
        <p:spPr>
          <a:xfrm>
            <a:off x="2121027"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91" name="Rectangle 90">
            <a:extLst>
              <a:ext uri="{FF2B5EF4-FFF2-40B4-BE49-F238E27FC236}">
                <a16:creationId xmlns:a16="http://schemas.microsoft.com/office/drawing/2014/main" id="{C89F500E-439C-4A78-C906-61B26FD16263}"/>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Rectangle: Rounded Corners 92">
            <a:extLst>
              <a:ext uri="{FF2B5EF4-FFF2-40B4-BE49-F238E27FC236}">
                <a16:creationId xmlns:a16="http://schemas.microsoft.com/office/drawing/2014/main" id="{FCCB7213-196D-CC84-A8B3-241CA4DAACAA}"/>
              </a:ext>
            </a:extLst>
          </p:cNvPr>
          <p:cNvSpPr/>
          <p:nvPr/>
        </p:nvSpPr>
        <p:spPr>
          <a:xfrm>
            <a:off x="1771650" y="1365964"/>
            <a:ext cx="759959" cy="426244"/>
          </a:xfrm>
          <a:prstGeom prst="roundRect">
            <a:avLst>
              <a:gd name="adj" fmla="val 25010"/>
            </a:avLst>
          </a:prstGeom>
          <a:solidFill>
            <a:srgbClr val="E8DEF8"/>
          </a:solidFill>
          <a:ln w="19050">
            <a:solidFill>
              <a:srgbClr val="6750A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8" name="Text 71">
            <a:extLst>
              <a:ext uri="{FF2B5EF4-FFF2-40B4-BE49-F238E27FC236}">
                <a16:creationId xmlns:a16="http://schemas.microsoft.com/office/drawing/2014/main" id="{57414ED7-9B3A-03BC-48D5-349DFA916667}"/>
              </a:ext>
            </a:extLst>
          </p:cNvPr>
          <p:cNvSpPr/>
          <p:nvPr/>
        </p:nvSpPr>
        <p:spPr>
          <a:xfrm>
            <a:off x="1581150" y="1421289"/>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180</a:t>
            </a:r>
            <a:endParaRPr lang="en-US" sz="713" dirty="0"/>
          </a:p>
        </p:txBody>
      </p:sp>
      <p:sp>
        <p:nvSpPr>
          <p:cNvPr id="99" name="Text 72">
            <a:extLst>
              <a:ext uri="{FF2B5EF4-FFF2-40B4-BE49-F238E27FC236}">
                <a16:creationId xmlns:a16="http://schemas.microsoft.com/office/drawing/2014/main" id="{B3D134E2-A6BF-E574-5221-DBEFE4380D55}"/>
              </a:ext>
            </a:extLst>
          </p:cNvPr>
          <p:cNvSpPr/>
          <p:nvPr/>
        </p:nvSpPr>
        <p:spPr>
          <a:xfrm>
            <a:off x="1581150" y="1554639"/>
            <a:ext cx="1152525" cy="133350"/>
          </a:xfrm>
          <a:prstGeom prst="rect">
            <a:avLst/>
          </a:prstGeom>
          <a:noFill/>
          <a:ln/>
        </p:spPr>
        <p:txBody>
          <a:bodyPr wrap="square" rtlCol="0" anchor="ctr"/>
          <a:lstStyle/>
          <a:p>
            <a:pPr marL="0" indent="0" algn="ctr">
              <a:lnSpc>
                <a:spcPts val="1050"/>
              </a:lnSpc>
              <a:buNone/>
            </a:pPr>
            <a:r>
              <a:rPr lang="en-US" sz="713" dirty="0">
                <a:solidFill>
                  <a:srgbClr val="000000">
                    <a:alpha val="99000"/>
                  </a:srgbClr>
                </a:solidFill>
                <a:latin typeface="Roboto" pitchFamily="34" charset="0"/>
                <a:ea typeface="Roboto" pitchFamily="34" charset="-122"/>
                <a:cs typeface="Roboto" pitchFamily="34" charset="-120"/>
              </a:rPr>
              <a:t>All Questions</a:t>
            </a:r>
            <a:endParaRPr lang="en-US" sz="713"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2" grpId="0" animBg="1"/>
      <p:bldP spid="63" grpId="0" animBg="1"/>
      <p:bldP spid="64" grpId="0" animBg="1"/>
      <p:bldP spid="66" grpId="0" animBg="1"/>
      <p:bldP spid="67" grpId="0" animBg="1"/>
      <p:bldP spid="68" grpId="0" animBg="1"/>
      <p:bldP spid="93" grpId="0" animBg="1"/>
      <p:bldP spid="98" grpId="0" animBg="1"/>
      <p:bldP spid="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FD0C8-5A4D-5F8D-95EF-4D654DFEA2F9}"/>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BB425BB4-AF05-54CD-B9CD-20BD9347C93F}"/>
              </a:ext>
            </a:extLst>
          </p:cNvPr>
          <p:cNvSpPr/>
          <p:nvPr/>
        </p:nvSpPr>
        <p:spPr>
          <a:xfrm>
            <a:off x="1323975" y="578644"/>
            <a:ext cx="6496050" cy="323850"/>
          </a:xfrm>
          <a:prstGeom prst="rect">
            <a:avLst/>
          </a:prstGeom>
          <a:solidFill>
            <a:srgbClr val="FFFFFF"/>
          </a:solidFill>
          <a:ln/>
        </p:spPr>
      </p:sp>
      <p:sp>
        <p:nvSpPr>
          <p:cNvPr id="3" name="Shape 1">
            <a:extLst>
              <a:ext uri="{FF2B5EF4-FFF2-40B4-BE49-F238E27FC236}">
                <a16:creationId xmlns:a16="http://schemas.microsoft.com/office/drawing/2014/main" id="{EAE32A26-34B4-F543-9DF6-820C3A5793AA}"/>
              </a:ext>
            </a:extLst>
          </p:cNvPr>
          <p:cNvSpPr/>
          <p:nvPr/>
        </p:nvSpPr>
        <p:spPr>
          <a:xfrm>
            <a:off x="2386013" y="1188244"/>
            <a:ext cx="5434013" cy="3228975"/>
          </a:xfrm>
          <a:prstGeom prst="roundRect">
            <a:avLst>
              <a:gd name="adj" fmla="val 7929"/>
            </a:avLst>
          </a:prstGeom>
          <a:solidFill>
            <a:srgbClr val="FFFFFF"/>
          </a:solidFill>
          <a:ln/>
        </p:spPr>
      </p:sp>
      <p:sp>
        <p:nvSpPr>
          <p:cNvPr id="4" name="Shape 2">
            <a:extLst>
              <a:ext uri="{FF2B5EF4-FFF2-40B4-BE49-F238E27FC236}">
                <a16:creationId xmlns:a16="http://schemas.microsoft.com/office/drawing/2014/main" id="{4FAC9204-C8C9-0429-7562-990A3A97AA98}"/>
              </a:ext>
            </a:extLst>
          </p:cNvPr>
          <p:cNvSpPr/>
          <p:nvPr/>
        </p:nvSpPr>
        <p:spPr>
          <a:xfrm>
            <a:off x="2386013" y="1493044"/>
            <a:ext cx="5434013" cy="1123950"/>
          </a:xfrm>
          <a:prstGeom prst="rect">
            <a:avLst/>
          </a:prstGeom>
          <a:noFill/>
          <a:ln/>
        </p:spPr>
      </p:sp>
      <p:sp>
        <p:nvSpPr>
          <p:cNvPr id="5" name="Shape 3">
            <a:extLst>
              <a:ext uri="{FF2B5EF4-FFF2-40B4-BE49-F238E27FC236}">
                <a16:creationId xmlns:a16="http://schemas.microsoft.com/office/drawing/2014/main" id="{589CBD88-4798-67C4-E05B-B00816D744DB}"/>
              </a:ext>
            </a:extLst>
          </p:cNvPr>
          <p:cNvSpPr/>
          <p:nvPr/>
        </p:nvSpPr>
        <p:spPr>
          <a:xfrm>
            <a:off x="2386013" y="2616994"/>
            <a:ext cx="5434013" cy="2247900"/>
          </a:xfrm>
          <a:prstGeom prst="rect">
            <a:avLst/>
          </a:prstGeom>
          <a:noFill/>
          <a:ln/>
        </p:spPr>
      </p:sp>
      <p:sp>
        <p:nvSpPr>
          <p:cNvPr id="6" name="Shape 4">
            <a:extLst>
              <a:ext uri="{FF2B5EF4-FFF2-40B4-BE49-F238E27FC236}">
                <a16:creationId xmlns:a16="http://schemas.microsoft.com/office/drawing/2014/main" id="{E0CA931E-BF30-DE59-90CF-824A8DBB13AD}"/>
              </a:ext>
            </a:extLst>
          </p:cNvPr>
          <p:cNvSpPr/>
          <p:nvPr/>
        </p:nvSpPr>
        <p:spPr>
          <a:xfrm>
            <a:off x="2386013" y="2616994"/>
            <a:ext cx="5434013" cy="304800"/>
          </a:xfrm>
          <a:prstGeom prst="rect">
            <a:avLst/>
          </a:prstGeom>
          <a:noFill/>
          <a:ln/>
        </p:spPr>
      </p:sp>
      <p:sp>
        <p:nvSpPr>
          <p:cNvPr id="7" name="Shape 5">
            <a:extLst>
              <a:ext uri="{FF2B5EF4-FFF2-40B4-BE49-F238E27FC236}">
                <a16:creationId xmlns:a16="http://schemas.microsoft.com/office/drawing/2014/main" id="{BCB82742-776F-4026-A714-E621EFBE8482}"/>
              </a:ext>
            </a:extLst>
          </p:cNvPr>
          <p:cNvSpPr/>
          <p:nvPr/>
        </p:nvSpPr>
        <p:spPr>
          <a:xfrm>
            <a:off x="2386013" y="2921794"/>
            <a:ext cx="5434013" cy="1866900"/>
          </a:xfrm>
          <a:prstGeom prst="rect">
            <a:avLst/>
          </a:prstGeom>
          <a:noFill/>
          <a:ln/>
        </p:spPr>
      </p:sp>
      <p:sp>
        <p:nvSpPr>
          <p:cNvPr id="8" name="Shape 6">
            <a:extLst>
              <a:ext uri="{FF2B5EF4-FFF2-40B4-BE49-F238E27FC236}">
                <a16:creationId xmlns:a16="http://schemas.microsoft.com/office/drawing/2014/main" id="{B42CC5E0-EFC8-18B3-47A0-07B0482F4693}"/>
              </a:ext>
            </a:extLst>
          </p:cNvPr>
          <p:cNvSpPr/>
          <p:nvPr/>
        </p:nvSpPr>
        <p:spPr>
          <a:xfrm>
            <a:off x="2500313" y="2921794"/>
            <a:ext cx="5205413" cy="571500"/>
          </a:xfrm>
          <a:prstGeom prst="roundRect">
            <a:avLst>
              <a:gd name="adj" fmla="val 19200"/>
            </a:avLst>
          </a:prstGeom>
          <a:noFill/>
          <a:ln/>
        </p:spPr>
      </p:sp>
      <p:sp>
        <p:nvSpPr>
          <p:cNvPr id="9" name="Shape 7">
            <a:extLst>
              <a:ext uri="{FF2B5EF4-FFF2-40B4-BE49-F238E27FC236}">
                <a16:creationId xmlns:a16="http://schemas.microsoft.com/office/drawing/2014/main" id="{0856FA95-28BF-F591-43FF-DDB21FF0DF2F}"/>
              </a:ext>
            </a:extLst>
          </p:cNvPr>
          <p:cNvSpPr/>
          <p:nvPr/>
        </p:nvSpPr>
        <p:spPr>
          <a:xfrm>
            <a:off x="2500313" y="3569494"/>
            <a:ext cx="5205413" cy="571500"/>
          </a:xfrm>
          <a:prstGeom prst="roundRect">
            <a:avLst>
              <a:gd name="adj" fmla="val 19200"/>
            </a:avLst>
          </a:prstGeom>
          <a:noFill/>
          <a:ln/>
        </p:spPr>
      </p:sp>
      <p:sp>
        <p:nvSpPr>
          <p:cNvPr id="10" name="Shape 8">
            <a:extLst>
              <a:ext uri="{FF2B5EF4-FFF2-40B4-BE49-F238E27FC236}">
                <a16:creationId xmlns:a16="http://schemas.microsoft.com/office/drawing/2014/main" id="{BCFFF6A5-E678-D4D7-1899-EF1E94F877E4}"/>
              </a:ext>
            </a:extLst>
          </p:cNvPr>
          <p:cNvSpPr/>
          <p:nvPr/>
        </p:nvSpPr>
        <p:spPr>
          <a:xfrm>
            <a:off x="2500313" y="4217194"/>
            <a:ext cx="5205413" cy="571500"/>
          </a:xfrm>
          <a:prstGeom prst="roundRect">
            <a:avLst>
              <a:gd name="adj" fmla="val 19200"/>
            </a:avLst>
          </a:prstGeom>
          <a:noFill/>
          <a:ln/>
        </p:spPr>
      </p:sp>
      <p:sp>
        <p:nvSpPr>
          <p:cNvPr id="11" name="Shape 9">
            <a:extLst>
              <a:ext uri="{FF2B5EF4-FFF2-40B4-BE49-F238E27FC236}">
                <a16:creationId xmlns:a16="http://schemas.microsoft.com/office/drawing/2014/main" id="{E8BDBE9E-6B1D-0163-E4B9-51D7279DFB91}"/>
              </a:ext>
            </a:extLst>
          </p:cNvPr>
          <p:cNvSpPr/>
          <p:nvPr/>
        </p:nvSpPr>
        <p:spPr>
          <a:xfrm>
            <a:off x="2500313" y="4217194"/>
            <a:ext cx="5205413" cy="571500"/>
          </a:xfrm>
          <a:prstGeom prst="rect">
            <a:avLst/>
          </a:prstGeom>
          <a:noFill/>
          <a:ln/>
        </p:spPr>
      </p:sp>
      <p:sp>
        <p:nvSpPr>
          <p:cNvPr id="12" name="Shape 10">
            <a:extLst>
              <a:ext uri="{FF2B5EF4-FFF2-40B4-BE49-F238E27FC236}">
                <a16:creationId xmlns:a16="http://schemas.microsoft.com/office/drawing/2014/main" id="{71596B0B-6B37-9968-00FD-90244958BBBB}"/>
              </a:ext>
            </a:extLst>
          </p:cNvPr>
          <p:cNvSpPr/>
          <p:nvPr/>
        </p:nvSpPr>
        <p:spPr>
          <a:xfrm>
            <a:off x="3148013" y="4217194"/>
            <a:ext cx="4557713" cy="571500"/>
          </a:xfrm>
          <a:prstGeom prst="rect">
            <a:avLst/>
          </a:prstGeom>
          <a:noFill/>
          <a:ln/>
        </p:spPr>
      </p:sp>
      <p:sp>
        <p:nvSpPr>
          <p:cNvPr id="13" name="Shape 11">
            <a:extLst>
              <a:ext uri="{FF2B5EF4-FFF2-40B4-BE49-F238E27FC236}">
                <a16:creationId xmlns:a16="http://schemas.microsoft.com/office/drawing/2014/main" id="{75156563-AEC5-8928-E7BE-086BD7DE551D}"/>
              </a:ext>
            </a:extLst>
          </p:cNvPr>
          <p:cNvSpPr/>
          <p:nvPr/>
        </p:nvSpPr>
        <p:spPr>
          <a:xfrm>
            <a:off x="3148013" y="4217194"/>
            <a:ext cx="4557713" cy="247650"/>
          </a:xfrm>
          <a:prstGeom prst="rect">
            <a:avLst/>
          </a:prstGeom>
          <a:noFill/>
          <a:ln/>
        </p:spPr>
      </p:sp>
      <p:sp>
        <p:nvSpPr>
          <p:cNvPr id="14" name="Shape 12">
            <a:extLst>
              <a:ext uri="{FF2B5EF4-FFF2-40B4-BE49-F238E27FC236}">
                <a16:creationId xmlns:a16="http://schemas.microsoft.com/office/drawing/2014/main" id="{4469B39A-D5BF-D1D6-1C61-6F9A870B16FE}"/>
              </a:ext>
            </a:extLst>
          </p:cNvPr>
          <p:cNvSpPr/>
          <p:nvPr/>
        </p:nvSpPr>
        <p:spPr>
          <a:xfrm>
            <a:off x="3148013" y="4674394"/>
            <a:ext cx="4557713" cy="114300"/>
          </a:xfrm>
          <a:prstGeom prst="rect">
            <a:avLst/>
          </a:prstGeom>
          <a:noFill/>
          <a:ln/>
        </p:spPr>
      </p:sp>
      <p:sp>
        <p:nvSpPr>
          <p:cNvPr id="15" name="Shape 13">
            <a:extLst>
              <a:ext uri="{FF2B5EF4-FFF2-40B4-BE49-F238E27FC236}">
                <a16:creationId xmlns:a16="http://schemas.microsoft.com/office/drawing/2014/main" id="{34450109-AD98-4179-ED6F-2453C43A45FA}"/>
              </a:ext>
            </a:extLst>
          </p:cNvPr>
          <p:cNvSpPr/>
          <p:nvPr/>
        </p:nvSpPr>
        <p:spPr>
          <a:xfrm>
            <a:off x="3148013" y="4674394"/>
            <a:ext cx="4443413" cy="114300"/>
          </a:xfrm>
          <a:prstGeom prst="rect">
            <a:avLst/>
          </a:prstGeom>
          <a:noFill/>
          <a:ln/>
        </p:spPr>
      </p:sp>
      <p:sp>
        <p:nvSpPr>
          <p:cNvPr id="16" name="Shape 14">
            <a:extLst>
              <a:ext uri="{FF2B5EF4-FFF2-40B4-BE49-F238E27FC236}">
                <a16:creationId xmlns:a16="http://schemas.microsoft.com/office/drawing/2014/main" id="{C7F12815-3845-EE9C-5229-7DF6F422F268}"/>
              </a:ext>
            </a:extLst>
          </p:cNvPr>
          <p:cNvSpPr/>
          <p:nvPr/>
        </p:nvSpPr>
        <p:spPr>
          <a:xfrm>
            <a:off x="2500313" y="3569494"/>
            <a:ext cx="5205413" cy="571500"/>
          </a:xfrm>
          <a:prstGeom prst="rect">
            <a:avLst/>
          </a:prstGeom>
          <a:noFill/>
          <a:ln/>
        </p:spPr>
      </p:sp>
      <p:sp>
        <p:nvSpPr>
          <p:cNvPr id="17" name="Shape 15">
            <a:extLst>
              <a:ext uri="{FF2B5EF4-FFF2-40B4-BE49-F238E27FC236}">
                <a16:creationId xmlns:a16="http://schemas.microsoft.com/office/drawing/2014/main" id="{D7B7F94C-E55C-522E-0675-209D7C345368}"/>
              </a:ext>
            </a:extLst>
          </p:cNvPr>
          <p:cNvSpPr/>
          <p:nvPr/>
        </p:nvSpPr>
        <p:spPr>
          <a:xfrm>
            <a:off x="3148013" y="3569494"/>
            <a:ext cx="4557713" cy="571500"/>
          </a:xfrm>
          <a:prstGeom prst="rect">
            <a:avLst/>
          </a:prstGeom>
          <a:noFill/>
          <a:ln/>
        </p:spPr>
      </p:sp>
      <p:sp>
        <p:nvSpPr>
          <p:cNvPr id="18" name="Shape 16">
            <a:extLst>
              <a:ext uri="{FF2B5EF4-FFF2-40B4-BE49-F238E27FC236}">
                <a16:creationId xmlns:a16="http://schemas.microsoft.com/office/drawing/2014/main" id="{16512B4F-7FE4-1FD7-4887-F5E24065A659}"/>
              </a:ext>
            </a:extLst>
          </p:cNvPr>
          <p:cNvSpPr/>
          <p:nvPr/>
        </p:nvSpPr>
        <p:spPr>
          <a:xfrm>
            <a:off x="3148013" y="3569494"/>
            <a:ext cx="4557713" cy="247650"/>
          </a:xfrm>
          <a:prstGeom prst="rect">
            <a:avLst/>
          </a:prstGeom>
          <a:noFill/>
          <a:ln/>
        </p:spPr>
      </p:sp>
      <p:sp>
        <p:nvSpPr>
          <p:cNvPr id="19" name="Shape 17">
            <a:extLst>
              <a:ext uri="{FF2B5EF4-FFF2-40B4-BE49-F238E27FC236}">
                <a16:creationId xmlns:a16="http://schemas.microsoft.com/office/drawing/2014/main" id="{D5F08981-5419-82BE-E091-C4AFC0E1CF2E}"/>
              </a:ext>
            </a:extLst>
          </p:cNvPr>
          <p:cNvSpPr/>
          <p:nvPr/>
        </p:nvSpPr>
        <p:spPr>
          <a:xfrm>
            <a:off x="2500313" y="2921794"/>
            <a:ext cx="5205413" cy="571500"/>
          </a:xfrm>
          <a:prstGeom prst="rect">
            <a:avLst/>
          </a:prstGeom>
          <a:noFill/>
          <a:ln/>
        </p:spPr>
      </p:sp>
      <p:sp>
        <p:nvSpPr>
          <p:cNvPr id="20" name="Shape 18">
            <a:extLst>
              <a:ext uri="{FF2B5EF4-FFF2-40B4-BE49-F238E27FC236}">
                <a16:creationId xmlns:a16="http://schemas.microsoft.com/office/drawing/2014/main" id="{A5E05B36-7D33-60A0-BCD4-962E4108E601}"/>
              </a:ext>
            </a:extLst>
          </p:cNvPr>
          <p:cNvSpPr/>
          <p:nvPr/>
        </p:nvSpPr>
        <p:spPr>
          <a:xfrm>
            <a:off x="3148013" y="2921794"/>
            <a:ext cx="4557713" cy="571500"/>
          </a:xfrm>
          <a:prstGeom prst="rect">
            <a:avLst/>
          </a:prstGeom>
          <a:noFill/>
          <a:ln/>
        </p:spPr>
      </p:sp>
      <p:sp>
        <p:nvSpPr>
          <p:cNvPr id="21" name="Shape 19">
            <a:extLst>
              <a:ext uri="{FF2B5EF4-FFF2-40B4-BE49-F238E27FC236}">
                <a16:creationId xmlns:a16="http://schemas.microsoft.com/office/drawing/2014/main" id="{53136127-ABDE-ACDF-EA1A-FDD63B625C9A}"/>
              </a:ext>
            </a:extLst>
          </p:cNvPr>
          <p:cNvSpPr/>
          <p:nvPr/>
        </p:nvSpPr>
        <p:spPr>
          <a:xfrm>
            <a:off x="3148013" y="2921794"/>
            <a:ext cx="4557713" cy="247650"/>
          </a:xfrm>
          <a:prstGeom prst="rect">
            <a:avLst/>
          </a:prstGeom>
          <a:noFill/>
          <a:ln/>
        </p:spPr>
      </p:sp>
      <p:sp>
        <p:nvSpPr>
          <p:cNvPr id="22" name="Shape 20">
            <a:extLst>
              <a:ext uri="{FF2B5EF4-FFF2-40B4-BE49-F238E27FC236}">
                <a16:creationId xmlns:a16="http://schemas.microsoft.com/office/drawing/2014/main" id="{D9D650EA-00E1-5718-4B0A-9C48940B105D}"/>
              </a:ext>
            </a:extLst>
          </p:cNvPr>
          <p:cNvSpPr/>
          <p:nvPr/>
        </p:nvSpPr>
        <p:spPr>
          <a:xfrm>
            <a:off x="3643313" y="1531144"/>
            <a:ext cx="4062412" cy="1047750"/>
          </a:xfrm>
          <a:prstGeom prst="rect">
            <a:avLst/>
          </a:prstGeom>
          <a:noFill/>
          <a:ln/>
        </p:spPr>
      </p:sp>
      <p:sp>
        <p:nvSpPr>
          <p:cNvPr id="23" name="Shape 21">
            <a:extLst>
              <a:ext uri="{FF2B5EF4-FFF2-40B4-BE49-F238E27FC236}">
                <a16:creationId xmlns:a16="http://schemas.microsoft.com/office/drawing/2014/main" id="{A3841C5D-B25F-D865-E7A0-43024D06C2E8}"/>
              </a:ext>
            </a:extLst>
          </p:cNvPr>
          <p:cNvSpPr/>
          <p:nvPr/>
        </p:nvSpPr>
        <p:spPr>
          <a:xfrm>
            <a:off x="3643313" y="1531144"/>
            <a:ext cx="4062412" cy="742950"/>
          </a:xfrm>
          <a:prstGeom prst="rect">
            <a:avLst/>
          </a:prstGeom>
          <a:noFill/>
          <a:ln/>
        </p:spPr>
      </p:sp>
      <p:sp>
        <p:nvSpPr>
          <p:cNvPr id="24" name="Shape 22">
            <a:extLst>
              <a:ext uri="{FF2B5EF4-FFF2-40B4-BE49-F238E27FC236}">
                <a16:creationId xmlns:a16="http://schemas.microsoft.com/office/drawing/2014/main" id="{991A7B1C-15ED-D1FB-7564-2F2EB247B729}"/>
              </a:ext>
            </a:extLst>
          </p:cNvPr>
          <p:cNvSpPr/>
          <p:nvPr/>
        </p:nvSpPr>
        <p:spPr>
          <a:xfrm>
            <a:off x="1400175" y="683419"/>
            <a:ext cx="457200" cy="114300"/>
          </a:xfrm>
          <a:prstGeom prst="rect">
            <a:avLst/>
          </a:prstGeom>
          <a:noFill/>
          <a:ln/>
        </p:spPr>
      </p:sp>
      <p:sp>
        <p:nvSpPr>
          <p:cNvPr id="25" name="Shape 23">
            <a:extLst>
              <a:ext uri="{FF2B5EF4-FFF2-40B4-BE49-F238E27FC236}">
                <a16:creationId xmlns:a16="http://schemas.microsoft.com/office/drawing/2014/main" id="{6D39C65A-0225-A9CD-DC9D-57CC3144EDCC}"/>
              </a:ext>
            </a:extLst>
          </p:cNvPr>
          <p:cNvSpPr/>
          <p:nvPr/>
        </p:nvSpPr>
        <p:spPr>
          <a:xfrm>
            <a:off x="1933575" y="654844"/>
            <a:ext cx="5410200" cy="171450"/>
          </a:xfrm>
          <a:prstGeom prst="roundRect">
            <a:avLst>
              <a:gd name="adj" fmla="val 245760"/>
            </a:avLst>
          </a:prstGeom>
          <a:solidFill>
            <a:srgbClr val="F3EDF7"/>
          </a:solidFill>
          <a:ln/>
        </p:spPr>
      </p:sp>
      <p:sp>
        <p:nvSpPr>
          <p:cNvPr id="26" name="Shape 24">
            <a:extLst>
              <a:ext uri="{FF2B5EF4-FFF2-40B4-BE49-F238E27FC236}">
                <a16:creationId xmlns:a16="http://schemas.microsoft.com/office/drawing/2014/main" id="{03F0138D-0052-923F-E290-BDB6605633F9}"/>
              </a:ext>
            </a:extLst>
          </p:cNvPr>
          <p:cNvSpPr/>
          <p:nvPr/>
        </p:nvSpPr>
        <p:spPr>
          <a:xfrm>
            <a:off x="7419975" y="673894"/>
            <a:ext cx="133350" cy="133350"/>
          </a:xfrm>
          <a:prstGeom prst="roundRect">
            <a:avLst>
              <a:gd name="adj" fmla="val 748052"/>
            </a:avLst>
          </a:prstGeom>
          <a:solidFill>
            <a:srgbClr val="79747E"/>
          </a:solidFill>
          <a:ln/>
        </p:spPr>
      </p:sp>
      <p:sp>
        <p:nvSpPr>
          <p:cNvPr id="27" name="Shape 25">
            <a:extLst>
              <a:ext uri="{FF2B5EF4-FFF2-40B4-BE49-F238E27FC236}">
                <a16:creationId xmlns:a16="http://schemas.microsoft.com/office/drawing/2014/main" id="{A0B54265-E6B5-2636-D616-0914747B6CD5}"/>
              </a:ext>
            </a:extLst>
          </p:cNvPr>
          <p:cNvSpPr/>
          <p:nvPr/>
        </p:nvSpPr>
        <p:spPr>
          <a:xfrm>
            <a:off x="2009775" y="683419"/>
            <a:ext cx="5162550" cy="114300"/>
          </a:xfrm>
          <a:prstGeom prst="rect">
            <a:avLst/>
          </a:prstGeom>
          <a:noFill/>
          <a:ln/>
        </p:spPr>
      </p:sp>
      <p:pic>
        <p:nvPicPr>
          <p:cNvPr id="28" name="Image 0" descr="preencoded.png">
            <a:extLst>
              <a:ext uri="{FF2B5EF4-FFF2-40B4-BE49-F238E27FC236}">
                <a16:creationId xmlns:a16="http://schemas.microsoft.com/office/drawing/2014/main" id="{AA9A50FE-618F-1E3D-CCA0-FDAF1F27F95B}"/>
              </a:ext>
            </a:extLst>
          </p:cNvPr>
          <p:cNvPicPr>
            <a:picLocks noChangeAspect="1"/>
          </p:cNvPicPr>
          <p:nvPr/>
        </p:nvPicPr>
        <p:blipFill>
          <a:blip r:embed="rId3"/>
          <a:stretch>
            <a:fillRect/>
          </a:stretch>
        </p:blipFill>
        <p:spPr>
          <a:xfrm>
            <a:off x="7496175" y="978694"/>
            <a:ext cx="190500" cy="190500"/>
          </a:xfrm>
          <a:prstGeom prst="rect">
            <a:avLst/>
          </a:prstGeom>
        </p:spPr>
      </p:pic>
      <p:pic>
        <p:nvPicPr>
          <p:cNvPr id="29" name="Image 1" descr="preencoded.png">
            <a:extLst>
              <a:ext uri="{FF2B5EF4-FFF2-40B4-BE49-F238E27FC236}">
                <a16:creationId xmlns:a16="http://schemas.microsoft.com/office/drawing/2014/main" id="{BC13CF82-5138-47A2-52B2-4D06EF1BA2B0}"/>
              </a:ext>
            </a:extLst>
          </p:cNvPr>
          <p:cNvPicPr>
            <a:picLocks noChangeAspect="1"/>
          </p:cNvPicPr>
          <p:nvPr/>
        </p:nvPicPr>
        <p:blipFill>
          <a:blip r:embed="rId4"/>
          <a:stretch>
            <a:fillRect/>
          </a:stretch>
        </p:blipFill>
        <p:spPr>
          <a:xfrm>
            <a:off x="3800475" y="4607719"/>
            <a:ext cx="1905000" cy="161925"/>
          </a:xfrm>
          <a:prstGeom prst="rect">
            <a:avLst/>
          </a:prstGeom>
        </p:spPr>
      </p:pic>
      <p:pic>
        <p:nvPicPr>
          <p:cNvPr id="30" name="Image 2" descr="preencoded.png">
            <a:extLst>
              <a:ext uri="{FF2B5EF4-FFF2-40B4-BE49-F238E27FC236}">
                <a16:creationId xmlns:a16="http://schemas.microsoft.com/office/drawing/2014/main" id="{CEE3D94D-468B-30DB-17AD-729D60FBA3C2}"/>
              </a:ext>
            </a:extLst>
          </p:cNvPr>
          <p:cNvPicPr>
            <a:picLocks noChangeAspect="1"/>
          </p:cNvPicPr>
          <p:nvPr/>
        </p:nvPicPr>
        <p:blipFill>
          <a:blip r:embed="rId5"/>
          <a:stretch>
            <a:fillRect/>
          </a:stretch>
        </p:blipFill>
        <p:spPr>
          <a:xfrm>
            <a:off x="1304925" y="1227773"/>
            <a:ext cx="1138238" cy="3614737"/>
          </a:xfrm>
          <a:prstGeom prst="rect">
            <a:avLst/>
          </a:prstGeom>
        </p:spPr>
      </p:pic>
      <p:pic>
        <p:nvPicPr>
          <p:cNvPr id="31" name="Image 3" descr="preencoded.png">
            <a:extLst>
              <a:ext uri="{FF2B5EF4-FFF2-40B4-BE49-F238E27FC236}">
                <a16:creationId xmlns:a16="http://schemas.microsoft.com/office/drawing/2014/main" id="{EEB2A70D-7478-1FE6-7053-FA8288FF5CAB}"/>
              </a:ext>
            </a:extLst>
          </p:cNvPr>
          <p:cNvPicPr>
            <a:picLocks noChangeAspect="1"/>
          </p:cNvPicPr>
          <p:nvPr/>
        </p:nvPicPr>
        <p:blipFill>
          <a:blip r:embed="rId6"/>
          <a:stretch>
            <a:fillRect/>
          </a:stretch>
        </p:blipFill>
        <p:spPr>
          <a:xfrm>
            <a:off x="1323975" y="907256"/>
            <a:ext cx="6534150" cy="333375"/>
          </a:xfrm>
          <a:prstGeom prst="rect">
            <a:avLst/>
          </a:prstGeom>
        </p:spPr>
      </p:pic>
      <p:pic>
        <p:nvPicPr>
          <p:cNvPr id="32" name="Image 4" descr="preencoded.png">
            <a:extLst>
              <a:ext uri="{FF2B5EF4-FFF2-40B4-BE49-F238E27FC236}">
                <a16:creationId xmlns:a16="http://schemas.microsoft.com/office/drawing/2014/main" id="{366D43FB-0312-BE6A-7B41-814A30CA503A}"/>
              </a:ext>
            </a:extLst>
          </p:cNvPr>
          <p:cNvPicPr>
            <a:picLocks noChangeAspect="1"/>
          </p:cNvPicPr>
          <p:nvPr/>
        </p:nvPicPr>
        <p:blipFill>
          <a:blip r:embed="rId7"/>
          <a:stretch>
            <a:fillRect/>
          </a:stretch>
        </p:blipFill>
        <p:spPr>
          <a:xfrm>
            <a:off x="3138488" y="3245644"/>
            <a:ext cx="452438" cy="152400"/>
          </a:xfrm>
          <a:prstGeom prst="rect">
            <a:avLst/>
          </a:prstGeom>
        </p:spPr>
      </p:pic>
      <p:pic>
        <p:nvPicPr>
          <p:cNvPr id="33" name="Image 5" descr="preencoded.png">
            <a:extLst>
              <a:ext uri="{FF2B5EF4-FFF2-40B4-BE49-F238E27FC236}">
                <a16:creationId xmlns:a16="http://schemas.microsoft.com/office/drawing/2014/main" id="{731048B0-3F0D-6E9F-E618-82FD6787E265}"/>
              </a:ext>
            </a:extLst>
          </p:cNvPr>
          <p:cNvPicPr>
            <a:picLocks noChangeAspect="1"/>
          </p:cNvPicPr>
          <p:nvPr/>
        </p:nvPicPr>
        <p:blipFill>
          <a:blip r:embed="rId7"/>
          <a:stretch>
            <a:fillRect/>
          </a:stretch>
        </p:blipFill>
        <p:spPr>
          <a:xfrm>
            <a:off x="3138488" y="3926681"/>
            <a:ext cx="452438" cy="152400"/>
          </a:xfrm>
          <a:prstGeom prst="rect">
            <a:avLst/>
          </a:prstGeom>
        </p:spPr>
      </p:pic>
      <p:pic>
        <p:nvPicPr>
          <p:cNvPr id="34" name="Image 6" descr="preencoded.png">
            <a:extLst>
              <a:ext uri="{FF2B5EF4-FFF2-40B4-BE49-F238E27FC236}">
                <a16:creationId xmlns:a16="http://schemas.microsoft.com/office/drawing/2014/main" id="{515336AF-5542-013D-628F-FA642208FAAC}"/>
              </a:ext>
            </a:extLst>
          </p:cNvPr>
          <p:cNvPicPr>
            <a:picLocks noChangeAspect="1"/>
          </p:cNvPicPr>
          <p:nvPr/>
        </p:nvPicPr>
        <p:blipFill>
          <a:blip r:embed="rId8"/>
          <a:stretch>
            <a:fillRect/>
          </a:stretch>
        </p:blipFill>
        <p:spPr>
          <a:xfrm>
            <a:off x="2386013" y="1188244"/>
            <a:ext cx="5434013" cy="304800"/>
          </a:xfrm>
          <a:prstGeom prst="rect">
            <a:avLst/>
          </a:prstGeom>
        </p:spPr>
      </p:pic>
      <p:pic>
        <p:nvPicPr>
          <p:cNvPr id="35" name="Image 7" descr="preencoded.png">
            <a:extLst>
              <a:ext uri="{FF2B5EF4-FFF2-40B4-BE49-F238E27FC236}">
                <a16:creationId xmlns:a16="http://schemas.microsoft.com/office/drawing/2014/main" id="{BCFCBAB7-C7C8-B3F1-9FF9-B6EFA2657CE4}"/>
              </a:ext>
            </a:extLst>
          </p:cNvPr>
          <p:cNvPicPr>
            <a:picLocks noChangeAspect="1"/>
          </p:cNvPicPr>
          <p:nvPr/>
        </p:nvPicPr>
        <p:blipFill>
          <a:blip r:embed="rId9"/>
          <a:stretch>
            <a:fillRect/>
          </a:stretch>
        </p:blipFill>
        <p:spPr>
          <a:xfrm>
            <a:off x="2500313" y="4217194"/>
            <a:ext cx="571500" cy="571500"/>
          </a:xfrm>
          <a:prstGeom prst="rect">
            <a:avLst/>
          </a:prstGeom>
        </p:spPr>
      </p:pic>
      <p:pic>
        <p:nvPicPr>
          <p:cNvPr id="36" name="Image 8" descr="preencoded.png">
            <a:extLst>
              <a:ext uri="{FF2B5EF4-FFF2-40B4-BE49-F238E27FC236}">
                <a16:creationId xmlns:a16="http://schemas.microsoft.com/office/drawing/2014/main" id="{E440ECF6-19E0-7EAB-7E5A-6B024997D3DF}"/>
              </a:ext>
            </a:extLst>
          </p:cNvPr>
          <p:cNvPicPr>
            <a:picLocks noChangeAspect="1"/>
          </p:cNvPicPr>
          <p:nvPr/>
        </p:nvPicPr>
        <p:blipFill>
          <a:blip r:embed="rId10"/>
          <a:stretch>
            <a:fillRect/>
          </a:stretch>
        </p:blipFill>
        <p:spPr>
          <a:xfrm>
            <a:off x="7591425" y="4674394"/>
            <a:ext cx="114300" cy="114300"/>
          </a:xfrm>
          <a:prstGeom prst="rect">
            <a:avLst/>
          </a:prstGeom>
        </p:spPr>
      </p:pic>
      <p:pic>
        <p:nvPicPr>
          <p:cNvPr id="37" name="Image 9" descr="preencoded.png">
            <a:extLst>
              <a:ext uri="{FF2B5EF4-FFF2-40B4-BE49-F238E27FC236}">
                <a16:creationId xmlns:a16="http://schemas.microsoft.com/office/drawing/2014/main" id="{C9871EDD-90E4-1C77-610D-26D47763E60C}"/>
              </a:ext>
            </a:extLst>
          </p:cNvPr>
          <p:cNvPicPr>
            <a:picLocks noChangeAspect="1"/>
          </p:cNvPicPr>
          <p:nvPr/>
        </p:nvPicPr>
        <p:blipFill>
          <a:blip r:embed="rId11"/>
          <a:stretch>
            <a:fillRect/>
          </a:stretch>
        </p:blipFill>
        <p:spPr>
          <a:xfrm>
            <a:off x="3148013" y="4674394"/>
            <a:ext cx="114300" cy="114300"/>
          </a:xfrm>
          <a:prstGeom prst="rect">
            <a:avLst/>
          </a:prstGeom>
        </p:spPr>
      </p:pic>
      <p:pic>
        <p:nvPicPr>
          <p:cNvPr id="38" name="Image 10" descr="preencoded.png">
            <a:extLst>
              <a:ext uri="{FF2B5EF4-FFF2-40B4-BE49-F238E27FC236}">
                <a16:creationId xmlns:a16="http://schemas.microsoft.com/office/drawing/2014/main" id="{09E9D8CC-1572-1280-C8A5-224DBC63FA02}"/>
              </a:ext>
            </a:extLst>
          </p:cNvPr>
          <p:cNvPicPr>
            <a:picLocks noChangeAspect="1"/>
          </p:cNvPicPr>
          <p:nvPr/>
        </p:nvPicPr>
        <p:blipFill>
          <a:blip r:embed="rId9"/>
          <a:stretch>
            <a:fillRect/>
          </a:stretch>
        </p:blipFill>
        <p:spPr>
          <a:xfrm>
            <a:off x="2500313" y="3569494"/>
            <a:ext cx="571500" cy="571500"/>
          </a:xfrm>
          <a:prstGeom prst="rect">
            <a:avLst/>
          </a:prstGeom>
        </p:spPr>
      </p:pic>
      <p:pic>
        <p:nvPicPr>
          <p:cNvPr id="39" name="Image 11" descr="preencoded.png">
            <a:extLst>
              <a:ext uri="{FF2B5EF4-FFF2-40B4-BE49-F238E27FC236}">
                <a16:creationId xmlns:a16="http://schemas.microsoft.com/office/drawing/2014/main" id="{12265B54-9253-60B5-5A1F-4F6EDB9D6EF3}"/>
              </a:ext>
            </a:extLst>
          </p:cNvPr>
          <p:cNvPicPr>
            <a:picLocks noChangeAspect="1"/>
          </p:cNvPicPr>
          <p:nvPr/>
        </p:nvPicPr>
        <p:blipFill>
          <a:blip r:embed="rId12"/>
          <a:stretch>
            <a:fillRect/>
          </a:stretch>
        </p:blipFill>
        <p:spPr>
          <a:xfrm>
            <a:off x="3148013" y="4026694"/>
            <a:ext cx="4557713" cy="114300"/>
          </a:xfrm>
          <a:prstGeom prst="rect">
            <a:avLst/>
          </a:prstGeom>
        </p:spPr>
      </p:pic>
      <p:pic>
        <p:nvPicPr>
          <p:cNvPr id="40" name="Image 12" descr="preencoded.png">
            <a:extLst>
              <a:ext uri="{FF2B5EF4-FFF2-40B4-BE49-F238E27FC236}">
                <a16:creationId xmlns:a16="http://schemas.microsoft.com/office/drawing/2014/main" id="{4039525C-1427-0A08-155F-A08593E735F6}"/>
              </a:ext>
            </a:extLst>
          </p:cNvPr>
          <p:cNvPicPr>
            <a:picLocks noChangeAspect="1"/>
          </p:cNvPicPr>
          <p:nvPr/>
        </p:nvPicPr>
        <p:blipFill>
          <a:blip r:embed="rId9"/>
          <a:stretch>
            <a:fillRect/>
          </a:stretch>
        </p:blipFill>
        <p:spPr>
          <a:xfrm>
            <a:off x="2500313" y="2921794"/>
            <a:ext cx="571500" cy="571500"/>
          </a:xfrm>
          <a:prstGeom prst="rect">
            <a:avLst/>
          </a:prstGeom>
        </p:spPr>
      </p:pic>
      <p:pic>
        <p:nvPicPr>
          <p:cNvPr id="41" name="Image 13" descr="preencoded.png">
            <a:extLst>
              <a:ext uri="{FF2B5EF4-FFF2-40B4-BE49-F238E27FC236}">
                <a16:creationId xmlns:a16="http://schemas.microsoft.com/office/drawing/2014/main" id="{C01B3DE3-2E2A-2049-1F37-69BBCA09ACF1}"/>
              </a:ext>
            </a:extLst>
          </p:cNvPr>
          <p:cNvPicPr>
            <a:picLocks noChangeAspect="1"/>
          </p:cNvPicPr>
          <p:nvPr/>
        </p:nvPicPr>
        <p:blipFill>
          <a:blip r:embed="rId13"/>
          <a:stretch>
            <a:fillRect/>
          </a:stretch>
        </p:blipFill>
        <p:spPr>
          <a:xfrm>
            <a:off x="3148013" y="3217069"/>
            <a:ext cx="419100" cy="114300"/>
          </a:xfrm>
          <a:prstGeom prst="rect">
            <a:avLst/>
          </a:prstGeom>
        </p:spPr>
      </p:pic>
      <p:pic>
        <p:nvPicPr>
          <p:cNvPr id="42" name="Image 14" descr="preencoded.png">
            <a:extLst>
              <a:ext uri="{FF2B5EF4-FFF2-40B4-BE49-F238E27FC236}">
                <a16:creationId xmlns:a16="http://schemas.microsoft.com/office/drawing/2014/main" id="{41D3BE6E-50F0-F8ED-22CE-AD981D52490B}"/>
              </a:ext>
            </a:extLst>
          </p:cNvPr>
          <p:cNvPicPr>
            <a:picLocks noChangeAspect="1"/>
          </p:cNvPicPr>
          <p:nvPr/>
        </p:nvPicPr>
        <p:blipFill>
          <a:blip r:embed="rId12"/>
          <a:stretch>
            <a:fillRect/>
          </a:stretch>
        </p:blipFill>
        <p:spPr>
          <a:xfrm>
            <a:off x="3148013" y="3378994"/>
            <a:ext cx="4557713" cy="114300"/>
          </a:xfrm>
          <a:prstGeom prst="rect">
            <a:avLst/>
          </a:prstGeom>
        </p:spPr>
      </p:pic>
      <p:pic>
        <p:nvPicPr>
          <p:cNvPr id="43" name="Image 15" descr="preencoded.png">
            <a:extLst>
              <a:ext uri="{FF2B5EF4-FFF2-40B4-BE49-F238E27FC236}">
                <a16:creationId xmlns:a16="http://schemas.microsoft.com/office/drawing/2014/main" id="{B96C284A-03EC-1EAD-0A66-77E9698DF091}"/>
              </a:ext>
            </a:extLst>
          </p:cNvPr>
          <p:cNvPicPr>
            <a:picLocks noChangeAspect="1"/>
          </p:cNvPicPr>
          <p:nvPr/>
        </p:nvPicPr>
        <p:blipFill>
          <a:blip r:embed="rId14"/>
          <a:stretch>
            <a:fillRect/>
          </a:stretch>
        </p:blipFill>
        <p:spPr>
          <a:xfrm>
            <a:off x="4042093" y="2655094"/>
            <a:ext cx="228600" cy="228600"/>
          </a:xfrm>
          <a:prstGeom prst="rect">
            <a:avLst/>
          </a:prstGeom>
        </p:spPr>
      </p:pic>
      <p:pic>
        <p:nvPicPr>
          <p:cNvPr id="44" name="Image 16" descr="preencoded.png">
            <a:extLst>
              <a:ext uri="{FF2B5EF4-FFF2-40B4-BE49-F238E27FC236}">
                <a16:creationId xmlns:a16="http://schemas.microsoft.com/office/drawing/2014/main" id="{7F5E3541-10A8-6F75-E762-65E459FED4A1}"/>
              </a:ext>
            </a:extLst>
          </p:cNvPr>
          <p:cNvPicPr>
            <a:picLocks noChangeAspect="1"/>
          </p:cNvPicPr>
          <p:nvPr/>
        </p:nvPicPr>
        <p:blipFill>
          <a:blip r:embed="rId15"/>
          <a:stretch>
            <a:fillRect/>
          </a:stretch>
        </p:blipFill>
        <p:spPr>
          <a:xfrm>
            <a:off x="2500313" y="1531144"/>
            <a:ext cx="1028700" cy="1028700"/>
          </a:xfrm>
          <a:prstGeom prst="rect">
            <a:avLst/>
          </a:prstGeom>
        </p:spPr>
      </p:pic>
      <p:pic>
        <p:nvPicPr>
          <p:cNvPr id="45" name="Image 17" descr="preencoded.png">
            <a:extLst>
              <a:ext uri="{FF2B5EF4-FFF2-40B4-BE49-F238E27FC236}">
                <a16:creationId xmlns:a16="http://schemas.microsoft.com/office/drawing/2014/main" id="{555405D8-B9FA-924A-079A-7B945DBA1401}"/>
              </a:ext>
            </a:extLst>
          </p:cNvPr>
          <p:cNvPicPr>
            <a:picLocks noChangeAspect="1"/>
          </p:cNvPicPr>
          <p:nvPr/>
        </p:nvPicPr>
        <p:blipFill>
          <a:blip r:embed="rId16"/>
          <a:stretch>
            <a:fillRect/>
          </a:stretch>
        </p:blipFill>
        <p:spPr>
          <a:xfrm>
            <a:off x="3643313" y="2388394"/>
            <a:ext cx="304800" cy="190500"/>
          </a:xfrm>
          <a:prstGeom prst="rect">
            <a:avLst/>
          </a:prstGeom>
        </p:spPr>
      </p:pic>
      <p:pic>
        <p:nvPicPr>
          <p:cNvPr id="46" name="Image 18" descr="preencoded.png">
            <a:extLst>
              <a:ext uri="{FF2B5EF4-FFF2-40B4-BE49-F238E27FC236}">
                <a16:creationId xmlns:a16="http://schemas.microsoft.com/office/drawing/2014/main" id="{CB96FB19-C709-4C53-1504-E2FDB465ACB9}"/>
              </a:ext>
            </a:extLst>
          </p:cNvPr>
          <p:cNvPicPr>
            <a:picLocks noChangeAspect="1"/>
          </p:cNvPicPr>
          <p:nvPr/>
        </p:nvPicPr>
        <p:blipFill>
          <a:blip r:embed="rId17"/>
          <a:stretch>
            <a:fillRect/>
          </a:stretch>
        </p:blipFill>
        <p:spPr>
          <a:xfrm>
            <a:off x="7629525" y="683419"/>
            <a:ext cx="114300" cy="114300"/>
          </a:xfrm>
          <a:prstGeom prst="rect">
            <a:avLst/>
          </a:prstGeom>
        </p:spPr>
      </p:pic>
      <p:pic>
        <p:nvPicPr>
          <p:cNvPr id="47" name="Image 19" descr="preencoded.png">
            <a:extLst>
              <a:ext uri="{FF2B5EF4-FFF2-40B4-BE49-F238E27FC236}">
                <a16:creationId xmlns:a16="http://schemas.microsoft.com/office/drawing/2014/main" id="{B4501860-3B48-4AB7-3119-D07AB307285A}"/>
              </a:ext>
            </a:extLst>
          </p:cNvPr>
          <p:cNvPicPr>
            <a:picLocks noChangeAspect="1"/>
          </p:cNvPicPr>
          <p:nvPr/>
        </p:nvPicPr>
        <p:blipFill>
          <a:blip r:embed="rId18"/>
          <a:stretch>
            <a:fillRect/>
          </a:stretch>
        </p:blipFill>
        <p:spPr>
          <a:xfrm>
            <a:off x="7172325" y="692944"/>
            <a:ext cx="95250" cy="95250"/>
          </a:xfrm>
          <a:prstGeom prst="rect">
            <a:avLst/>
          </a:prstGeom>
        </p:spPr>
      </p:pic>
      <p:pic>
        <p:nvPicPr>
          <p:cNvPr id="48" name="Image 20" descr="preencoded.png">
            <a:extLst>
              <a:ext uri="{FF2B5EF4-FFF2-40B4-BE49-F238E27FC236}">
                <a16:creationId xmlns:a16="http://schemas.microsoft.com/office/drawing/2014/main" id="{9DE1E0AF-164D-AFB3-C1B0-5EB8BF27EAD6}"/>
              </a:ext>
            </a:extLst>
          </p:cNvPr>
          <p:cNvPicPr>
            <a:picLocks noChangeAspect="1"/>
          </p:cNvPicPr>
          <p:nvPr/>
        </p:nvPicPr>
        <p:blipFill>
          <a:blip r:embed="rId19"/>
          <a:stretch>
            <a:fillRect/>
          </a:stretch>
        </p:blipFill>
        <p:spPr>
          <a:xfrm>
            <a:off x="2009775" y="703993"/>
            <a:ext cx="73152" cy="73153"/>
          </a:xfrm>
          <a:prstGeom prst="rect">
            <a:avLst/>
          </a:prstGeom>
        </p:spPr>
      </p:pic>
      <p:pic>
        <p:nvPicPr>
          <p:cNvPr id="49" name="Image 21" descr="preencoded.png">
            <a:extLst>
              <a:ext uri="{FF2B5EF4-FFF2-40B4-BE49-F238E27FC236}">
                <a16:creationId xmlns:a16="http://schemas.microsoft.com/office/drawing/2014/main" id="{5F27AB3A-570D-29DC-CC74-C57FC58FC2ED}"/>
              </a:ext>
            </a:extLst>
          </p:cNvPr>
          <p:cNvPicPr>
            <a:picLocks noChangeAspect="1"/>
          </p:cNvPicPr>
          <p:nvPr/>
        </p:nvPicPr>
        <p:blipFill>
          <a:blip r:embed="rId20"/>
          <a:stretch>
            <a:fillRect/>
          </a:stretch>
        </p:blipFill>
        <p:spPr>
          <a:xfrm>
            <a:off x="1400175" y="683419"/>
            <a:ext cx="114300" cy="114300"/>
          </a:xfrm>
          <a:prstGeom prst="rect">
            <a:avLst/>
          </a:prstGeom>
        </p:spPr>
      </p:pic>
      <p:pic>
        <p:nvPicPr>
          <p:cNvPr id="50" name="Image 22" descr="preencoded.png">
            <a:extLst>
              <a:ext uri="{FF2B5EF4-FFF2-40B4-BE49-F238E27FC236}">
                <a16:creationId xmlns:a16="http://schemas.microsoft.com/office/drawing/2014/main" id="{8F1490E2-DF2C-4C2D-B744-F19A2886B00F}"/>
              </a:ext>
            </a:extLst>
          </p:cNvPr>
          <p:cNvPicPr>
            <a:picLocks noChangeAspect="1"/>
          </p:cNvPicPr>
          <p:nvPr/>
        </p:nvPicPr>
        <p:blipFill>
          <a:blip r:embed="rId21"/>
          <a:stretch>
            <a:fillRect/>
          </a:stretch>
        </p:blipFill>
        <p:spPr>
          <a:xfrm>
            <a:off x="1571625" y="683419"/>
            <a:ext cx="114300" cy="114300"/>
          </a:xfrm>
          <a:prstGeom prst="rect">
            <a:avLst/>
          </a:prstGeom>
        </p:spPr>
      </p:pic>
      <p:pic>
        <p:nvPicPr>
          <p:cNvPr id="51" name="Image 23" descr="preencoded.png">
            <a:extLst>
              <a:ext uri="{FF2B5EF4-FFF2-40B4-BE49-F238E27FC236}">
                <a16:creationId xmlns:a16="http://schemas.microsoft.com/office/drawing/2014/main" id="{2E14B5A6-5B08-4DE5-73EC-49DD4816D723}"/>
              </a:ext>
            </a:extLst>
          </p:cNvPr>
          <p:cNvPicPr>
            <a:picLocks noChangeAspect="1"/>
          </p:cNvPicPr>
          <p:nvPr/>
        </p:nvPicPr>
        <p:blipFill>
          <a:blip r:embed="rId22"/>
          <a:stretch>
            <a:fillRect/>
          </a:stretch>
        </p:blipFill>
        <p:spPr>
          <a:xfrm>
            <a:off x="1743075" y="683419"/>
            <a:ext cx="114300" cy="114300"/>
          </a:xfrm>
          <a:prstGeom prst="rect">
            <a:avLst/>
          </a:prstGeom>
        </p:spPr>
      </p:pic>
      <p:sp>
        <p:nvSpPr>
          <p:cNvPr id="52" name="Text 26">
            <a:extLst>
              <a:ext uri="{FF2B5EF4-FFF2-40B4-BE49-F238E27FC236}">
                <a16:creationId xmlns:a16="http://schemas.microsoft.com/office/drawing/2014/main" id="{A393D7A8-4D18-746E-B9BF-72D0737472EE}"/>
              </a:ext>
            </a:extLst>
          </p:cNvPr>
          <p:cNvSpPr/>
          <p:nvPr/>
        </p:nvSpPr>
        <p:spPr>
          <a:xfrm>
            <a:off x="3281363" y="4693444"/>
            <a:ext cx="6191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Today</a:t>
            </a:r>
            <a:endParaRPr lang="en-US" sz="450" dirty="0"/>
          </a:p>
        </p:txBody>
      </p:sp>
      <p:sp>
        <p:nvSpPr>
          <p:cNvPr id="53" name="Text 27">
            <a:extLst>
              <a:ext uri="{FF2B5EF4-FFF2-40B4-BE49-F238E27FC236}">
                <a16:creationId xmlns:a16="http://schemas.microsoft.com/office/drawing/2014/main" id="{A64900D5-162E-C9B8-F814-67AD6D432E6D}"/>
              </a:ext>
            </a:extLst>
          </p:cNvPr>
          <p:cNvSpPr/>
          <p:nvPr/>
        </p:nvSpPr>
        <p:spPr>
          <a:xfrm>
            <a:off x="3462338" y="4693444"/>
            <a:ext cx="481012"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a:t>
            </a:r>
            <a:endParaRPr lang="en-US" sz="450" dirty="0"/>
          </a:p>
        </p:txBody>
      </p:sp>
      <p:sp>
        <p:nvSpPr>
          <p:cNvPr id="54" name="Text 28">
            <a:extLst>
              <a:ext uri="{FF2B5EF4-FFF2-40B4-BE49-F238E27FC236}">
                <a16:creationId xmlns:a16="http://schemas.microsoft.com/office/drawing/2014/main" id="{B33218D0-49BF-F46F-23C3-DFAF28237C65}"/>
              </a:ext>
            </a:extLst>
          </p:cNvPr>
          <p:cNvSpPr/>
          <p:nvPr/>
        </p:nvSpPr>
        <p:spPr>
          <a:xfrm>
            <a:off x="3505200" y="4693444"/>
            <a:ext cx="45434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23 min</a:t>
            </a:r>
            <a:endParaRPr lang="en-US" sz="450" dirty="0"/>
          </a:p>
        </p:txBody>
      </p:sp>
      <p:sp>
        <p:nvSpPr>
          <p:cNvPr id="55" name="Text 29">
            <a:extLst>
              <a:ext uri="{FF2B5EF4-FFF2-40B4-BE49-F238E27FC236}">
                <a16:creationId xmlns:a16="http://schemas.microsoft.com/office/drawing/2014/main" id="{C3EC9BBE-9633-000C-12FB-A8F2F6EB3656}"/>
              </a:ext>
            </a:extLst>
          </p:cNvPr>
          <p:cNvSpPr/>
          <p:nvPr/>
        </p:nvSpPr>
        <p:spPr>
          <a:xfrm>
            <a:off x="3148013" y="42171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6" name="Text 30">
            <a:extLst>
              <a:ext uri="{FF2B5EF4-FFF2-40B4-BE49-F238E27FC236}">
                <a16:creationId xmlns:a16="http://schemas.microsoft.com/office/drawing/2014/main" id="{C9F07F03-65AF-01C3-D993-6C0A19D7431F}"/>
              </a:ext>
            </a:extLst>
          </p:cNvPr>
          <p:cNvSpPr/>
          <p:nvPr/>
        </p:nvSpPr>
        <p:spPr>
          <a:xfrm>
            <a:off x="3148013" y="43695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7" name="Text 31">
            <a:extLst>
              <a:ext uri="{FF2B5EF4-FFF2-40B4-BE49-F238E27FC236}">
                <a16:creationId xmlns:a16="http://schemas.microsoft.com/office/drawing/2014/main" id="{4842EC6D-C456-3C7C-2EC6-6CAA154775AF}"/>
              </a:ext>
            </a:extLst>
          </p:cNvPr>
          <p:cNvSpPr/>
          <p:nvPr/>
        </p:nvSpPr>
        <p:spPr>
          <a:xfrm>
            <a:off x="3148013" y="35694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8" name="Text 32">
            <a:extLst>
              <a:ext uri="{FF2B5EF4-FFF2-40B4-BE49-F238E27FC236}">
                <a16:creationId xmlns:a16="http://schemas.microsoft.com/office/drawing/2014/main" id="{73DB6926-1A18-B2B7-2E65-F11FC199CC8B}"/>
              </a:ext>
            </a:extLst>
          </p:cNvPr>
          <p:cNvSpPr/>
          <p:nvPr/>
        </p:nvSpPr>
        <p:spPr>
          <a:xfrm>
            <a:off x="3148013" y="37218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9" name="Text 33">
            <a:extLst>
              <a:ext uri="{FF2B5EF4-FFF2-40B4-BE49-F238E27FC236}">
                <a16:creationId xmlns:a16="http://schemas.microsoft.com/office/drawing/2014/main" id="{ADF82F62-FD2F-D5B8-A7E7-1014301BE84A}"/>
              </a:ext>
            </a:extLst>
          </p:cNvPr>
          <p:cNvSpPr/>
          <p:nvPr/>
        </p:nvSpPr>
        <p:spPr>
          <a:xfrm>
            <a:off x="3148013" y="29217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60" name="Text 34">
            <a:extLst>
              <a:ext uri="{FF2B5EF4-FFF2-40B4-BE49-F238E27FC236}">
                <a16:creationId xmlns:a16="http://schemas.microsoft.com/office/drawing/2014/main" id="{2BA7F5E0-BD55-45CC-F3F2-7D3EF383DFFD}"/>
              </a:ext>
            </a:extLst>
          </p:cNvPr>
          <p:cNvSpPr/>
          <p:nvPr/>
        </p:nvSpPr>
        <p:spPr>
          <a:xfrm>
            <a:off x="3148013" y="30741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61" name="Text 35">
            <a:extLst>
              <a:ext uri="{FF2B5EF4-FFF2-40B4-BE49-F238E27FC236}">
                <a16:creationId xmlns:a16="http://schemas.microsoft.com/office/drawing/2014/main" id="{45730FEF-32CD-C8ED-9826-F179CDE8047E}"/>
              </a:ext>
            </a:extLst>
          </p:cNvPr>
          <p:cNvSpPr/>
          <p:nvPr/>
        </p:nvSpPr>
        <p:spPr>
          <a:xfrm>
            <a:off x="2500313" y="2693194"/>
            <a:ext cx="1943100"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Quizzes You Might Interested</a:t>
            </a:r>
            <a:endParaRPr lang="en-US" sz="900" dirty="0"/>
          </a:p>
        </p:txBody>
      </p:sp>
      <p:sp>
        <p:nvSpPr>
          <p:cNvPr id="62" name="Text 36">
            <a:extLst>
              <a:ext uri="{FF2B5EF4-FFF2-40B4-BE49-F238E27FC236}">
                <a16:creationId xmlns:a16="http://schemas.microsoft.com/office/drawing/2014/main" id="{3B3D5684-5624-C503-CC66-87C5E3EDC608}"/>
              </a:ext>
            </a:extLst>
          </p:cNvPr>
          <p:cNvSpPr/>
          <p:nvPr/>
        </p:nvSpPr>
        <p:spPr>
          <a:xfrm>
            <a:off x="3643313" y="1531144"/>
            <a:ext cx="4519613"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 1</a:t>
            </a:r>
            <a:endParaRPr lang="en-US" sz="900" dirty="0"/>
          </a:p>
        </p:txBody>
      </p:sp>
      <p:sp>
        <p:nvSpPr>
          <p:cNvPr id="63" name="Text 37">
            <a:extLst>
              <a:ext uri="{FF2B5EF4-FFF2-40B4-BE49-F238E27FC236}">
                <a16:creationId xmlns:a16="http://schemas.microsoft.com/office/drawing/2014/main" id="{758D159A-C077-0E70-6A2C-155EDFFC52E5}"/>
              </a:ext>
            </a:extLst>
          </p:cNvPr>
          <p:cNvSpPr/>
          <p:nvPr/>
        </p:nvSpPr>
        <p:spPr>
          <a:xfrm>
            <a:off x="3643313" y="1702594"/>
            <a:ext cx="4519613" cy="76200"/>
          </a:xfrm>
          <a:prstGeom prst="rect">
            <a:avLst/>
          </a:prstGeom>
          <a:noFill/>
          <a:ln/>
        </p:spPr>
        <p:txBody>
          <a:bodyPr wrap="square" rtlCol="0" anchor="ctr"/>
          <a:lstStyle/>
          <a:p>
            <a:pPr marL="0" indent="0" algn="l">
              <a:lnSpc>
                <a:spcPts val="600"/>
              </a:lnSpc>
              <a:buNone/>
            </a:pPr>
            <a:r>
              <a:rPr lang="en-US" sz="413" kern="0" spc="19" dirty="0">
                <a:solidFill>
                  <a:srgbClr val="49454F">
                    <a:alpha val="99000"/>
                  </a:srgbClr>
                </a:solidFill>
                <a:latin typeface="Roboto" pitchFamily="34" charset="0"/>
                <a:ea typeface="Roboto" pitchFamily="34" charset="-122"/>
                <a:cs typeface="Roboto" pitchFamily="34" charset="-120"/>
              </a:rPr>
              <a:t>Published date</a:t>
            </a:r>
            <a:endParaRPr lang="en-US" sz="413" dirty="0"/>
          </a:p>
        </p:txBody>
      </p:sp>
      <p:sp>
        <p:nvSpPr>
          <p:cNvPr id="64" name="Text 38">
            <a:extLst>
              <a:ext uri="{FF2B5EF4-FFF2-40B4-BE49-F238E27FC236}">
                <a16:creationId xmlns:a16="http://schemas.microsoft.com/office/drawing/2014/main" id="{8A529B5B-FF60-FA2B-EA41-63D4DE153F44}"/>
              </a:ext>
            </a:extLst>
          </p:cNvPr>
          <p:cNvSpPr/>
          <p:nvPr/>
        </p:nvSpPr>
        <p:spPr>
          <a:xfrm>
            <a:off x="3643313" y="1797844"/>
            <a:ext cx="4519613" cy="476250"/>
          </a:xfrm>
          <a:prstGeom prst="rect">
            <a:avLst/>
          </a:prstGeom>
          <a:noFill/>
          <a:ln/>
        </p:spPr>
        <p:txBody>
          <a:bodyPr wrap="square" rtlCol="0" anchor="ctr"/>
          <a:lstStyle/>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Lorem ipsum dolor sit amet, consectetur adipiscing elit, sed do eiusmod tempor incididunt ut labore et dolore magna aliqua. Ut enim ad minim veniam, quis nostrud exercitation ullamco laboris nisi ut aliquip ex ea commodo consequat. </a:t>
            </a:r>
            <a:endParaRPr lang="en-US" sz="525" dirty="0"/>
          </a:p>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Duis aute irure dolor in reprehenderit in voluptate velit esse cillum dolore eu fugiat nulla pariatur. Excepteur sint occaecat cupidatat non proident, sunt in culpa qui officia deserunt mollit anim id est laborum.</a:t>
            </a:r>
            <a:endParaRPr lang="en-US" sz="525" dirty="0"/>
          </a:p>
        </p:txBody>
      </p:sp>
      <p:sp>
        <p:nvSpPr>
          <p:cNvPr id="65" name="Text 39">
            <a:extLst>
              <a:ext uri="{FF2B5EF4-FFF2-40B4-BE49-F238E27FC236}">
                <a16:creationId xmlns:a16="http://schemas.microsoft.com/office/drawing/2014/main" id="{EA680E87-5A13-2954-B185-FED4C577452E}"/>
              </a:ext>
            </a:extLst>
          </p:cNvPr>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66" name="Text 40">
            <a:extLst>
              <a:ext uri="{FF2B5EF4-FFF2-40B4-BE49-F238E27FC236}">
                <a16:creationId xmlns:a16="http://schemas.microsoft.com/office/drawing/2014/main" id="{CFB0424B-E74B-AFD6-941C-3A9BBFEC0F5F}"/>
              </a:ext>
            </a:extLst>
          </p:cNvPr>
          <p:cNvSpPr/>
          <p:nvPr/>
        </p:nvSpPr>
        <p:spPr>
          <a:xfrm>
            <a:off x="2121027"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67" name="Rectangle 66">
            <a:extLst>
              <a:ext uri="{FF2B5EF4-FFF2-40B4-BE49-F238E27FC236}">
                <a16:creationId xmlns:a16="http://schemas.microsoft.com/office/drawing/2014/main" id="{76031BD1-471E-46B0-CCDD-A50C7452FA63}"/>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0367E635-C5E6-2F3D-2CF6-284770C44BA5}"/>
              </a:ext>
            </a:extLst>
          </p:cNvPr>
          <p:cNvSpPr/>
          <p:nvPr/>
        </p:nvSpPr>
        <p:spPr>
          <a:xfrm>
            <a:off x="1332681" y="2181702"/>
            <a:ext cx="1081086" cy="230981"/>
          </a:xfrm>
          <a:prstGeom prst="rect">
            <a:avLst/>
          </a:prstGeom>
          <a:solidFill>
            <a:srgbClr val="E8DE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700" dirty="0">
                <a:solidFill>
                  <a:schemeClr val="tx1"/>
                </a:solidFill>
              </a:rPr>
              <a:t>Take Quiz</a:t>
            </a:r>
          </a:p>
        </p:txBody>
      </p:sp>
      <p:sp>
        <p:nvSpPr>
          <p:cNvPr id="72" name="Rectangle 71">
            <a:extLst>
              <a:ext uri="{FF2B5EF4-FFF2-40B4-BE49-F238E27FC236}">
                <a16:creationId xmlns:a16="http://schemas.microsoft.com/office/drawing/2014/main" id="{D591A38F-41BA-16C8-7C63-80D1DE560385}"/>
              </a:ext>
            </a:extLst>
          </p:cNvPr>
          <p:cNvSpPr/>
          <p:nvPr/>
        </p:nvSpPr>
        <p:spPr>
          <a:xfrm>
            <a:off x="1332441" y="1278732"/>
            <a:ext cx="1081086" cy="3000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700" dirty="0">
                <a:solidFill>
                  <a:schemeClr val="tx1"/>
                </a:solidFill>
              </a:rPr>
              <a:t>Home</a:t>
            </a:r>
          </a:p>
        </p:txBody>
      </p:sp>
    </p:spTree>
    <p:extLst>
      <p:ext uri="{BB962C8B-B14F-4D97-AF65-F5344CB8AC3E}">
        <p14:creationId xmlns:p14="http://schemas.microsoft.com/office/powerpoint/2010/main" val="379466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2133600" y="1426369"/>
            <a:ext cx="1138238" cy="661988"/>
          </a:xfrm>
          <a:prstGeom prst="rect">
            <a:avLst/>
          </a:prstGeom>
          <a:solidFill>
            <a:srgbClr val="E5CEE5"/>
          </a:solidFill>
          <a:ln/>
        </p:spPr>
      </p:sp>
      <p:sp>
        <p:nvSpPr>
          <p:cNvPr id="3" name="Shape 1"/>
          <p:cNvSpPr/>
          <p:nvPr/>
        </p:nvSpPr>
        <p:spPr>
          <a:xfrm>
            <a:off x="3971925" y="2340769"/>
            <a:ext cx="1138238" cy="661988"/>
          </a:xfrm>
          <a:prstGeom prst="rect">
            <a:avLst/>
          </a:prstGeom>
          <a:solidFill>
            <a:srgbClr val="E5CEE5"/>
          </a:solidFill>
          <a:ln/>
        </p:spPr>
      </p:sp>
      <p:sp>
        <p:nvSpPr>
          <p:cNvPr id="4" name="Shape 2"/>
          <p:cNvSpPr/>
          <p:nvPr/>
        </p:nvSpPr>
        <p:spPr>
          <a:xfrm>
            <a:off x="5810250" y="3283744"/>
            <a:ext cx="1138238" cy="661988"/>
          </a:xfrm>
          <a:prstGeom prst="rect">
            <a:avLst/>
          </a:prstGeom>
          <a:solidFill>
            <a:srgbClr val="E5CEE5"/>
          </a:solidFill>
          <a:ln/>
        </p:spPr>
      </p:sp>
      <p:sp>
        <p:nvSpPr>
          <p:cNvPr id="5" name="Shape 3"/>
          <p:cNvSpPr/>
          <p:nvPr/>
        </p:nvSpPr>
        <p:spPr>
          <a:xfrm>
            <a:off x="5810250" y="2355056"/>
            <a:ext cx="1138238" cy="661988"/>
          </a:xfrm>
          <a:prstGeom prst="rect">
            <a:avLst/>
          </a:prstGeom>
          <a:solidFill>
            <a:srgbClr val="D9D9D9"/>
          </a:solidFill>
          <a:ln/>
        </p:spPr>
      </p:sp>
      <p:sp>
        <p:nvSpPr>
          <p:cNvPr id="6" name="Shape 4"/>
          <p:cNvSpPr/>
          <p:nvPr/>
        </p:nvSpPr>
        <p:spPr>
          <a:xfrm>
            <a:off x="2133600" y="2355056"/>
            <a:ext cx="1138238" cy="661988"/>
          </a:xfrm>
          <a:prstGeom prst="rect">
            <a:avLst/>
          </a:prstGeom>
          <a:solidFill>
            <a:srgbClr val="D9D9D9"/>
          </a:solidFill>
          <a:ln/>
        </p:spPr>
      </p:sp>
      <p:sp>
        <p:nvSpPr>
          <p:cNvPr id="7" name="Shape 5"/>
          <p:cNvSpPr/>
          <p:nvPr/>
        </p:nvSpPr>
        <p:spPr>
          <a:xfrm>
            <a:off x="3971925" y="3302794"/>
            <a:ext cx="1138238" cy="661988"/>
          </a:xfrm>
          <a:prstGeom prst="rect">
            <a:avLst/>
          </a:prstGeom>
          <a:solidFill>
            <a:srgbClr val="E7E1BD"/>
          </a:solidFill>
          <a:ln/>
        </p:spPr>
      </p:sp>
      <p:sp>
        <p:nvSpPr>
          <p:cNvPr id="8" name="Shape 6"/>
          <p:cNvSpPr/>
          <p:nvPr/>
        </p:nvSpPr>
        <p:spPr>
          <a:xfrm>
            <a:off x="2133600" y="3302794"/>
            <a:ext cx="1138238" cy="661988"/>
          </a:xfrm>
          <a:prstGeom prst="rect">
            <a:avLst/>
          </a:prstGeom>
          <a:solidFill>
            <a:srgbClr val="EBAFAF"/>
          </a:solidFill>
          <a:ln/>
        </p:spPr>
      </p:sp>
      <p:sp>
        <p:nvSpPr>
          <p:cNvPr id="9" name="Shape 7"/>
          <p:cNvSpPr/>
          <p:nvPr/>
        </p:nvSpPr>
        <p:spPr>
          <a:xfrm>
            <a:off x="3971925" y="1426369"/>
            <a:ext cx="1138238" cy="661988"/>
          </a:xfrm>
          <a:prstGeom prst="rect">
            <a:avLst/>
          </a:prstGeom>
          <a:solidFill>
            <a:srgbClr val="EDB1B1"/>
          </a:solidFill>
          <a:ln/>
        </p:spPr>
      </p:sp>
      <p:sp>
        <p:nvSpPr>
          <p:cNvPr id="10" name="Shape 8"/>
          <p:cNvSpPr/>
          <p:nvPr/>
        </p:nvSpPr>
        <p:spPr>
          <a:xfrm>
            <a:off x="5810250" y="1426369"/>
            <a:ext cx="1138238" cy="661988"/>
          </a:xfrm>
          <a:prstGeom prst="rect">
            <a:avLst/>
          </a:prstGeom>
          <a:solidFill>
            <a:srgbClr val="B6C0ED"/>
          </a:solidFill>
          <a:ln/>
        </p:spPr>
      </p:sp>
      <p:sp>
        <p:nvSpPr>
          <p:cNvPr id="11" name="Shape 9"/>
          <p:cNvSpPr/>
          <p:nvPr/>
        </p:nvSpPr>
        <p:spPr>
          <a:xfrm>
            <a:off x="1323975" y="578644"/>
            <a:ext cx="6496050" cy="323850"/>
          </a:xfrm>
          <a:prstGeom prst="rect">
            <a:avLst/>
          </a:prstGeom>
          <a:solidFill>
            <a:srgbClr val="FFFFFF"/>
          </a:solidFill>
          <a:ln/>
        </p:spPr>
      </p:sp>
      <p:sp>
        <p:nvSpPr>
          <p:cNvPr id="12" name="Shape 10"/>
          <p:cNvSpPr/>
          <p:nvPr/>
        </p:nvSpPr>
        <p:spPr>
          <a:xfrm>
            <a:off x="1400175" y="683419"/>
            <a:ext cx="457200" cy="114300"/>
          </a:xfrm>
          <a:prstGeom prst="rect">
            <a:avLst/>
          </a:prstGeom>
          <a:noFill/>
          <a:ln/>
        </p:spPr>
      </p:sp>
      <p:sp>
        <p:nvSpPr>
          <p:cNvPr id="13" name="Shape 11"/>
          <p:cNvSpPr/>
          <p:nvPr/>
        </p:nvSpPr>
        <p:spPr>
          <a:xfrm>
            <a:off x="1933575" y="654844"/>
            <a:ext cx="5410200" cy="171450"/>
          </a:xfrm>
          <a:prstGeom prst="roundRect">
            <a:avLst>
              <a:gd name="adj" fmla="val 245760"/>
            </a:avLst>
          </a:prstGeom>
          <a:solidFill>
            <a:srgbClr val="F3EDF7"/>
          </a:solidFill>
          <a:ln/>
        </p:spPr>
      </p:sp>
      <p:sp>
        <p:nvSpPr>
          <p:cNvPr id="14" name="Shape 12"/>
          <p:cNvSpPr/>
          <p:nvPr/>
        </p:nvSpPr>
        <p:spPr>
          <a:xfrm>
            <a:off x="7419975" y="673894"/>
            <a:ext cx="133350" cy="133350"/>
          </a:xfrm>
          <a:prstGeom prst="roundRect">
            <a:avLst>
              <a:gd name="adj" fmla="val 748052"/>
            </a:avLst>
          </a:prstGeom>
          <a:solidFill>
            <a:srgbClr val="79747E"/>
          </a:solidFill>
          <a:ln/>
        </p:spPr>
      </p:sp>
      <p:sp>
        <p:nvSpPr>
          <p:cNvPr id="15" name="Shape 13"/>
          <p:cNvSpPr/>
          <p:nvPr/>
        </p:nvSpPr>
        <p:spPr>
          <a:xfrm>
            <a:off x="2009775" y="683419"/>
            <a:ext cx="5162550" cy="114300"/>
          </a:xfrm>
          <a:prstGeom prst="rect">
            <a:avLst/>
          </a:prstGeom>
          <a:noFill/>
          <a:ln/>
        </p:spPr>
      </p:sp>
      <p:pic>
        <p:nvPicPr>
          <p:cNvPr id="16" name="Image 0" descr="preencoded.png"/>
          <p:cNvPicPr>
            <a:picLocks noChangeAspect="1"/>
          </p:cNvPicPr>
          <p:nvPr/>
        </p:nvPicPr>
        <p:blipFill>
          <a:blip r:embed="rId3"/>
          <a:stretch>
            <a:fillRect/>
          </a:stretch>
        </p:blipFill>
        <p:spPr>
          <a:xfrm>
            <a:off x="1323975" y="945356"/>
            <a:ext cx="6496050" cy="295275"/>
          </a:xfrm>
          <a:prstGeom prst="rect">
            <a:avLst/>
          </a:prstGeom>
        </p:spPr>
      </p:pic>
      <p:pic>
        <p:nvPicPr>
          <p:cNvPr id="17" name="Image 1" descr="preencoded.png"/>
          <p:cNvPicPr>
            <a:picLocks noChangeAspect="1"/>
          </p:cNvPicPr>
          <p:nvPr/>
        </p:nvPicPr>
        <p:blipFill>
          <a:blip r:embed="rId4"/>
          <a:stretch>
            <a:fillRect/>
          </a:stretch>
        </p:blipFill>
        <p:spPr>
          <a:xfrm>
            <a:off x="7496175" y="978694"/>
            <a:ext cx="190500" cy="190500"/>
          </a:xfrm>
          <a:prstGeom prst="rect">
            <a:avLst/>
          </a:prstGeom>
        </p:spPr>
      </p:pic>
      <p:pic>
        <p:nvPicPr>
          <p:cNvPr id="18" name="Image 2" descr="preencoded.png"/>
          <p:cNvPicPr>
            <a:picLocks noChangeAspect="1"/>
          </p:cNvPicPr>
          <p:nvPr/>
        </p:nvPicPr>
        <p:blipFill>
          <a:blip r:embed="rId5"/>
          <a:stretch>
            <a:fillRect/>
          </a:stretch>
        </p:blipFill>
        <p:spPr>
          <a:xfrm>
            <a:off x="3800475" y="4607719"/>
            <a:ext cx="1905000" cy="161925"/>
          </a:xfrm>
          <a:prstGeom prst="rect">
            <a:avLst/>
          </a:prstGeom>
        </p:spPr>
      </p:pic>
      <p:pic>
        <p:nvPicPr>
          <p:cNvPr id="19" name="Image 3" descr="preencoded.png"/>
          <p:cNvPicPr>
            <a:picLocks noChangeAspect="1"/>
          </p:cNvPicPr>
          <p:nvPr/>
        </p:nvPicPr>
        <p:blipFill>
          <a:blip r:embed="rId6"/>
          <a:stretch>
            <a:fillRect/>
          </a:stretch>
        </p:blipFill>
        <p:spPr>
          <a:xfrm>
            <a:off x="1419225" y="1045369"/>
            <a:ext cx="114300" cy="114300"/>
          </a:xfrm>
          <a:prstGeom prst="rect">
            <a:avLst/>
          </a:prstGeom>
        </p:spPr>
      </p:pic>
      <p:pic>
        <p:nvPicPr>
          <p:cNvPr id="20" name="Image 4" descr="preencoded.png"/>
          <p:cNvPicPr>
            <a:picLocks noChangeAspect="1"/>
          </p:cNvPicPr>
          <p:nvPr/>
        </p:nvPicPr>
        <p:blipFill>
          <a:blip r:embed="rId7"/>
          <a:stretch>
            <a:fillRect/>
          </a:stretch>
        </p:blipFill>
        <p:spPr>
          <a:xfrm>
            <a:off x="7629525" y="683419"/>
            <a:ext cx="114300" cy="114300"/>
          </a:xfrm>
          <a:prstGeom prst="rect">
            <a:avLst/>
          </a:prstGeom>
        </p:spPr>
      </p:pic>
      <p:pic>
        <p:nvPicPr>
          <p:cNvPr id="21" name="Image 5" descr="preencoded.png"/>
          <p:cNvPicPr>
            <a:picLocks noChangeAspect="1"/>
          </p:cNvPicPr>
          <p:nvPr/>
        </p:nvPicPr>
        <p:blipFill>
          <a:blip r:embed="rId8"/>
          <a:stretch>
            <a:fillRect/>
          </a:stretch>
        </p:blipFill>
        <p:spPr>
          <a:xfrm>
            <a:off x="7172325" y="692944"/>
            <a:ext cx="95250" cy="95250"/>
          </a:xfrm>
          <a:prstGeom prst="rect">
            <a:avLst/>
          </a:prstGeom>
        </p:spPr>
      </p:pic>
      <p:pic>
        <p:nvPicPr>
          <p:cNvPr id="22" name="Image 6" descr="preencoded.png"/>
          <p:cNvPicPr>
            <a:picLocks noChangeAspect="1"/>
          </p:cNvPicPr>
          <p:nvPr/>
        </p:nvPicPr>
        <p:blipFill>
          <a:blip r:embed="rId9"/>
          <a:stretch>
            <a:fillRect/>
          </a:stretch>
        </p:blipFill>
        <p:spPr>
          <a:xfrm>
            <a:off x="2009775" y="703992"/>
            <a:ext cx="73152" cy="73152"/>
          </a:xfrm>
          <a:prstGeom prst="rect">
            <a:avLst/>
          </a:prstGeom>
        </p:spPr>
      </p:pic>
      <p:pic>
        <p:nvPicPr>
          <p:cNvPr id="23" name="Image 7" descr="preencoded.png"/>
          <p:cNvPicPr>
            <a:picLocks noChangeAspect="1"/>
          </p:cNvPicPr>
          <p:nvPr/>
        </p:nvPicPr>
        <p:blipFill>
          <a:blip r:embed="rId10"/>
          <a:stretch>
            <a:fillRect/>
          </a:stretch>
        </p:blipFill>
        <p:spPr>
          <a:xfrm>
            <a:off x="1400175" y="683419"/>
            <a:ext cx="114300" cy="114300"/>
          </a:xfrm>
          <a:prstGeom prst="rect">
            <a:avLst/>
          </a:prstGeom>
        </p:spPr>
      </p:pic>
      <p:pic>
        <p:nvPicPr>
          <p:cNvPr id="24" name="Image 8" descr="preencoded.png"/>
          <p:cNvPicPr>
            <a:picLocks noChangeAspect="1"/>
          </p:cNvPicPr>
          <p:nvPr/>
        </p:nvPicPr>
        <p:blipFill>
          <a:blip r:embed="rId11"/>
          <a:stretch>
            <a:fillRect/>
          </a:stretch>
        </p:blipFill>
        <p:spPr>
          <a:xfrm>
            <a:off x="1571625" y="683419"/>
            <a:ext cx="114300" cy="114300"/>
          </a:xfrm>
          <a:prstGeom prst="rect">
            <a:avLst/>
          </a:prstGeom>
        </p:spPr>
      </p:pic>
      <p:pic>
        <p:nvPicPr>
          <p:cNvPr id="25" name="Image 9" descr="preencoded.png"/>
          <p:cNvPicPr>
            <a:picLocks noChangeAspect="1"/>
          </p:cNvPicPr>
          <p:nvPr/>
        </p:nvPicPr>
        <p:blipFill>
          <a:blip r:embed="rId12"/>
          <a:stretch>
            <a:fillRect/>
          </a:stretch>
        </p:blipFill>
        <p:spPr>
          <a:xfrm>
            <a:off x="1743075" y="683419"/>
            <a:ext cx="114300" cy="114300"/>
          </a:xfrm>
          <a:prstGeom prst="rect">
            <a:avLst/>
          </a:prstGeom>
        </p:spPr>
      </p:pic>
      <p:sp>
        <p:nvSpPr>
          <p:cNvPr id="26" name="Text 14"/>
          <p:cNvSpPr/>
          <p:nvPr/>
        </p:nvSpPr>
        <p:spPr>
          <a:xfrm>
            <a:off x="1666875" y="992981"/>
            <a:ext cx="2447925"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Taking / Quiz Selections</a:t>
            </a:r>
            <a:endParaRPr lang="en-US" sz="1200" dirty="0"/>
          </a:p>
        </p:txBody>
      </p:sp>
      <p:sp>
        <p:nvSpPr>
          <p:cNvPr id="27" name="Text 15"/>
          <p:cNvSpPr/>
          <p:nvPr/>
        </p:nvSpPr>
        <p:spPr>
          <a:xfrm>
            <a:off x="2261818" y="1654969"/>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1 </a:t>
            </a:r>
            <a:endParaRPr lang="en-US" sz="1200" dirty="0"/>
          </a:p>
        </p:txBody>
      </p:sp>
      <p:sp>
        <p:nvSpPr>
          <p:cNvPr id="28" name="Text 16"/>
          <p:cNvSpPr/>
          <p:nvPr/>
        </p:nvSpPr>
        <p:spPr>
          <a:xfrm>
            <a:off x="5938468" y="3512344"/>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9 </a:t>
            </a:r>
            <a:endParaRPr lang="en-US" sz="1200" dirty="0"/>
          </a:p>
        </p:txBody>
      </p:sp>
      <p:sp>
        <p:nvSpPr>
          <p:cNvPr id="29" name="Text 17"/>
          <p:cNvSpPr/>
          <p:nvPr/>
        </p:nvSpPr>
        <p:spPr>
          <a:xfrm>
            <a:off x="5938468" y="2550319"/>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8 </a:t>
            </a:r>
            <a:endParaRPr lang="en-US" sz="1200" dirty="0"/>
          </a:p>
        </p:txBody>
      </p:sp>
      <p:sp>
        <p:nvSpPr>
          <p:cNvPr id="30" name="Text 18"/>
          <p:cNvSpPr/>
          <p:nvPr/>
        </p:nvSpPr>
        <p:spPr>
          <a:xfrm>
            <a:off x="5938468" y="1654969"/>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7 </a:t>
            </a:r>
            <a:endParaRPr lang="en-US" sz="1200" dirty="0"/>
          </a:p>
        </p:txBody>
      </p:sp>
      <p:sp>
        <p:nvSpPr>
          <p:cNvPr id="31" name="Text 19"/>
          <p:cNvSpPr/>
          <p:nvPr/>
        </p:nvSpPr>
        <p:spPr>
          <a:xfrm>
            <a:off x="4090618" y="3512344"/>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6 </a:t>
            </a:r>
            <a:endParaRPr lang="en-US" sz="1200" dirty="0"/>
          </a:p>
        </p:txBody>
      </p:sp>
      <p:sp>
        <p:nvSpPr>
          <p:cNvPr id="32" name="Text 20"/>
          <p:cNvSpPr/>
          <p:nvPr/>
        </p:nvSpPr>
        <p:spPr>
          <a:xfrm>
            <a:off x="4090618" y="2550319"/>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5 </a:t>
            </a:r>
            <a:endParaRPr lang="en-US" sz="1200" dirty="0"/>
          </a:p>
        </p:txBody>
      </p:sp>
      <p:sp>
        <p:nvSpPr>
          <p:cNvPr id="33" name="Text 21"/>
          <p:cNvSpPr/>
          <p:nvPr/>
        </p:nvSpPr>
        <p:spPr>
          <a:xfrm>
            <a:off x="2261818" y="3531394"/>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3 </a:t>
            </a:r>
            <a:endParaRPr lang="en-US" sz="1200" dirty="0"/>
          </a:p>
        </p:txBody>
      </p:sp>
      <p:sp>
        <p:nvSpPr>
          <p:cNvPr id="34" name="Text 22"/>
          <p:cNvSpPr/>
          <p:nvPr/>
        </p:nvSpPr>
        <p:spPr>
          <a:xfrm>
            <a:off x="4090618" y="1664494"/>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4 </a:t>
            </a:r>
            <a:endParaRPr lang="en-US" sz="1200" dirty="0"/>
          </a:p>
        </p:txBody>
      </p:sp>
      <p:sp>
        <p:nvSpPr>
          <p:cNvPr id="35" name="Text 23"/>
          <p:cNvSpPr/>
          <p:nvPr/>
        </p:nvSpPr>
        <p:spPr>
          <a:xfrm>
            <a:off x="2223718" y="2593181"/>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2 </a:t>
            </a:r>
            <a:endParaRPr lang="en-US" sz="1200" dirty="0"/>
          </a:p>
        </p:txBody>
      </p:sp>
      <p:sp>
        <p:nvSpPr>
          <p:cNvPr id="36" name="Text 24"/>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37" name="Text 25"/>
          <p:cNvSpPr/>
          <p:nvPr/>
        </p:nvSpPr>
        <p:spPr>
          <a:xfrm>
            <a:off x="2121027"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8" name="Rectangle 37">
            <a:extLst>
              <a:ext uri="{FF2B5EF4-FFF2-40B4-BE49-F238E27FC236}">
                <a16:creationId xmlns:a16="http://schemas.microsoft.com/office/drawing/2014/main" id="{99EC8545-EFA1-5136-DE30-2390FF6BE12A}"/>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68C3C39B-E811-21F4-2762-A50821EE5434}"/>
              </a:ext>
            </a:extLst>
          </p:cNvPr>
          <p:cNvSpPr/>
          <p:nvPr/>
        </p:nvSpPr>
        <p:spPr>
          <a:xfrm>
            <a:off x="2133600" y="1426369"/>
            <a:ext cx="1138238" cy="642937"/>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78644"/>
            <a:ext cx="6496050" cy="323850"/>
          </a:xfrm>
          <a:prstGeom prst="rect">
            <a:avLst/>
          </a:prstGeom>
          <a:solidFill>
            <a:srgbClr val="FFFFFF"/>
          </a:solidFill>
          <a:ln/>
        </p:spPr>
      </p:sp>
      <p:sp>
        <p:nvSpPr>
          <p:cNvPr id="3" name="Shape 1"/>
          <p:cNvSpPr/>
          <p:nvPr/>
        </p:nvSpPr>
        <p:spPr>
          <a:xfrm>
            <a:off x="1985963" y="1521619"/>
            <a:ext cx="5138738" cy="409575"/>
          </a:xfrm>
          <a:prstGeom prst="rect">
            <a:avLst/>
          </a:prstGeom>
          <a:solidFill>
            <a:srgbClr val="E5D4E4"/>
          </a:solidFill>
          <a:ln/>
        </p:spPr>
      </p:sp>
      <p:sp>
        <p:nvSpPr>
          <p:cNvPr id="4" name="Shape 2"/>
          <p:cNvSpPr/>
          <p:nvPr/>
        </p:nvSpPr>
        <p:spPr>
          <a:xfrm>
            <a:off x="1985963" y="2131219"/>
            <a:ext cx="5138738" cy="1409700"/>
          </a:xfrm>
          <a:prstGeom prst="rect">
            <a:avLst/>
          </a:prstGeom>
          <a:solidFill>
            <a:srgbClr val="E9D6E7"/>
          </a:solidFill>
          <a:ln/>
        </p:spPr>
      </p:sp>
      <p:sp>
        <p:nvSpPr>
          <p:cNvPr id="5" name="Shape 3"/>
          <p:cNvSpPr/>
          <p:nvPr/>
        </p:nvSpPr>
        <p:spPr>
          <a:xfrm>
            <a:off x="1400175" y="683419"/>
            <a:ext cx="457200" cy="114300"/>
          </a:xfrm>
          <a:prstGeom prst="rect">
            <a:avLst/>
          </a:prstGeom>
          <a:noFill/>
          <a:ln/>
        </p:spPr>
      </p:sp>
      <p:sp>
        <p:nvSpPr>
          <p:cNvPr id="6" name="Shape 4"/>
          <p:cNvSpPr/>
          <p:nvPr/>
        </p:nvSpPr>
        <p:spPr>
          <a:xfrm>
            <a:off x="1933575" y="654844"/>
            <a:ext cx="5410200" cy="171450"/>
          </a:xfrm>
          <a:prstGeom prst="roundRect">
            <a:avLst>
              <a:gd name="adj" fmla="val 245760"/>
            </a:avLst>
          </a:prstGeom>
          <a:solidFill>
            <a:srgbClr val="F3EDF7"/>
          </a:solidFill>
          <a:ln/>
        </p:spPr>
      </p:sp>
      <p:sp>
        <p:nvSpPr>
          <p:cNvPr id="7" name="Shape 5"/>
          <p:cNvSpPr/>
          <p:nvPr/>
        </p:nvSpPr>
        <p:spPr>
          <a:xfrm>
            <a:off x="7419975" y="673894"/>
            <a:ext cx="133350" cy="133350"/>
          </a:xfrm>
          <a:prstGeom prst="roundRect">
            <a:avLst>
              <a:gd name="adj" fmla="val 748052"/>
            </a:avLst>
          </a:prstGeom>
          <a:solidFill>
            <a:srgbClr val="79747E"/>
          </a:solidFill>
          <a:ln/>
        </p:spPr>
      </p:sp>
      <p:sp>
        <p:nvSpPr>
          <p:cNvPr id="8" name="Shape 6"/>
          <p:cNvSpPr/>
          <p:nvPr/>
        </p:nvSpPr>
        <p:spPr>
          <a:xfrm>
            <a:off x="2009775" y="683419"/>
            <a:ext cx="5162550" cy="114300"/>
          </a:xfrm>
          <a:prstGeom prst="rect">
            <a:avLst/>
          </a:prstGeom>
          <a:noFill/>
          <a:ln/>
        </p:spPr>
      </p:sp>
      <p:pic>
        <p:nvPicPr>
          <p:cNvPr id="9" name="Image 0" descr="preencoded.png"/>
          <p:cNvPicPr>
            <a:picLocks noChangeAspect="1"/>
          </p:cNvPicPr>
          <p:nvPr/>
        </p:nvPicPr>
        <p:blipFill>
          <a:blip r:embed="rId3"/>
          <a:stretch>
            <a:fillRect/>
          </a:stretch>
        </p:blipFill>
        <p:spPr>
          <a:xfrm>
            <a:off x="7496175" y="978694"/>
            <a:ext cx="190500" cy="190500"/>
          </a:xfrm>
          <a:prstGeom prst="rect">
            <a:avLst/>
          </a:prstGeom>
        </p:spPr>
      </p:pic>
      <p:pic>
        <p:nvPicPr>
          <p:cNvPr id="10" name="Image 1" descr="preencoded.png"/>
          <p:cNvPicPr>
            <a:picLocks noChangeAspect="1"/>
          </p:cNvPicPr>
          <p:nvPr/>
        </p:nvPicPr>
        <p:blipFill>
          <a:blip r:embed="rId4"/>
          <a:stretch>
            <a:fillRect/>
          </a:stretch>
        </p:blipFill>
        <p:spPr>
          <a:xfrm>
            <a:off x="3800475" y="4607719"/>
            <a:ext cx="1905000" cy="161925"/>
          </a:xfrm>
          <a:prstGeom prst="rect">
            <a:avLst/>
          </a:prstGeom>
        </p:spPr>
      </p:pic>
      <p:pic>
        <p:nvPicPr>
          <p:cNvPr id="11" name="Image 2"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2" name="Image 3" descr="preencoded.png"/>
          <p:cNvPicPr>
            <a:picLocks noChangeAspect="1"/>
          </p:cNvPicPr>
          <p:nvPr/>
        </p:nvPicPr>
        <p:blipFill>
          <a:blip r:embed="rId6"/>
          <a:stretch>
            <a:fillRect/>
          </a:stretch>
        </p:blipFill>
        <p:spPr>
          <a:xfrm>
            <a:off x="4143375" y="3621881"/>
            <a:ext cx="985838" cy="228600"/>
          </a:xfrm>
          <a:prstGeom prst="rect">
            <a:avLst/>
          </a:prstGeom>
        </p:spPr>
      </p:pic>
      <p:pic>
        <p:nvPicPr>
          <p:cNvPr id="13" name="Image 4" descr="preencoded.png"/>
          <p:cNvPicPr>
            <a:picLocks noChangeAspect="1"/>
          </p:cNvPicPr>
          <p:nvPr/>
        </p:nvPicPr>
        <p:blipFill>
          <a:blip r:embed="rId7"/>
          <a:stretch>
            <a:fillRect/>
          </a:stretch>
        </p:blipFill>
        <p:spPr>
          <a:xfrm>
            <a:off x="3771900" y="4088606"/>
            <a:ext cx="914400" cy="190500"/>
          </a:xfrm>
          <a:prstGeom prst="rect">
            <a:avLst/>
          </a:prstGeom>
        </p:spPr>
      </p:pic>
      <p:pic>
        <p:nvPicPr>
          <p:cNvPr id="14" name="Image 5" descr="preencoded.png"/>
          <p:cNvPicPr>
            <a:picLocks noChangeAspect="1"/>
          </p:cNvPicPr>
          <p:nvPr/>
        </p:nvPicPr>
        <p:blipFill>
          <a:blip r:embed="rId8"/>
          <a:stretch>
            <a:fillRect/>
          </a:stretch>
        </p:blipFill>
        <p:spPr>
          <a:xfrm>
            <a:off x="4152900" y="3931444"/>
            <a:ext cx="985838" cy="228600"/>
          </a:xfrm>
          <a:prstGeom prst="rect">
            <a:avLst/>
          </a:prstGeom>
        </p:spPr>
      </p:pic>
      <p:pic>
        <p:nvPicPr>
          <p:cNvPr id="15" name="Image 6" descr="preencoded.png"/>
          <p:cNvPicPr>
            <a:picLocks noChangeAspect="1"/>
          </p:cNvPicPr>
          <p:nvPr/>
        </p:nvPicPr>
        <p:blipFill>
          <a:blip r:embed="rId9"/>
          <a:stretch>
            <a:fillRect/>
          </a:stretch>
        </p:blipFill>
        <p:spPr>
          <a:xfrm>
            <a:off x="7629525" y="683419"/>
            <a:ext cx="114300" cy="114300"/>
          </a:xfrm>
          <a:prstGeom prst="rect">
            <a:avLst/>
          </a:prstGeom>
        </p:spPr>
      </p:pic>
      <p:pic>
        <p:nvPicPr>
          <p:cNvPr id="16" name="Image 7" descr="preencoded.png"/>
          <p:cNvPicPr>
            <a:picLocks noChangeAspect="1"/>
          </p:cNvPicPr>
          <p:nvPr/>
        </p:nvPicPr>
        <p:blipFill>
          <a:blip r:embed="rId10"/>
          <a:stretch>
            <a:fillRect/>
          </a:stretch>
        </p:blipFill>
        <p:spPr>
          <a:xfrm>
            <a:off x="7172325" y="692944"/>
            <a:ext cx="95250" cy="95250"/>
          </a:xfrm>
          <a:prstGeom prst="rect">
            <a:avLst/>
          </a:prstGeom>
        </p:spPr>
      </p:pic>
      <p:pic>
        <p:nvPicPr>
          <p:cNvPr id="17" name="Image 8" descr="preencoded.png"/>
          <p:cNvPicPr>
            <a:picLocks noChangeAspect="1"/>
          </p:cNvPicPr>
          <p:nvPr/>
        </p:nvPicPr>
        <p:blipFill>
          <a:blip r:embed="rId11"/>
          <a:stretch>
            <a:fillRect/>
          </a:stretch>
        </p:blipFill>
        <p:spPr>
          <a:xfrm>
            <a:off x="2009775" y="703992"/>
            <a:ext cx="73153" cy="73152"/>
          </a:xfrm>
          <a:prstGeom prst="rect">
            <a:avLst/>
          </a:prstGeom>
        </p:spPr>
      </p:pic>
      <p:pic>
        <p:nvPicPr>
          <p:cNvPr id="18" name="Image 9" descr="preencoded.png"/>
          <p:cNvPicPr>
            <a:picLocks noChangeAspect="1"/>
          </p:cNvPicPr>
          <p:nvPr/>
        </p:nvPicPr>
        <p:blipFill>
          <a:blip r:embed="rId12"/>
          <a:stretch>
            <a:fillRect/>
          </a:stretch>
        </p:blipFill>
        <p:spPr>
          <a:xfrm>
            <a:off x="1400175" y="683419"/>
            <a:ext cx="114300" cy="114300"/>
          </a:xfrm>
          <a:prstGeom prst="rect">
            <a:avLst/>
          </a:prstGeom>
        </p:spPr>
      </p:pic>
      <p:pic>
        <p:nvPicPr>
          <p:cNvPr id="19" name="Image 10" descr="preencoded.png"/>
          <p:cNvPicPr>
            <a:picLocks noChangeAspect="1"/>
          </p:cNvPicPr>
          <p:nvPr/>
        </p:nvPicPr>
        <p:blipFill>
          <a:blip r:embed="rId13"/>
          <a:stretch>
            <a:fillRect/>
          </a:stretch>
        </p:blipFill>
        <p:spPr>
          <a:xfrm>
            <a:off x="1571625" y="683419"/>
            <a:ext cx="114300" cy="114300"/>
          </a:xfrm>
          <a:prstGeom prst="rect">
            <a:avLst/>
          </a:prstGeom>
        </p:spPr>
      </p:pic>
      <p:pic>
        <p:nvPicPr>
          <p:cNvPr id="20" name="Image 11" descr="preencoded.png"/>
          <p:cNvPicPr>
            <a:picLocks noChangeAspect="1"/>
          </p:cNvPicPr>
          <p:nvPr/>
        </p:nvPicPr>
        <p:blipFill>
          <a:blip r:embed="rId14"/>
          <a:stretch>
            <a:fillRect/>
          </a:stretch>
        </p:blipFill>
        <p:spPr>
          <a:xfrm>
            <a:off x="1743075" y="683419"/>
            <a:ext cx="114300" cy="114300"/>
          </a:xfrm>
          <a:prstGeom prst="rect">
            <a:avLst/>
          </a:prstGeom>
        </p:spPr>
      </p:pic>
      <p:sp>
        <p:nvSpPr>
          <p:cNvPr id="21" name="Text 7"/>
          <p:cNvSpPr/>
          <p:nvPr/>
        </p:nvSpPr>
        <p:spPr>
          <a:xfrm>
            <a:off x="1800225" y="1007269"/>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1</a:t>
            </a:r>
            <a:endParaRPr lang="en-US" sz="1200" dirty="0"/>
          </a:p>
        </p:txBody>
      </p:sp>
      <p:sp>
        <p:nvSpPr>
          <p:cNvPr id="22" name="Text 8"/>
          <p:cNvSpPr/>
          <p:nvPr/>
        </p:nvSpPr>
        <p:spPr>
          <a:xfrm>
            <a:off x="4045744" y="1685924"/>
            <a:ext cx="1181100" cy="119063"/>
          </a:xfrm>
          <a:prstGeom prst="rect">
            <a:avLst/>
          </a:prstGeom>
          <a:noFill/>
          <a:ln/>
        </p:spPr>
        <p:txBody>
          <a:bodyPr wrap="square" rtlCol="0" anchor="ctr"/>
          <a:lstStyle/>
          <a:p>
            <a:pPr marL="0" indent="0" algn="l">
              <a:lnSpc>
                <a:spcPts val="938"/>
              </a:lnSpc>
              <a:buNone/>
            </a:pPr>
            <a:r>
              <a:rPr lang="en-US" sz="1200" kern="0" spc="-17" dirty="0">
                <a:solidFill>
                  <a:srgbClr val="000000">
                    <a:alpha val="99000"/>
                  </a:srgbClr>
                </a:solidFill>
                <a:latin typeface="SF Pro" pitchFamily="34" charset="0"/>
                <a:ea typeface="SF Pro" pitchFamily="34" charset="-122"/>
                <a:cs typeface="SF Pro" pitchFamily="34" charset="-120"/>
              </a:rPr>
              <a:t>Instructions </a:t>
            </a:r>
            <a:endParaRPr lang="en-US" sz="1200" dirty="0"/>
          </a:p>
        </p:txBody>
      </p:sp>
      <p:sp>
        <p:nvSpPr>
          <p:cNvPr id="23" name="Text 9"/>
          <p:cNvSpPr/>
          <p:nvPr/>
        </p:nvSpPr>
        <p:spPr>
          <a:xfrm>
            <a:off x="3520591" y="2974181"/>
            <a:ext cx="2071688"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Time limit :        15 mins</a:t>
            </a:r>
            <a:endParaRPr lang="en-US" sz="1200" dirty="0"/>
          </a:p>
        </p:txBody>
      </p:sp>
      <p:sp>
        <p:nvSpPr>
          <p:cNvPr id="24" name="Text 10"/>
          <p:cNvSpPr/>
          <p:nvPr/>
        </p:nvSpPr>
        <p:spPr>
          <a:xfrm>
            <a:off x="3549166" y="2478881"/>
            <a:ext cx="1990725"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Questions :        10 qus</a:t>
            </a:r>
            <a:endParaRPr lang="en-US" sz="1200" dirty="0"/>
          </a:p>
        </p:txBody>
      </p:sp>
      <p:sp>
        <p:nvSpPr>
          <p:cNvPr id="25" name="Text 11"/>
          <p:cNvSpPr/>
          <p:nvPr/>
        </p:nvSpPr>
        <p:spPr>
          <a:xfrm>
            <a:off x="2009775" y="3412331"/>
            <a:ext cx="3795712" cy="376238"/>
          </a:xfrm>
          <a:prstGeom prst="rect">
            <a:avLst/>
          </a:prstGeom>
          <a:noFill/>
          <a:ln/>
        </p:spPr>
        <p:txBody>
          <a:bodyPr wrap="square" rtlCol="0" anchor="ctr"/>
          <a:lstStyle/>
          <a:p>
            <a:pPr marL="0" indent="0" algn="ctr">
              <a:lnSpc>
                <a:spcPts val="1500"/>
              </a:lnSpc>
              <a:buNone/>
            </a:pPr>
            <a:r>
              <a:rPr lang="en-US" sz="750" dirty="0">
                <a:solidFill>
                  <a:srgbClr val="000000">
                    <a:alpha val="99000"/>
                  </a:srgbClr>
                </a:solidFill>
                <a:latin typeface="Roboto" pitchFamily="34" charset="0"/>
                <a:ea typeface="Roboto" pitchFamily="34" charset="-122"/>
                <a:cs typeface="Roboto" pitchFamily="34" charset="-120"/>
              </a:rPr>
              <a:t>Note: The quiz auto-submits after 15 mins, even if all 10 questions aren't done.</a:t>
            </a:r>
            <a:endParaRPr lang="en-US" sz="750" dirty="0"/>
          </a:p>
        </p:txBody>
      </p:sp>
      <p:sp>
        <p:nvSpPr>
          <p:cNvPr id="26" name="Text 12"/>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7" name="Text 13"/>
          <p:cNvSpPr/>
          <p:nvPr/>
        </p:nvSpPr>
        <p:spPr>
          <a:xfrm>
            <a:off x="2121028"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8" name="Rectangle 27">
            <a:extLst>
              <a:ext uri="{FF2B5EF4-FFF2-40B4-BE49-F238E27FC236}">
                <a16:creationId xmlns:a16="http://schemas.microsoft.com/office/drawing/2014/main" id="{C58AF389-CC6F-A7DB-3561-81C8A1B50EE5}"/>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Rounded Corners 28">
            <a:extLst>
              <a:ext uri="{FF2B5EF4-FFF2-40B4-BE49-F238E27FC236}">
                <a16:creationId xmlns:a16="http://schemas.microsoft.com/office/drawing/2014/main" id="{7669EF51-AD9E-499C-5AD7-6EFC492963BA}"/>
              </a:ext>
            </a:extLst>
          </p:cNvPr>
          <p:cNvSpPr/>
          <p:nvPr/>
        </p:nvSpPr>
        <p:spPr>
          <a:xfrm>
            <a:off x="4152900" y="3953676"/>
            <a:ext cx="976313" cy="185738"/>
          </a:xfrm>
          <a:prstGeom prst="roundRect">
            <a:avLst>
              <a:gd name="adj" fmla="val 50000"/>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78644"/>
            <a:ext cx="6496050" cy="323850"/>
          </a:xfrm>
          <a:prstGeom prst="rect">
            <a:avLst/>
          </a:prstGeom>
          <a:solidFill>
            <a:srgbClr val="FFFFFF"/>
          </a:solidFill>
          <a:ln/>
        </p:spPr>
      </p:sp>
      <p:sp>
        <p:nvSpPr>
          <p:cNvPr id="3" name="Shape 1"/>
          <p:cNvSpPr/>
          <p:nvPr/>
        </p:nvSpPr>
        <p:spPr>
          <a:xfrm>
            <a:off x="2643188" y="2750344"/>
            <a:ext cx="228600" cy="228600"/>
          </a:xfrm>
          <a:prstGeom prst="rect">
            <a:avLst/>
          </a:prstGeom>
          <a:noFill/>
          <a:ln/>
        </p:spPr>
      </p:sp>
      <p:sp>
        <p:nvSpPr>
          <p:cNvPr id="4" name="Shape 2"/>
          <p:cNvSpPr/>
          <p:nvPr/>
        </p:nvSpPr>
        <p:spPr>
          <a:xfrm>
            <a:off x="4336256" y="4331494"/>
            <a:ext cx="604838" cy="219075"/>
          </a:xfrm>
          <a:prstGeom prst="roundRect">
            <a:avLst/>
          </a:prstGeom>
          <a:solidFill>
            <a:srgbClr val="D9D9D9"/>
          </a:solidFill>
          <a:ln/>
        </p:spPr>
      </p:sp>
      <p:sp>
        <p:nvSpPr>
          <p:cNvPr id="5" name="Shape 3"/>
          <p:cNvSpPr/>
          <p:nvPr/>
        </p:nvSpPr>
        <p:spPr>
          <a:xfrm>
            <a:off x="1400175" y="683419"/>
            <a:ext cx="457200" cy="114300"/>
          </a:xfrm>
          <a:prstGeom prst="rect">
            <a:avLst/>
          </a:prstGeom>
          <a:noFill/>
          <a:ln/>
        </p:spPr>
      </p:sp>
      <p:sp>
        <p:nvSpPr>
          <p:cNvPr id="6" name="Shape 4"/>
          <p:cNvSpPr/>
          <p:nvPr/>
        </p:nvSpPr>
        <p:spPr>
          <a:xfrm>
            <a:off x="1933575" y="654844"/>
            <a:ext cx="5410200" cy="171450"/>
          </a:xfrm>
          <a:prstGeom prst="roundRect">
            <a:avLst>
              <a:gd name="adj" fmla="val 245760"/>
            </a:avLst>
          </a:prstGeom>
          <a:solidFill>
            <a:srgbClr val="F3EDF7"/>
          </a:solidFill>
          <a:ln/>
        </p:spPr>
      </p:sp>
      <p:sp>
        <p:nvSpPr>
          <p:cNvPr id="7" name="Shape 5"/>
          <p:cNvSpPr/>
          <p:nvPr/>
        </p:nvSpPr>
        <p:spPr>
          <a:xfrm>
            <a:off x="7419975" y="673894"/>
            <a:ext cx="133350" cy="133350"/>
          </a:xfrm>
          <a:prstGeom prst="roundRect">
            <a:avLst>
              <a:gd name="adj" fmla="val 748052"/>
            </a:avLst>
          </a:prstGeom>
          <a:solidFill>
            <a:srgbClr val="79747E"/>
          </a:solidFill>
          <a:ln/>
        </p:spPr>
      </p:sp>
      <p:sp>
        <p:nvSpPr>
          <p:cNvPr id="8" name="Shape 6"/>
          <p:cNvSpPr/>
          <p:nvPr/>
        </p:nvSpPr>
        <p:spPr>
          <a:xfrm>
            <a:off x="2009775" y="683419"/>
            <a:ext cx="5162550" cy="114300"/>
          </a:xfrm>
          <a:prstGeom prst="rect">
            <a:avLst/>
          </a:prstGeom>
          <a:noFill/>
          <a:ln/>
        </p:spPr>
      </p:sp>
      <p:pic>
        <p:nvPicPr>
          <p:cNvPr id="9" name="Image 0" descr="preencoded.png"/>
          <p:cNvPicPr>
            <a:picLocks noChangeAspect="1"/>
          </p:cNvPicPr>
          <p:nvPr/>
        </p:nvPicPr>
        <p:blipFill>
          <a:blip r:embed="rId3"/>
          <a:stretch>
            <a:fillRect/>
          </a:stretch>
        </p:blipFill>
        <p:spPr>
          <a:xfrm>
            <a:off x="7496175" y="978694"/>
            <a:ext cx="190500" cy="190500"/>
          </a:xfrm>
          <a:prstGeom prst="rect">
            <a:avLst/>
          </a:prstGeom>
        </p:spPr>
      </p:pic>
      <p:pic>
        <p:nvPicPr>
          <p:cNvPr id="10" name="Image 1" descr="preencoded.png"/>
          <p:cNvPicPr>
            <a:picLocks noChangeAspect="1"/>
          </p:cNvPicPr>
          <p:nvPr/>
        </p:nvPicPr>
        <p:blipFill>
          <a:blip r:embed="rId4"/>
          <a:stretch>
            <a:fillRect/>
          </a:stretch>
        </p:blipFill>
        <p:spPr>
          <a:xfrm>
            <a:off x="3702843" y="4598010"/>
            <a:ext cx="1905000" cy="161925"/>
          </a:xfrm>
          <a:prstGeom prst="rect">
            <a:avLst/>
          </a:prstGeom>
        </p:spPr>
      </p:pic>
      <p:pic>
        <p:nvPicPr>
          <p:cNvPr id="11" name="Image 2"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2" name="Image 3" descr="preencoded.png"/>
          <p:cNvPicPr>
            <a:picLocks noChangeAspect="1"/>
          </p:cNvPicPr>
          <p:nvPr/>
        </p:nvPicPr>
        <p:blipFill>
          <a:blip r:embed="rId6"/>
          <a:stretch>
            <a:fillRect/>
          </a:stretch>
        </p:blipFill>
        <p:spPr>
          <a:xfrm>
            <a:off x="5262563" y="3669506"/>
            <a:ext cx="985838" cy="228600"/>
          </a:xfrm>
          <a:prstGeom prst="rect">
            <a:avLst/>
          </a:prstGeom>
        </p:spPr>
      </p:pic>
      <p:pic>
        <p:nvPicPr>
          <p:cNvPr id="13" name="Image 4" descr="preencoded.png"/>
          <p:cNvPicPr>
            <a:picLocks noChangeAspect="1"/>
          </p:cNvPicPr>
          <p:nvPr/>
        </p:nvPicPr>
        <p:blipFill>
          <a:blip r:embed="rId7"/>
          <a:stretch>
            <a:fillRect/>
          </a:stretch>
        </p:blipFill>
        <p:spPr>
          <a:xfrm>
            <a:off x="5014913" y="4374356"/>
            <a:ext cx="914400" cy="190500"/>
          </a:xfrm>
          <a:prstGeom prst="rect">
            <a:avLst/>
          </a:prstGeom>
        </p:spPr>
      </p:pic>
      <p:pic>
        <p:nvPicPr>
          <p:cNvPr id="14" name="Image 5" descr="preencoded.png"/>
          <p:cNvPicPr>
            <a:picLocks noChangeAspect="1"/>
          </p:cNvPicPr>
          <p:nvPr/>
        </p:nvPicPr>
        <p:blipFill>
          <a:blip r:embed="rId8"/>
          <a:stretch>
            <a:fillRect/>
          </a:stretch>
        </p:blipFill>
        <p:spPr>
          <a:xfrm>
            <a:off x="1881187" y="1431131"/>
            <a:ext cx="5548313" cy="676275"/>
          </a:xfrm>
          <a:prstGeom prst="rect">
            <a:avLst/>
          </a:prstGeom>
        </p:spPr>
      </p:pic>
      <p:pic>
        <p:nvPicPr>
          <p:cNvPr id="15" name="Image 6" descr="preencoded.png"/>
          <p:cNvPicPr>
            <a:picLocks noChangeAspect="1"/>
          </p:cNvPicPr>
          <p:nvPr/>
        </p:nvPicPr>
        <p:blipFill>
          <a:blip r:embed="rId9"/>
          <a:stretch>
            <a:fillRect/>
          </a:stretch>
        </p:blipFill>
        <p:spPr>
          <a:xfrm>
            <a:off x="1762125" y="2202656"/>
            <a:ext cx="1181100" cy="1004887"/>
          </a:xfrm>
          <a:prstGeom prst="rect">
            <a:avLst/>
          </a:prstGeom>
        </p:spPr>
      </p:pic>
      <p:pic>
        <p:nvPicPr>
          <p:cNvPr id="16" name="Image 7" descr="preencoded.png"/>
          <p:cNvPicPr>
            <a:picLocks noChangeAspect="1"/>
          </p:cNvPicPr>
          <p:nvPr/>
        </p:nvPicPr>
        <p:blipFill>
          <a:blip r:embed="rId10"/>
          <a:stretch>
            <a:fillRect/>
          </a:stretch>
        </p:blipFill>
        <p:spPr>
          <a:xfrm>
            <a:off x="3676650" y="2907506"/>
            <a:ext cx="733425" cy="228600"/>
          </a:xfrm>
          <a:prstGeom prst="rect">
            <a:avLst/>
          </a:prstGeom>
        </p:spPr>
      </p:pic>
      <p:pic>
        <p:nvPicPr>
          <p:cNvPr id="17" name="Image 8" descr="preencoded.png"/>
          <p:cNvPicPr>
            <a:picLocks noChangeAspect="1"/>
          </p:cNvPicPr>
          <p:nvPr/>
        </p:nvPicPr>
        <p:blipFill>
          <a:blip r:embed="rId11"/>
          <a:stretch>
            <a:fillRect/>
          </a:stretch>
        </p:blipFill>
        <p:spPr>
          <a:xfrm>
            <a:off x="4591050" y="2907506"/>
            <a:ext cx="733425" cy="228600"/>
          </a:xfrm>
          <a:prstGeom prst="rect">
            <a:avLst/>
          </a:prstGeom>
        </p:spPr>
      </p:pic>
      <p:pic>
        <p:nvPicPr>
          <p:cNvPr id="18" name="Image 9" descr="preencoded.png"/>
          <p:cNvPicPr>
            <a:picLocks noChangeAspect="1"/>
          </p:cNvPicPr>
          <p:nvPr/>
        </p:nvPicPr>
        <p:blipFill>
          <a:blip r:embed="rId12"/>
          <a:stretch>
            <a:fillRect/>
          </a:stretch>
        </p:blipFill>
        <p:spPr>
          <a:xfrm>
            <a:off x="3770582" y="3393281"/>
            <a:ext cx="58221" cy="42951"/>
          </a:xfrm>
          <a:prstGeom prst="rect">
            <a:avLst/>
          </a:prstGeom>
        </p:spPr>
      </p:pic>
      <p:pic>
        <p:nvPicPr>
          <p:cNvPr id="19" name="Image 10" descr="preencoded.png"/>
          <p:cNvPicPr>
            <a:picLocks noChangeAspect="1"/>
          </p:cNvPicPr>
          <p:nvPr/>
        </p:nvPicPr>
        <p:blipFill>
          <a:blip r:embed="rId12"/>
          <a:stretch>
            <a:fillRect/>
          </a:stretch>
        </p:blipFill>
        <p:spPr>
          <a:xfrm>
            <a:off x="3770582" y="3521319"/>
            <a:ext cx="58221" cy="42951"/>
          </a:xfrm>
          <a:prstGeom prst="rect">
            <a:avLst/>
          </a:prstGeom>
        </p:spPr>
      </p:pic>
      <p:pic>
        <p:nvPicPr>
          <p:cNvPr id="20" name="Image 11" descr="preencoded.png"/>
          <p:cNvPicPr>
            <a:picLocks noChangeAspect="1"/>
          </p:cNvPicPr>
          <p:nvPr/>
        </p:nvPicPr>
        <p:blipFill>
          <a:blip r:embed="rId13"/>
          <a:stretch>
            <a:fillRect/>
          </a:stretch>
        </p:blipFill>
        <p:spPr>
          <a:xfrm>
            <a:off x="6424613" y="3336131"/>
            <a:ext cx="1033462" cy="238125"/>
          </a:xfrm>
          <a:prstGeom prst="rect">
            <a:avLst/>
          </a:prstGeom>
        </p:spPr>
      </p:pic>
      <p:pic>
        <p:nvPicPr>
          <p:cNvPr id="21" name="Image 12" descr="preencoded.png"/>
          <p:cNvPicPr>
            <a:picLocks noChangeAspect="1"/>
          </p:cNvPicPr>
          <p:nvPr/>
        </p:nvPicPr>
        <p:blipFill>
          <a:blip r:embed="rId14"/>
          <a:stretch>
            <a:fillRect/>
          </a:stretch>
        </p:blipFill>
        <p:spPr>
          <a:xfrm>
            <a:off x="1364090" y="3136424"/>
            <a:ext cx="6515100" cy="214314"/>
          </a:xfrm>
          <a:prstGeom prst="rect">
            <a:avLst/>
          </a:prstGeom>
        </p:spPr>
      </p:pic>
      <p:pic>
        <p:nvPicPr>
          <p:cNvPr id="22" name="Image 13" descr="preencoded.png"/>
          <p:cNvPicPr>
            <a:picLocks noChangeAspect="1"/>
          </p:cNvPicPr>
          <p:nvPr/>
        </p:nvPicPr>
        <p:blipFill>
          <a:blip r:embed="rId15"/>
          <a:stretch>
            <a:fillRect/>
          </a:stretch>
        </p:blipFill>
        <p:spPr>
          <a:xfrm>
            <a:off x="2643188" y="2750344"/>
            <a:ext cx="228600" cy="228600"/>
          </a:xfrm>
          <a:prstGeom prst="rect">
            <a:avLst/>
          </a:prstGeom>
        </p:spPr>
      </p:pic>
      <p:pic>
        <p:nvPicPr>
          <p:cNvPr id="23" name="Image 14" descr="preencoded.png"/>
          <p:cNvPicPr>
            <a:picLocks noChangeAspect="1"/>
          </p:cNvPicPr>
          <p:nvPr/>
        </p:nvPicPr>
        <p:blipFill>
          <a:blip r:embed="rId16"/>
          <a:stretch>
            <a:fillRect/>
          </a:stretch>
        </p:blipFill>
        <p:spPr>
          <a:xfrm>
            <a:off x="7629525" y="683419"/>
            <a:ext cx="114300" cy="114300"/>
          </a:xfrm>
          <a:prstGeom prst="rect">
            <a:avLst/>
          </a:prstGeom>
        </p:spPr>
      </p:pic>
      <p:pic>
        <p:nvPicPr>
          <p:cNvPr id="24" name="Image 15" descr="preencoded.png"/>
          <p:cNvPicPr>
            <a:picLocks noChangeAspect="1"/>
          </p:cNvPicPr>
          <p:nvPr/>
        </p:nvPicPr>
        <p:blipFill>
          <a:blip r:embed="rId17"/>
          <a:stretch>
            <a:fillRect/>
          </a:stretch>
        </p:blipFill>
        <p:spPr>
          <a:xfrm>
            <a:off x="7172325" y="692944"/>
            <a:ext cx="95250" cy="95250"/>
          </a:xfrm>
          <a:prstGeom prst="rect">
            <a:avLst/>
          </a:prstGeom>
        </p:spPr>
      </p:pic>
      <p:pic>
        <p:nvPicPr>
          <p:cNvPr id="25" name="Image 16" descr="preencoded.png"/>
          <p:cNvPicPr>
            <a:picLocks noChangeAspect="1"/>
          </p:cNvPicPr>
          <p:nvPr/>
        </p:nvPicPr>
        <p:blipFill>
          <a:blip r:embed="rId18"/>
          <a:stretch>
            <a:fillRect/>
          </a:stretch>
        </p:blipFill>
        <p:spPr>
          <a:xfrm>
            <a:off x="2009775" y="703994"/>
            <a:ext cx="73152" cy="73154"/>
          </a:xfrm>
          <a:prstGeom prst="rect">
            <a:avLst/>
          </a:prstGeom>
        </p:spPr>
      </p:pic>
      <p:pic>
        <p:nvPicPr>
          <p:cNvPr id="26" name="Image 17" descr="preencoded.png"/>
          <p:cNvPicPr>
            <a:picLocks noChangeAspect="1"/>
          </p:cNvPicPr>
          <p:nvPr/>
        </p:nvPicPr>
        <p:blipFill>
          <a:blip r:embed="rId19"/>
          <a:stretch>
            <a:fillRect/>
          </a:stretch>
        </p:blipFill>
        <p:spPr>
          <a:xfrm>
            <a:off x="1400175" y="683419"/>
            <a:ext cx="114300" cy="114300"/>
          </a:xfrm>
          <a:prstGeom prst="rect">
            <a:avLst/>
          </a:prstGeom>
        </p:spPr>
      </p:pic>
      <p:pic>
        <p:nvPicPr>
          <p:cNvPr id="27" name="Image 18" descr="preencoded.png"/>
          <p:cNvPicPr>
            <a:picLocks noChangeAspect="1"/>
          </p:cNvPicPr>
          <p:nvPr/>
        </p:nvPicPr>
        <p:blipFill>
          <a:blip r:embed="rId20"/>
          <a:stretch>
            <a:fillRect/>
          </a:stretch>
        </p:blipFill>
        <p:spPr>
          <a:xfrm>
            <a:off x="1571625" y="683419"/>
            <a:ext cx="114300" cy="114300"/>
          </a:xfrm>
          <a:prstGeom prst="rect">
            <a:avLst/>
          </a:prstGeom>
        </p:spPr>
      </p:pic>
      <p:pic>
        <p:nvPicPr>
          <p:cNvPr id="28" name="Image 19" descr="preencoded.png"/>
          <p:cNvPicPr>
            <a:picLocks noChangeAspect="1"/>
          </p:cNvPicPr>
          <p:nvPr/>
        </p:nvPicPr>
        <p:blipFill>
          <a:blip r:embed="rId21"/>
          <a:stretch>
            <a:fillRect/>
          </a:stretch>
        </p:blipFill>
        <p:spPr>
          <a:xfrm>
            <a:off x="1743075" y="683419"/>
            <a:ext cx="114300" cy="114300"/>
          </a:xfrm>
          <a:prstGeom prst="rect">
            <a:avLst/>
          </a:prstGeom>
        </p:spPr>
      </p:pic>
      <p:sp>
        <p:nvSpPr>
          <p:cNvPr id="29" name="Text 7"/>
          <p:cNvSpPr/>
          <p:nvPr/>
        </p:nvSpPr>
        <p:spPr>
          <a:xfrm>
            <a:off x="1800225" y="1007269"/>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1</a:t>
            </a:r>
            <a:endParaRPr lang="en-US" sz="1200" dirty="0"/>
          </a:p>
        </p:txBody>
      </p:sp>
      <p:sp>
        <p:nvSpPr>
          <p:cNvPr id="30" name="Text 8"/>
          <p:cNvSpPr/>
          <p:nvPr/>
        </p:nvSpPr>
        <p:spPr>
          <a:xfrm>
            <a:off x="1881187" y="1316831"/>
            <a:ext cx="847725" cy="90488"/>
          </a:xfrm>
          <a:prstGeom prst="rect">
            <a:avLst/>
          </a:prstGeom>
          <a:noFill/>
          <a:ln/>
        </p:spPr>
        <p:txBody>
          <a:bodyPr wrap="square" rtlCol="0" anchor="ctr"/>
          <a:lstStyle/>
          <a:p>
            <a:pPr marL="0" indent="0" algn="l">
              <a:lnSpc>
                <a:spcPts val="720"/>
              </a:lnSpc>
              <a:buNone/>
            </a:pPr>
            <a:r>
              <a:rPr lang="en-US" sz="600" b="1" kern="0" spc="-12" dirty="0">
                <a:solidFill>
                  <a:srgbClr val="000000">
                    <a:alpha val="99000"/>
                  </a:srgbClr>
                </a:solidFill>
                <a:latin typeface="Inter" pitchFamily="34" charset="0"/>
                <a:ea typeface="Inter" pitchFamily="34" charset="-122"/>
                <a:cs typeface="Inter" pitchFamily="34" charset="-120"/>
              </a:rPr>
              <a:t>Question 3</a:t>
            </a:r>
            <a:endParaRPr lang="en-US" sz="600" dirty="0"/>
          </a:p>
        </p:txBody>
      </p:sp>
      <p:sp>
        <p:nvSpPr>
          <p:cNvPr id="31" name="Text 9"/>
          <p:cNvSpPr/>
          <p:nvPr/>
        </p:nvSpPr>
        <p:spPr>
          <a:xfrm>
            <a:off x="6810375" y="1316831"/>
            <a:ext cx="1038225" cy="90488"/>
          </a:xfrm>
          <a:prstGeom prst="rect">
            <a:avLst/>
          </a:prstGeom>
          <a:noFill/>
          <a:ln/>
        </p:spPr>
        <p:txBody>
          <a:bodyPr wrap="square" rtlCol="0" anchor="ctr"/>
          <a:lstStyle/>
          <a:p>
            <a:pPr marL="0" indent="0" algn="l">
              <a:lnSpc>
                <a:spcPts val="720"/>
              </a:lnSpc>
              <a:buNone/>
            </a:pPr>
            <a:r>
              <a:rPr lang="en-US" sz="600" b="1" kern="0" spc="-12" dirty="0">
                <a:solidFill>
                  <a:srgbClr val="000000">
                    <a:alpha val="99000"/>
                  </a:srgbClr>
                </a:solidFill>
                <a:latin typeface="Inter" pitchFamily="34" charset="0"/>
                <a:ea typeface="Inter" pitchFamily="34" charset="-122"/>
                <a:cs typeface="Inter" pitchFamily="34" charset="-120"/>
              </a:rPr>
              <a:t>Time Left: 13:00</a:t>
            </a:r>
            <a:endParaRPr lang="en-US" sz="600" dirty="0"/>
          </a:p>
        </p:txBody>
      </p:sp>
      <p:sp>
        <p:nvSpPr>
          <p:cNvPr id="32" name="Text 10"/>
          <p:cNvSpPr/>
          <p:nvPr/>
        </p:nvSpPr>
        <p:spPr>
          <a:xfrm>
            <a:off x="3400425" y="1497806"/>
            <a:ext cx="2838450" cy="114300"/>
          </a:xfrm>
          <a:prstGeom prst="rect">
            <a:avLst/>
          </a:prstGeom>
          <a:noFill/>
          <a:ln/>
        </p:spPr>
        <p:txBody>
          <a:bodyPr wrap="square" rtlCol="0" anchor="ctr"/>
          <a:lstStyle/>
          <a:p>
            <a:pPr marL="0" indent="0" algn="l">
              <a:lnSpc>
                <a:spcPts val="900"/>
              </a:lnSpc>
              <a:buNone/>
            </a:pPr>
            <a:r>
              <a:rPr lang="en-US" sz="750" b="1" kern="0" spc="-15" dirty="0">
                <a:solidFill>
                  <a:srgbClr val="000000">
                    <a:alpha val="99000"/>
                  </a:srgbClr>
                </a:solidFill>
                <a:latin typeface="Inter" pitchFamily="34" charset="0"/>
                <a:ea typeface="Inter" pitchFamily="34" charset="-122"/>
                <a:cs typeface="Inter" pitchFamily="34" charset="-120"/>
              </a:rPr>
              <a:t>What will be the output of the following Python Code?</a:t>
            </a:r>
            <a:endParaRPr lang="en-US" sz="750" dirty="0"/>
          </a:p>
        </p:txBody>
      </p:sp>
      <p:sp>
        <p:nvSpPr>
          <p:cNvPr id="33" name="Text 11"/>
          <p:cNvSpPr/>
          <p:nvPr/>
        </p:nvSpPr>
        <p:spPr>
          <a:xfrm>
            <a:off x="3929063" y="1650206"/>
            <a:ext cx="971550" cy="342900"/>
          </a:xfrm>
          <a:prstGeom prst="rect">
            <a:avLst/>
          </a:prstGeom>
          <a:noFill/>
          <a:ln/>
        </p:spPr>
        <p:txBody>
          <a:bodyPr wrap="square" rtlCol="0" anchor="ctr"/>
          <a:lstStyle/>
          <a:p>
            <a:pPr marL="0" indent="0" algn="l">
              <a:lnSpc>
                <a:spcPts val="900"/>
              </a:lnSpc>
              <a:buNone/>
            </a:pPr>
            <a:r>
              <a:rPr lang="en-US" sz="750" b="1" kern="0" spc="-15" dirty="0">
                <a:solidFill>
                  <a:srgbClr val="000000">
                    <a:alpha val="99000"/>
                  </a:srgbClr>
                </a:solidFill>
                <a:latin typeface="Inter" pitchFamily="34" charset="0"/>
                <a:ea typeface="Inter" pitchFamily="34" charset="-122"/>
                <a:cs typeface="Inter" pitchFamily="34" charset="-120"/>
              </a:rPr>
              <a:t>x = 3</a:t>
            </a:r>
            <a:endParaRPr lang="en-US" sz="750" dirty="0"/>
          </a:p>
          <a:p>
            <a:pPr marL="0" indent="0" algn="l">
              <a:lnSpc>
                <a:spcPts val="900"/>
              </a:lnSpc>
              <a:buNone/>
            </a:pPr>
            <a:r>
              <a:rPr lang="en-US" sz="750" b="1" kern="0" spc="-15" dirty="0">
                <a:solidFill>
                  <a:srgbClr val="000000">
                    <a:alpha val="99000"/>
                  </a:srgbClr>
                </a:solidFill>
                <a:latin typeface="Inter" pitchFamily="34" charset="0"/>
                <a:ea typeface="Inter" pitchFamily="34" charset="-122"/>
                <a:cs typeface="Inter" pitchFamily="34" charset="-120"/>
              </a:rPr>
              <a:t>y = 2</a:t>
            </a:r>
            <a:endParaRPr lang="en-US" sz="750" dirty="0"/>
          </a:p>
          <a:p>
            <a:pPr marL="0" indent="0" algn="l">
              <a:lnSpc>
                <a:spcPts val="900"/>
              </a:lnSpc>
              <a:buNone/>
            </a:pPr>
            <a:r>
              <a:rPr lang="en-US" sz="750" b="1" kern="0" spc="-15" dirty="0">
                <a:solidFill>
                  <a:srgbClr val="000000">
                    <a:alpha val="99000"/>
                  </a:srgbClr>
                </a:solidFill>
                <a:latin typeface="Inter" pitchFamily="34" charset="0"/>
                <a:ea typeface="Inter" pitchFamily="34" charset="-122"/>
                <a:cs typeface="Inter" pitchFamily="34" charset="-120"/>
              </a:rPr>
              <a:t>print (x + y)</a:t>
            </a:r>
            <a:endParaRPr lang="en-US" sz="750" dirty="0"/>
          </a:p>
        </p:txBody>
      </p:sp>
      <p:sp>
        <p:nvSpPr>
          <p:cNvPr id="34" name="Text 12"/>
          <p:cNvSpPr/>
          <p:nvPr/>
        </p:nvSpPr>
        <p:spPr>
          <a:xfrm>
            <a:off x="2217859" y="2286182"/>
            <a:ext cx="500063" cy="114300"/>
          </a:xfrm>
          <a:prstGeom prst="rect">
            <a:avLst/>
          </a:prstGeom>
          <a:noFill/>
          <a:ln/>
        </p:spPr>
        <p:txBody>
          <a:bodyPr wrap="square" rtlCol="0" anchor="ctr"/>
          <a:lstStyle/>
          <a:p>
            <a:pPr marL="0" indent="0" algn="l">
              <a:lnSpc>
                <a:spcPts val="900"/>
              </a:lnSpc>
              <a:buNone/>
            </a:pPr>
            <a:r>
              <a:rPr lang="en-US" sz="900" kern="0" spc="19" dirty="0">
                <a:solidFill>
                  <a:srgbClr val="000000">
                    <a:alpha val="99000"/>
                  </a:srgbClr>
                </a:solidFill>
                <a:latin typeface="Roboto" pitchFamily="34" charset="0"/>
                <a:ea typeface="Roboto" pitchFamily="34" charset="-122"/>
                <a:cs typeface="Roboto" pitchFamily="34" charset="-120"/>
              </a:rPr>
              <a:t>7</a:t>
            </a:r>
            <a:endParaRPr lang="en-US" sz="900" dirty="0"/>
          </a:p>
        </p:txBody>
      </p:sp>
      <p:sp>
        <p:nvSpPr>
          <p:cNvPr id="35" name="Text 13"/>
          <p:cNvSpPr/>
          <p:nvPr/>
        </p:nvSpPr>
        <p:spPr>
          <a:xfrm>
            <a:off x="2217859" y="2857682"/>
            <a:ext cx="500063" cy="114300"/>
          </a:xfrm>
          <a:prstGeom prst="rect">
            <a:avLst/>
          </a:prstGeom>
          <a:noFill/>
          <a:ln/>
        </p:spPr>
        <p:txBody>
          <a:bodyPr wrap="square" rtlCol="0" anchor="ctr"/>
          <a:lstStyle/>
          <a:p>
            <a:pPr marL="0" indent="0" algn="l">
              <a:lnSpc>
                <a:spcPts val="900"/>
              </a:lnSpc>
              <a:buNone/>
            </a:pPr>
            <a:r>
              <a:rPr lang="en-US" sz="900" kern="0" spc="19" dirty="0">
                <a:solidFill>
                  <a:srgbClr val="000000">
                    <a:alpha val="99000"/>
                  </a:srgbClr>
                </a:solidFill>
                <a:latin typeface="Roboto" pitchFamily="34" charset="0"/>
                <a:ea typeface="Roboto" pitchFamily="34" charset="-122"/>
                <a:cs typeface="Roboto" pitchFamily="34" charset="-120"/>
              </a:rPr>
              <a:t>1</a:t>
            </a:r>
            <a:endParaRPr lang="en-US" sz="900" dirty="0"/>
          </a:p>
        </p:txBody>
      </p:sp>
      <p:sp>
        <p:nvSpPr>
          <p:cNvPr id="36" name="Text 14"/>
          <p:cNvSpPr/>
          <p:nvPr/>
        </p:nvSpPr>
        <p:spPr>
          <a:xfrm>
            <a:off x="2217859" y="2662420"/>
            <a:ext cx="500063" cy="114300"/>
          </a:xfrm>
          <a:prstGeom prst="rect">
            <a:avLst/>
          </a:prstGeom>
          <a:noFill/>
          <a:ln/>
        </p:spPr>
        <p:txBody>
          <a:bodyPr wrap="square" rtlCol="0" anchor="ctr"/>
          <a:lstStyle/>
          <a:p>
            <a:pPr marL="0" indent="0" algn="l">
              <a:lnSpc>
                <a:spcPts val="900"/>
              </a:lnSpc>
              <a:buNone/>
            </a:pPr>
            <a:r>
              <a:rPr lang="en-US" sz="900" kern="0" spc="19" dirty="0">
                <a:solidFill>
                  <a:srgbClr val="000000">
                    <a:alpha val="99000"/>
                  </a:srgbClr>
                </a:solidFill>
                <a:latin typeface="Roboto" pitchFamily="34" charset="0"/>
                <a:ea typeface="Roboto" pitchFamily="34" charset="-122"/>
                <a:cs typeface="Roboto" pitchFamily="34" charset="-120"/>
              </a:rPr>
              <a:t>3</a:t>
            </a:r>
            <a:endParaRPr lang="en-US" sz="900" dirty="0"/>
          </a:p>
        </p:txBody>
      </p:sp>
      <p:sp>
        <p:nvSpPr>
          <p:cNvPr id="37" name="Text 15"/>
          <p:cNvSpPr/>
          <p:nvPr/>
        </p:nvSpPr>
        <p:spPr>
          <a:xfrm>
            <a:off x="2217859" y="2476682"/>
            <a:ext cx="500063" cy="114300"/>
          </a:xfrm>
          <a:prstGeom prst="rect">
            <a:avLst/>
          </a:prstGeom>
          <a:noFill/>
          <a:ln/>
        </p:spPr>
        <p:txBody>
          <a:bodyPr wrap="square" rtlCol="0" anchor="ctr"/>
          <a:lstStyle/>
          <a:p>
            <a:pPr marL="0" indent="0" algn="l">
              <a:lnSpc>
                <a:spcPts val="900"/>
              </a:lnSpc>
              <a:buNone/>
            </a:pPr>
            <a:r>
              <a:rPr lang="en-US" sz="900" kern="0" spc="19" dirty="0">
                <a:solidFill>
                  <a:srgbClr val="000000">
                    <a:alpha val="99000"/>
                  </a:srgbClr>
                </a:solidFill>
                <a:latin typeface="Roboto" pitchFamily="34" charset="0"/>
                <a:ea typeface="Roboto" pitchFamily="34" charset="-122"/>
                <a:cs typeface="Roboto" pitchFamily="34" charset="-120"/>
              </a:rPr>
              <a:t>5</a:t>
            </a:r>
            <a:endParaRPr lang="en-US" sz="900" dirty="0"/>
          </a:p>
        </p:txBody>
      </p:sp>
      <p:sp>
        <p:nvSpPr>
          <p:cNvPr id="38" name="Text 16"/>
          <p:cNvSpPr/>
          <p:nvPr/>
        </p:nvSpPr>
        <p:spPr>
          <a:xfrm>
            <a:off x="1895475" y="2116931"/>
            <a:ext cx="1147763" cy="114300"/>
          </a:xfrm>
          <a:prstGeom prst="rect">
            <a:avLst/>
          </a:prstGeom>
          <a:noFill/>
          <a:ln/>
        </p:spPr>
        <p:txBody>
          <a:bodyPr wrap="square" rtlCol="0" anchor="ctr"/>
          <a:lstStyle/>
          <a:p>
            <a:pPr marL="0" indent="0" algn="l">
              <a:lnSpc>
                <a:spcPts val="900"/>
              </a:lnSpc>
              <a:buNone/>
            </a:pPr>
            <a:r>
              <a:rPr lang="en-US" sz="600" kern="0" spc="19" dirty="0">
                <a:solidFill>
                  <a:srgbClr val="000000">
                    <a:alpha val="99000"/>
                  </a:srgbClr>
                </a:solidFill>
                <a:latin typeface="Roboto" pitchFamily="34" charset="0"/>
                <a:ea typeface="Roboto" pitchFamily="34" charset="-122"/>
                <a:cs typeface="Roboto" pitchFamily="34" charset="-120"/>
              </a:rPr>
              <a:t>Choice of answers:</a:t>
            </a:r>
            <a:endParaRPr lang="en-US" sz="600" dirty="0"/>
          </a:p>
        </p:txBody>
      </p:sp>
      <p:sp>
        <p:nvSpPr>
          <p:cNvPr id="39" name="Text 17"/>
          <p:cNvSpPr/>
          <p:nvPr/>
        </p:nvSpPr>
        <p:spPr>
          <a:xfrm>
            <a:off x="3536155" y="3265243"/>
            <a:ext cx="928688" cy="857250"/>
          </a:xfrm>
          <a:prstGeom prst="rect">
            <a:avLst/>
          </a:prstGeom>
          <a:noFill/>
          <a:ln/>
        </p:spPr>
        <p:txBody>
          <a:bodyPr wrap="square" rtlCol="0" anchor="ctr"/>
          <a:lstStyle/>
          <a:p>
            <a:pPr marL="0" indent="0" algn="ctr">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1</a:t>
            </a:r>
            <a:endParaRPr lang="en-US" sz="450" dirty="0"/>
          </a:p>
          <a:p>
            <a:pPr marL="0" indent="0" algn="ctr">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2</a:t>
            </a:r>
            <a:endParaRPr lang="en-US" sz="450" dirty="0"/>
          </a:p>
          <a:p>
            <a:pPr marL="0" indent="0" algn="ctr">
              <a:lnSpc>
                <a:spcPct val="200000"/>
              </a:lnSpc>
              <a:buNone/>
            </a:pPr>
            <a:r>
              <a:rPr lang="en-US" sz="750" b="1" kern="0" spc="4" dirty="0">
                <a:solidFill>
                  <a:srgbClr val="000000">
                    <a:alpha val="99000"/>
                  </a:srgbClr>
                </a:solidFill>
                <a:latin typeface="Roboto" pitchFamily="34" charset="0"/>
                <a:ea typeface="Roboto" pitchFamily="34" charset="-122"/>
                <a:cs typeface="Roboto" pitchFamily="34" charset="-120"/>
              </a:rPr>
              <a:t>Question 3</a:t>
            </a:r>
            <a:endParaRPr lang="en-US" sz="450" dirty="0"/>
          </a:p>
          <a:p>
            <a:pPr marL="0" indent="0" algn="ctr">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4</a:t>
            </a:r>
            <a:endParaRPr lang="en-US" sz="450" dirty="0"/>
          </a:p>
          <a:p>
            <a:pPr marL="0" indent="0" algn="ctr">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5</a:t>
            </a:r>
            <a:endParaRPr lang="en-US" sz="450" dirty="0"/>
          </a:p>
        </p:txBody>
      </p:sp>
      <p:sp>
        <p:nvSpPr>
          <p:cNvPr id="40" name="Text 18"/>
          <p:cNvSpPr/>
          <p:nvPr/>
        </p:nvSpPr>
        <p:spPr>
          <a:xfrm>
            <a:off x="4699270" y="3257814"/>
            <a:ext cx="771525" cy="857250"/>
          </a:xfrm>
          <a:prstGeom prst="rect">
            <a:avLst/>
          </a:prstGeom>
          <a:noFill/>
          <a:ln/>
        </p:spPr>
        <p:txBody>
          <a:bodyPr wrap="square" rtlCol="0" anchor="ctr"/>
          <a:lstStyle/>
          <a:p>
            <a:pPr marL="0" indent="0" algn="just">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6</a:t>
            </a:r>
            <a:endParaRPr lang="en-US" sz="450" dirty="0"/>
          </a:p>
          <a:p>
            <a:pPr marL="0" indent="0" algn="just">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7</a:t>
            </a:r>
            <a:endParaRPr lang="en-US" sz="450" dirty="0"/>
          </a:p>
          <a:p>
            <a:pPr marL="0" indent="0" algn="just">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8</a:t>
            </a:r>
            <a:endParaRPr lang="en-US" sz="450" dirty="0"/>
          </a:p>
          <a:p>
            <a:pPr marL="0" indent="0" algn="just">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9</a:t>
            </a:r>
            <a:endParaRPr lang="en-US" sz="450" dirty="0"/>
          </a:p>
          <a:p>
            <a:pPr marL="0" indent="0" algn="just">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10</a:t>
            </a:r>
            <a:endParaRPr lang="en-US" sz="450" dirty="0"/>
          </a:p>
        </p:txBody>
      </p:sp>
      <p:sp>
        <p:nvSpPr>
          <p:cNvPr id="41" name="Text 19"/>
          <p:cNvSpPr/>
          <p:nvPr/>
        </p:nvSpPr>
        <p:spPr>
          <a:xfrm>
            <a:off x="2466975" y="3298031"/>
            <a:ext cx="966787" cy="95250"/>
          </a:xfrm>
          <a:prstGeom prst="rect">
            <a:avLst/>
          </a:prstGeom>
          <a:noFill/>
          <a:ln/>
        </p:spPr>
        <p:txBody>
          <a:bodyPr wrap="square" rtlCol="0" anchor="ctr"/>
          <a:lstStyle/>
          <a:p>
            <a:pPr marL="0" indent="0" algn="ctr">
              <a:lnSpc>
                <a:spcPts val="750"/>
              </a:lnSpc>
              <a:buNone/>
            </a:pPr>
            <a:r>
              <a:rPr lang="en-US" sz="525" i="1" kern="0" spc="4" dirty="0">
                <a:solidFill>
                  <a:srgbClr val="000000">
                    <a:alpha val="99000"/>
                  </a:srgbClr>
                </a:solidFill>
                <a:latin typeface="Roboto" pitchFamily="34" charset="0"/>
                <a:ea typeface="Roboto" pitchFamily="34" charset="-122"/>
                <a:cs typeface="Roboto" pitchFamily="34" charset="-120"/>
              </a:rPr>
              <a:t>Questions Progress</a:t>
            </a:r>
            <a:endParaRPr lang="en-US" sz="525" i="1" dirty="0"/>
          </a:p>
        </p:txBody>
      </p:sp>
      <p:sp>
        <p:nvSpPr>
          <p:cNvPr id="42" name="Text 20"/>
          <p:cNvSpPr/>
          <p:nvPr/>
        </p:nvSpPr>
        <p:spPr>
          <a:xfrm>
            <a:off x="4287442" y="4393406"/>
            <a:ext cx="690562" cy="95250"/>
          </a:xfrm>
          <a:prstGeom prst="rect">
            <a:avLst/>
          </a:prstGeom>
          <a:noFill/>
          <a:ln/>
        </p:spPr>
        <p:txBody>
          <a:bodyPr wrap="square" rtlCol="0" anchor="ctr"/>
          <a:lstStyle/>
          <a:p>
            <a:pPr marL="0" indent="0" algn="ctr">
              <a:lnSpc>
                <a:spcPts val="750"/>
              </a:lnSpc>
              <a:buNone/>
            </a:pPr>
            <a:r>
              <a:rPr lang="en-US" sz="563" b="1" kern="0" spc="4" dirty="0">
                <a:solidFill>
                  <a:srgbClr val="000000">
                    <a:alpha val="99000"/>
                  </a:srgbClr>
                </a:solidFill>
                <a:latin typeface="Roboto" pitchFamily="34" charset="0"/>
                <a:ea typeface="Roboto" pitchFamily="34" charset="-122"/>
                <a:cs typeface="Roboto" pitchFamily="34" charset="-120"/>
              </a:rPr>
              <a:t>Submit</a:t>
            </a:r>
            <a:endParaRPr lang="en-US" sz="563" dirty="0"/>
          </a:p>
        </p:txBody>
      </p:sp>
      <p:sp>
        <p:nvSpPr>
          <p:cNvPr id="43" name="Text 21"/>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44" name="Text 22"/>
          <p:cNvSpPr/>
          <p:nvPr/>
        </p:nvSpPr>
        <p:spPr>
          <a:xfrm>
            <a:off x="2121027"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45" name="Rectangle 44">
            <a:extLst>
              <a:ext uri="{FF2B5EF4-FFF2-40B4-BE49-F238E27FC236}">
                <a16:creationId xmlns:a16="http://schemas.microsoft.com/office/drawing/2014/main" id="{0768BCCE-A941-D067-2B15-0A55FCF63349}"/>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6" name="Picture 45">
            <a:extLst>
              <a:ext uri="{FF2B5EF4-FFF2-40B4-BE49-F238E27FC236}">
                <a16:creationId xmlns:a16="http://schemas.microsoft.com/office/drawing/2014/main" id="{2B7B672E-45CA-FC8E-8BE8-1F7DC0BADE7E}"/>
              </a:ext>
            </a:extLst>
          </p:cNvPr>
          <p:cNvPicPr>
            <a:picLocks noChangeAspect="1"/>
          </p:cNvPicPr>
          <p:nvPr/>
        </p:nvPicPr>
        <p:blipFill>
          <a:blip r:embed="rId22"/>
          <a:stretch>
            <a:fillRect/>
          </a:stretch>
        </p:blipFill>
        <p:spPr>
          <a:xfrm>
            <a:off x="2690812" y="2417150"/>
            <a:ext cx="124482" cy="149377"/>
          </a:xfrm>
          <a:prstGeom prst="rect">
            <a:avLst/>
          </a:prstGeom>
        </p:spPr>
      </p:pic>
      <p:sp>
        <p:nvSpPr>
          <p:cNvPr id="49" name="Rectangle: Rounded Corners 48">
            <a:extLst>
              <a:ext uri="{FF2B5EF4-FFF2-40B4-BE49-F238E27FC236}">
                <a16:creationId xmlns:a16="http://schemas.microsoft.com/office/drawing/2014/main" id="{7451DCDE-D69C-D9C2-C14C-B39A98270107}"/>
              </a:ext>
            </a:extLst>
          </p:cNvPr>
          <p:cNvSpPr/>
          <p:nvPr/>
        </p:nvSpPr>
        <p:spPr>
          <a:xfrm>
            <a:off x="4591050" y="2926966"/>
            <a:ext cx="733425" cy="185738"/>
          </a:xfrm>
          <a:prstGeom prst="roundRect">
            <a:avLst>
              <a:gd name="adj" fmla="val 50000"/>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78644"/>
            <a:ext cx="6496050" cy="323850"/>
          </a:xfrm>
          <a:prstGeom prst="rect">
            <a:avLst/>
          </a:prstGeom>
          <a:solidFill>
            <a:srgbClr val="FFFFFF"/>
          </a:solidFill>
          <a:ln/>
        </p:spPr>
      </p:sp>
      <p:sp>
        <p:nvSpPr>
          <p:cNvPr id="3" name="Shape 1"/>
          <p:cNvSpPr/>
          <p:nvPr/>
        </p:nvSpPr>
        <p:spPr>
          <a:xfrm>
            <a:off x="2643188" y="2212181"/>
            <a:ext cx="1042988" cy="142875"/>
          </a:xfrm>
          <a:prstGeom prst="rect">
            <a:avLst/>
          </a:prstGeom>
          <a:solidFill>
            <a:srgbClr val="D9D9D9"/>
          </a:solidFill>
          <a:ln/>
        </p:spPr>
      </p:sp>
      <p:sp>
        <p:nvSpPr>
          <p:cNvPr id="4" name="Shape 2"/>
          <p:cNvSpPr/>
          <p:nvPr/>
        </p:nvSpPr>
        <p:spPr>
          <a:xfrm>
            <a:off x="4405313" y="4193381"/>
            <a:ext cx="604838" cy="219075"/>
          </a:xfrm>
          <a:prstGeom prst="roundRect">
            <a:avLst/>
          </a:prstGeom>
          <a:solidFill>
            <a:srgbClr val="D9D9D9"/>
          </a:solidFill>
          <a:ln/>
        </p:spPr>
      </p:sp>
      <p:sp>
        <p:nvSpPr>
          <p:cNvPr id="5" name="Shape 3"/>
          <p:cNvSpPr/>
          <p:nvPr/>
        </p:nvSpPr>
        <p:spPr>
          <a:xfrm>
            <a:off x="1400175" y="683419"/>
            <a:ext cx="457200" cy="114300"/>
          </a:xfrm>
          <a:prstGeom prst="rect">
            <a:avLst/>
          </a:prstGeom>
          <a:noFill/>
          <a:ln/>
        </p:spPr>
      </p:sp>
      <p:sp>
        <p:nvSpPr>
          <p:cNvPr id="6" name="Shape 4"/>
          <p:cNvSpPr/>
          <p:nvPr/>
        </p:nvSpPr>
        <p:spPr>
          <a:xfrm>
            <a:off x="1933575" y="654844"/>
            <a:ext cx="5410200" cy="171450"/>
          </a:xfrm>
          <a:prstGeom prst="roundRect">
            <a:avLst>
              <a:gd name="adj" fmla="val 245760"/>
            </a:avLst>
          </a:prstGeom>
          <a:solidFill>
            <a:srgbClr val="F3EDF7"/>
          </a:solidFill>
          <a:ln/>
        </p:spPr>
      </p:sp>
      <p:sp>
        <p:nvSpPr>
          <p:cNvPr id="7" name="Shape 5"/>
          <p:cNvSpPr/>
          <p:nvPr/>
        </p:nvSpPr>
        <p:spPr>
          <a:xfrm>
            <a:off x="7419975" y="673894"/>
            <a:ext cx="133350" cy="133350"/>
          </a:xfrm>
          <a:prstGeom prst="roundRect">
            <a:avLst>
              <a:gd name="adj" fmla="val 748052"/>
            </a:avLst>
          </a:prstGeom>
          <a:solidFill>
            <a:srgbClr val="79747E"/>
          </a:solidFill>
          <a:ln/>
        </p:spPr>
      </p:sp>
      <p:sp>
        <p:nvSpPr>
          <p:cNvPr id="8" name="Shape 6"/>
          <p:cNvSpPr/>
          <p:nvPr/>
        </p:nvSpPr>
        <p:spPr>
          <a:xfrm>
            <a:off x="2009775" y="683419"/>
            <a:ext cx="5162550" cy="114300"/>
          </a:xfrm>
          <a:prstGeom prst="rect">
            <a:avLst/>
          </a:prstGeom>
          <a:noFill/>
          <a:ln/>
        </p:spPr>
      </p:sp>
      <p:pic>
        <p:nvPicPr>
          <p:cNvPr id="9" name="Image 0" descr="preencoded.png"/>
          <p:cNvPicPr>
            <a:picLocks noChangeAspect="1"/>
          </p:cNvPicPr>
          <p:nvPr/>
        </p:nvPicPr>
        <p:blipFill>
          <a:blip r:embed="rId3"/>
          <a:stretch>
            <a:fillRect/>
          </a:stretch>
        </p:blipFill>
        <p:spPr>
          <a:xfrm>
            <a:off x="7496175" y="978694"/>
            <a:ext cx="190500" cy="190500"/>
          </a:xfrm>
          <a:prstGeom prst="rect">
            <a:avLst/>
          </a:prstGeom>
        </p:spPr>
      </p:pic>
      <p:pic>
        <p:nvPicPr>
          <p:cNvPr id="10" name="Image 1" descr="preencoded.png"/>
          <p:cNvPicPr>
            <a:picLocks noChangeAspect="1"/>
          </p:cNvPicPr>
          <p:nvPr/>
        </p:nvPicPr>
        <p:blipFill>
          <a:blip r:embed="rId4"/>
          <a:stretch>
            <a:fillRect/>
          </a:stretch>
        </p:blipFill>
        <p:spPr>
          <a:xfrm>
            <a:off x="3749675" y="4607719"/>
            <a:ext cx="1905000" cy="161925"/>
          </a:xfrm>
          <a:prstGeom prst="rect">
            <a:avLst/>
          </a:prstGeom>
        </p:spPr>
      </p:pic>
      <p:pic>
        <p:nvPicPr>
          <p:cNvPr id="11" name="Image 2"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2" name="Image 3" descr="preencoded.png"/>
          <p:cNvPicPr>
            <a:picLocks noChangeAspect="1"/>
          </p:cNvPicPr>
          <p:nvPr/>
        </p:nvPicPr>
        <p:blipFill>
          <a:blip r:embed="rId6"/>
          <a:stretch>
            <a:fillRect/>
          </a:stretch>
        </p:blipFill>
        <p:spPr>
          <a:xfrm>
            <a:off x="4514850" y="2755106"/>
            <a:ext cx="985838" cy="228600"/>
          </a:xfrm>
          <a:prstGeom prst="rect">
            <a:avLst/>
          </a:prstGeom>
        </p:spPr>
      </p:pic>
      <p:pic>
        <p:nvPicPr>
          <p:cNvPr id="13" name="Image 4" descr="preencoded.png"/>
          <p:cNvPicPr>
            <a:picLocks noChangeAspect="1"/>
          </p:cNvPicPr>
          <p:nvPr/>
        </p:nvPicPr>
        <p:blipFill>
          <a:blip r:embed="rId7"/>
          <a:stretch>
            <a:fillRect/>
          </a:stretch>
        </p:blipFill>
        <p:spPr>
          <a:xfrm>
            <a:off x="4333875" y="4302919"/>
            <a:ext cx="914400" cy="190500"/>
          </a:xfrm>
          <a:prstGeom prst="rect">
            <a:avLst/>
          </a:prstGeom>
        </p:spPr>
      </p:pic>
      <p:pic>
        <p:nvPicPr>
          <p:cNvPr id="14" name="Image 5" descr="preencoded.png"/>
          <p:cNvPicPr>
            <a:picLocks noChangeAspect="1"/>
          </p:cNvPicPr>
          <p:nvPr/>
        </p:nvPicPr>
        <p:blipFill>
          <a:blip r:embed="rId8"/>
          <a:stretch>
            <a:fillRect/>
          </a:stretch>
        </p:blipFill>
        <p:spPr>
          <a:xfrm>
            <a:off x="1909762" y="1469231"/>
            <a:ext cx="5548313" cy="604838"/>
          </a:xfrm>
          <a:prstGeom prst="rect">
            <a:avLst/>
          </a:prstGeom>
        </p:spPr>
      </p:pic>
      <p:pic>
        <p:nvPicPr>
          <p:cNvPr id="15" name="Image 6" descr="preencoded.png"/>
          <p:cNvPicPr>
            <a:picLocks noChangeAspect="1"/>
          </p:cNvPicPr>
          <p:nvPr/>
        </p:nvPicPr>
        <p:blipFill>
          <a:blip r:embed="rId9"/>
          <a:stretch>
            <a:fillRect/>
          </a:stretch>
        </p:blipFill>
        <p:spPr>
          <a:xfrm>
            <a:off x="3833812" y="2526506"/>
            <a:ext cx="733425" cy="228600"/>
          </a:xfrm>
          <a:prstGeom prst="rect">
            <a:avLst/>
          </a:prstGeom>
        </p:spPr>
      </p:pic>
      <p:pic>
        <p:nvPicPr>
          <p:cNvPr id="16" name="Image 7" descr="preencoded.png"/>
          <p:cNvPicPr>
            <a:picLocks noChangeAspect="1"/>
          </p:cNvPicPr>
          <p:nvPr/>
        </p:nvPicPr>
        <p:blipFill>
          <a:blip r:embed="rId10"/>
          <a:stretch>
            <a:fillRect/>
          </a:stretch>
        </p:blipFill>
        <p:spPr>
          <a:xfrm>
            <a:off x="4748213" y="2526506"/>
            <a:ext cx="733425" cy="228600"/>
          </a:xfrm>
          <a:prstGeom prst="rect">
            <a:avLst/>
          </a:prstGeom>
        </p:spPr>
      </p:pic>
      <p:pic>
        <p:nvPicPr>
          <p:cNvPr id="17" name="Image 8" descr="preencoded.png"/>
          <p:cNvPicPr>
            <a:picLocks noChangeAspect="1"/>
          </p:cNvPicPr>
          <p:nvPr/>
        </p:nvPicPr>
        <p:blipFill>
          <a:blip r:embed="rId11"/>
          <a:stretch>
            <a:fillRect/>
          </a:stretch>
        </p:blipFill>
        <p:spPr>
          <a:xfrm>
            <a:off x="6253163" y="3102769"/>
            <a:ext cx="1366838" cy="238125"/>
          </a:xfrm>
          <a:prstGeom prst="rect">
            <a:avLst/>
          </a:prstGeom>
        </p:spPr>
      </p:pic>
      <p:pic>
        <p:nvPicPr>
          <p:cNvPr id="18" name="Image 9" descr="preencoded.png"/>
          <p:cNvPicPr>
            <a:picLocks noChangeAspect="1"/>
          </p:cNvPicPr>
          <p:nvPr/>
        </p:nvPicPr>
        <p:blipFill>
          <a:blip r:embed="rId12"/>
          <a:stretch>
            <a:fillRect/>
          </a:stretch>
        </p:blipFill>
        <p:spPr>
          <a:xfrm>
            <a:off x="3925888" y="3290094"/>
            <a:ext cx="58222" cy="42951"/>
          </a:xfrm>
          <a:prstGeom prst="rect">
            <a:avLst/>
          </a:prstGeom>
        </p:spPr>
      </p:pic>
      <p:pic>
        <p:nvPicPr>
          <p:cNvPr id="19" name="Image 10" descr="preencoded.png"/>
          <p:cNvPicPr>
            <a:picLocks noChangeAspect="1"/>
          </p:cNvPicPr>
          <p:nvPr/>
        </p:nvPicPr>
        <p:blipFill>
          <a:blip r:embed="rId12"/>
          <a:stretch>
            <a:fillRect/>
          </a:stretch>
        </p:blipFill>
        <p:spPr>
          <a:xfrm>
            <a:off x="3925888" y="3440906"/>
            <a:ext cx="58222" cy="42951"/>
          </a:xfrm>
          <a:prstGeom prst="rect">
            <a:avLst/>
          </a:prstGeom>
        </p:spPr>
      </p:pic>
      <p:pic>
        <p:nvPicPr>
          <p:cNvPr id="20" name="Image 11" descr="preencoded.png"/>
          <p:cNvPicPr>
            <a:picLocks noChangeAspect="1"/>
          </p:cNvPicPr>
          <p:nvPr/>
        </p:nvPicPr>
        <p:blipFill>
          <a:blip r:embed="rId12"/>
          <a:stretch>
            <a:fillRect/>
          </a:stretch>
        </p:blipFill>
        <p:spPr>
          <a:xfrm>
            <a:off x="3925888" y="3626644"/>
            <a:ext cx="58222" cy="42951"/>
          </a:xfrm>
          <a:prstGeom prst="rect">
            <a:avLst/>
          </a:prstGeom>
        </p:spPr>
      </p:pic>
      <p:pic>
        <p:nvPicPr>
          <p:cNvPr id="21" name="Image 12" descr="preencoded.png"/>
          <p:cNvPicPr>
            <a:picLocks noChangeAspect="1"/>
          </p:cNvPicPr>
          <p:nvPr/>
        </p:nvPicPr>
        <p:blipFill>
          <a:blip r:embed="rId12"/>
          <a:stretch>
            <a:fillRect/>
          </a:stretch>
        </p:blipFill>
        <p:spPr>
          <a:xfrm>
            <a:off x="3925888" y="3809206"/>
            <a:ext cx="58222" cy="42951"/>
          </a:xfrm>
          <a:prstGeom prst="rect">
            <a:avLst/>
          </a:prstGeom>
        </p:spPr>
      </p:pic>
      <p:pic>
        <p:nvPicPr>
          <p:cNvPr id="22" name="Image 13" descr="preencoded.png"/>
          <p:cNvPicPr>
            <a:picLocks noChangeAspect="1"/>
          </p:cNvPicPr>
          <p:nvPr/>
        </p:nvPicPr>
        <p:blipFill>
          <a:blip r:embed="rId12"/>
          <a:stretch>
            <a:fillRect/>
          </a:stretch>
        </p:blipFill>
        <p:spPr>
          <a:xfrm>
            <a:off x="5048250" y="3250406"/>
            <a:ext cx="58222" cy="42951"/>
          </a:xfrm>
          <a:prstGeom prst="rect">
            <a:avLst/>
          </a:prstGeom>
        </p:spPr>
      </p:pic>
      <p:pic>
        <p:nvPicPr>
          <p:cNvPr id="23" name="Image 14" descr="preencoded.png"/>
          <p:cNvPicPr>
            <a:picLocks noChangeAspect="1"/>
          </p:cNvPicPr>
          <p:nvPr/>
        </p:nvPicPr>
        <p:blipFill>
          <a:blip r:embed="rId12"/>
          <a:stretch>
            <a:fillRect/>
          </a:stretch>
        </p:blipFill>
        <p:spPr>
          <a:xfrm>
            <a:off x="3925888" y="3979069"/>
            <a:ext cx="58222" cy="42951"/>
          </a:xfrm>
          <a:prstGeom prst="rect">
            <a:avLst/>
          </a:prstGeom>
        </p:spPr>
      </p:pic>
      <p:pic>
        <p:nvPicPr>
          <p:cNvPr id="24" name="Image 15" descr="preencoded.png"/>
          <p:cNvPicPr>
            <a:picLocks noChangeAspect="1"/>
          </p:cNvPicPr>
          <p:nvPr/>
        </p:nvPicPr>
        <p:blipFill>
          <a:blip r:embed="rId13"/>
          <a:stretch>
            <a:fillRect/>
          </a:stretch>
        </p:blipFill>
        <p:spPr>
          <a:xfrm>
            <a:off x="1322386" y="2826542"/>
            <a:ext cx="6515100" cy="214314"/>
          </a:xfrm>
          <a:prstGeom prst="rect">
            <a:avLst/>
          </a:prstGeom>
        </p:spPr>
      </p:pic>
      <p:pic>
        <p:nvPicPr>
          <p:cNvPr id="25" name="Image 16" descr="preencoded.png"/>
          <p:cNvPicPr>
            <a:picLocks noChangeAspect="1"/>
          </p:cNvPicPr>
          <p:nvPr/>
        </p:nvPicPr>
        <p:blipFill>
          <a:blip r:embed="rId14"/>
          <a:stretch>
            <a:fillRect/>
          </a:stretch>
        </p:blipFill>
        <p:spPr>
          <a:xfrm>
            <a:off x="7629525" y="683419"/>
            <a:ext cx="114300" cy="114300"/>
          </a:xfrm>
          <a:prstGeom prst="rect">
            <a:avLst/>
          </a:prstGeom>
        </p:spPr>
      </p:pic>
      <p:pic>
        <p:nvPicPr>
          <p:cNvPr id="26" name="Image 17" descr="preencoded.png"/>
          <p:cNvPicPr>
            <a:picLocks noChangeAspect="1"/>
          </p:cNvPicPr>
          <p:nvPr/>
        </p:nvPicPr>
        <p:blipFill>
          <a:blip r:embed="rId15"/>
          <a:stretch>
            <a:fillRect/>
          </a:stretch>
        </p:blipFill>
        <p:spPr>
          <a:xfrm>
            <a:off x="7172325" y="692944"/>
            <a:ext cx="95250" cy="95250"/>
          </a:xfrm>
          <a:prstGeom prst="rect">
            <a:avLst/>
          </a:prstGeom>
        </p:spPr>
      </p:pic>
      <p:pic>
        <p:nvPicPr>
          <p:cNvPr id="27" name="Image 18" descr="preencoded.png"/>
          <p:cNvPicPr>
            <a:picLocks noChangeAspect="1"/>
          </p:cNvPicPr>
          <p:nvPr/>
        </p:nvPicPr>
        <p:blipFill>
          <a:blip r:embed="rId16"/>
          <a:stretch>
            <a:fillRect/>
          </a:stretch>
        </p:blipFill>
        <p:spPr>
          <a:xfrm>
            <a:off x="2009775" y="703994"/>
            <a:ext cx="73153" cy="73154"/>
          </a:xfrm>
          <a:prstGeom prst="rect">
            <a:avLst/>
          </a:prstGeom>
        </p:spPr>
      </p:pic>
      <p:pic>
        <p:nvPicPr>
          <p:cNvPr id="28" name="Image 19" descr="preencoded.png"/>
          <p:cNvPicPr>
            <a:picLocks noChangeAspect="1"/>
          </p:cNvPicPr>
          <p:nvPr/>
        </p:nvPicPr>
        <p:blipFill>
          <a:blip r:embed="rId17"/>
          <a:stretch>
            <a:fillRect/>
          </a:stretch>
        </p:blipFill>
        <p:spPr>
          <a:xfrm>
            <a:off x="1400175" y="683419"/>
            <a:ext cx="114300" cy="114300"/>
          </a:xfrm>
          <a:prstGeom prst="rect">
            <a:avLst/>
          </a:prstGeom>
        </p:spPr>
      </p:pic>
      <p:pic>
        <p:nvPicPr>
          <p:cNvPr id="29" name="Image 20" descr="preencoded.png"/>
          <p:cNvPicPr>
            <a:picLocks noChangeAspect="1"/>
          </p:cNvPicPr>
          <p:nvPr/>
        </p:nvPicPr>
        <p:blipFill>
          <a:blip r:embed="rId18"/>
          <a:stretch>
            <a:fillRect/>
          </a:stretch>
        </p:blipFill>
        <p:spPr>
          <a:xfrm>
            <a:off x="1571625" y="683419"/>
            <a:ext cx="114300" cy="114300"/>
          </a:xfrm>
          <a:prstGeom prst="rect">
            <a:avLst/>
          </a:prstGeom>
        </p:spPr>
      </p:pic>
      <p:pic>
        <p:nvPicPr>
          <p:cNvPr id="30" name="Image 21" descr="preencoded.png"/>
          <p:cNvPicPr>
            <a:picLocks noChangeAspect="1"/>
          </p:cNvPicPr>
          <p:nvPr/>
        </p:nvPicPr>
        <p:blipFill>
          <a:blip r:embed="rId19"/>
          <a:stretch>
            <a:fillRect/>
          </a:stretch>
        </p:blipFill>
        <p:spPr>
          <a:xfrm>
            <a:off x="1743075" y="683419"/>
            <a:ext cx="114300" cy="114300"/>
          </a:xfrm>
          <a:prstGeom prst="rect">
            <a:avLst/>
          </a:prstGeom>
        </p:spPr>
      </p:pic>
      <p:sp>
        <p:nvSpPr>
          <p:cNvPr id="31" name="Text 7"/>
          <p:cNvSpPr/>
          <p:nvPr/>
        </p:nvSpPr>
        <p:spPr>
          <a:xfrm>
            <a:off x="1800225" y="1007269"/>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1</a:t>
            </a:r>
            <a:endParaRPr lang="en-US" sz="1200" dirty="0"/>
          </a:p>
        </p:txBody>
      </p:sp>
      <p:sp>
        <p:nvSpPr>
          <p:cNvPr id="32" name="Text 8"/>
          <p:cNvSpPr/>
          <p:nvPr/>
        </p:nvSpPr>
        <p:spPr>
          <a:xfrm>
            <a:off x="1914525" y="1335881"/>
            <a:ext cx="862012" cy="90488"/>
          </a:xfrm>
          <a:prstGeom prst="rect">
            <a:avLst/>
          </a:prstGeom>
          <a:noFill/>
          <a:ln/>
        </p:spPr>
        <p:txBody>
          <a:bodyPr wrap="square" rtlCol="0" anchor="ctr"/>
          <a:lstStyle/>
          <a:p>
            <a:pPr marL="0" indent="0" algn="l">
              <a:lnSpc>
                <a:spcPts val="720"/>
              </a:lnSpc>
              <a:buNone/>
            </a:pPr>
            <a:r>
              <a:rPr lang="en-US" sz="600" b="1" kern="0" spc="-12" dirty="0">
                <a:solidFill>
                  <a:srgbClr val="000000">
                    <a:alpha val="99000"/>
                  </a:srgbClr>
                </a:solidFill>
                <a:latin typeface="Inter" pitchFamily="34" charset="0"/>
                <a:ea typeface="Inter" pitchFamily="34" charset="-122"/>
                <a:cs typeface="Inter" pitchFamily="34" charset="-120"/>
              </a:rPr>
              <a:t>Question  7</a:t>
            </a:r>
            <a:endParaRPr lang="en-US" sz="600" dirty="0"/>
          </a:p>
        </p:txBody>
      </p:sp>
      <p:sp>
        <p:nvSpPr>
          <p:cNvPr id="33" name="Text 9"/>
          <p:cNvSpPr/>
          <p:nvPr/>
        </p:nvSpPr>
        <p:spPr>
          <a:xfrm>
            <a:off x="6919913" y="1335881"/>
            <a:ext cx="995362" cy="90488"/>
          </a:xfrm>
          <a:prstGeom prst="rect">
            <a:avLst/>
          </a:prstGeom>
          <a:noFill/>
          <a:ln/>
        </p:spPr>
        <p:txBody>
          <a:bodyPr wrap="square" rtlCol="0" anchor="ctr"/>
          <a:lstStyle/>
          <a:p>
            <a:pPr marL="0" indent="0" algn="l">
              <a:lnSpc>
                <a:spcPts val="720"/>
              </a:lnSpc>
              <a:buNone/>
            </a:pPr>
            <a:r>
              <a:rPr lang="en-US" sz="600" b="1" kern="0" spc="-12" dirty="0">
                <a:solidFill>
                  <a:srgbClr val="000000">
                    <a:alpha val="99000"/>
                  </a:srgbClr>
                </a:solidFill>
                <a:latin typeface="Inter" pitchFamily="34" charset="0"/>
                <a:ea typeface="Inter" pitchFamily="34" charset="-122"/>
                <a:cs typeface="Inter" pitchFamily="34" charset="-120"/>
              </a:rPr>
              <a:t>Time Left: 7:00</a:t>
            </a:r>
            <a:endParaRPr lang="en-US" sz="600" dirty="0"/>
          </a:p>
        </p:txBody>
      </p:sp>
      <p:sp>
        <p:nvSpPr>
          <p:cNvPr id="34" name="Text 10"/>
          <p:cNvSpPr/>
          <p:nvPr/>
        </p:nvSpPr>
        <p:spPr>
          <a:xfrm>
            <a:off x="3547534" y="1591472"/>
            <a:ext cx="2524125" cy="114300"/>
          </a:xfrm>
          <a:prstGeom prst="rect">
            <a:avLst/>
          </a:prstGeom>
          <a:noFill/>
          <a:ln/>
        </p:spPr>
        <p:txBody>
          <a:bodyPr wrap="square" rtlCol="0" anchor="ctr"/>
          <a:lstStyle/>
          <a:p>
            <a:pPr marL="0" indent="0" algn="l">
              <a:lnSpc>
                <a:spcPts val="900"/>
              </a:lnSpc>
              <a:buNone/>
            </a:pPr>
            <a:r>
              <a:rPr lang="en-US" sz="750" b="1" kern="0" spc="-15" dirty="0">
                <a:solidFill>
                  <a:srgbClr val="000000">
                    <a:alpha val="99000"/>
                  </a:srgbClr>
                </a:solidFill>
                <a:latin typeface="Inter" pitchFamily="34" charset="0"/>
                <a:ea typeface="Inter" pitchFamily="34" charset="-122"/>
                <a:cs typeface="Inter" pitchFamily="34" charset="-120"/>
              </a:rPr>
              <a:t>Fill in the blank to print “Hello World” in Python.</a:t>
            </a:r>
            <a:endParaRPr lang="en-US" sz="750" dirty="0"/>
          </a:p>
        </p:txBody>
      </p:sp>
      <p:sp>
        <p:nvSpPr>
          <p:cNvPr id="35" name="Text 11"/>
          <p:cNvSpPr/>
          <p:nvPr/>
        </p:nvSpPr>
        <p:spPr>
          <a:xfrm>
            <a:off x="3985684" y="1681959"/>
            <a:ext cx="1671638" cy="247650"/>
          </a:xfrm>
          <a:prstGeom prst="rect">
            <a:avLst/>
          </a:prstGeom>
          <a:noFill/>
          <a:ln/>
        </p:spPr>
        <p:txBody>
          <a:bodyPr wrap="square" rtlCol="0" anchor="ctr"/>
          <a:lstStyle/>
          <a:p>
            <a:pPr marL="0" indent="0" algn="l">
              <a:lnSpc>
                <a:spcPts val="900"/>
              </a:lnSpc>
              <a:buNone/>
            </a:pPr>
            <a:r>
              <a:rPr lang="en-US" sz="750" b="1" kern="0" spc="-15" dirty="0">
                <a:solidFill>
                  <a:srgbClr val="149BCD">
                    <a:alpha val="99000"/>
                  </a:srgbClr>
                </a:solidFill>
                <a:latin typeface="Inter" pitchFamily="34" charset="0"/>
                <a:ea typeface="Inter" pitchFamily="34" charset="-122"/>
                <a:cs typeface="Inter" pitchFamily="34" charset="-120"/>
              </a:rPr>
              <a:t>_____________(“Hello World”)</a:t>
            </a:r>
            <a:endParaRPr lang="en-US" sz="750" dirty="0"/>
          </a:p>
        </p:txBody>
      </p:sp>
      <p:sp>
        <p:nvSpPr>
          <p:cNvPr id="36" name="Text 12"/>
          <p:cNvSpPr/>
          <p:nvPr/>
        </p:nvSpPr>
        <p:spPr>
          <a:xfrm>
            <a:off x="1933575" y="2261129"/>
            <a:ext cx="928688" cy="61912"/>
          </a:xfrm>
          <a:prstGeom prst="rect">
            <a:avLst/>
          </a:prstGeom>
          <a:noFill/>
          <a:ln/>
        </p:spPr>
        <p:txBody>
          <a:bodyPr wrap="square" rtlCol="0" anchor="ctr"/>
          <a:lstStyle/>
          <a:p>
            <a:pPr marL="0" indent="0" algn="l">
              <a:lnSpc>
                <a:spcPts val="495"/>
              </a:lnSpc>
              <a:buNone/>
            </a:pPr>
            <a:r>
              <a:rPr lang="en-US" sz="600" b="1" kern="0" spc="-8" dirty="0">
                <a:solidFill>
                  <a:srgbClr val="000000">
                    <a:alpha val="99000"/>
                  </a:srgbClr>
                </a:solidFill>
                <a:latin typeface="Inter" pitchFamily="34" charset="0"/>
                <a:ea typeface="Inter" pitchFamily="34" charset="-122"/>
                <a:cs typeface="Inter" pitchFamily="34" charset="-120"/>
              </a:rPr>
              <a:t>Enter your answer : </a:t>
            </a:r>
            <a:endParaRPr lang="en-US" sz="600" dirty="0"/>
          </a:p>
        </p:txBody>
      </p:sp>
      <p:sp>
        <p:nvSpPr>
          <p:cNvPr id="37" name="Text 13"/>
          <p:cNvSpPr/>
          <p:nvPr/>
        </p:nvSpPr>
        <p:spPr>
          <a:xfrm>
            <a:off x="3776662" y="3188538"/>
            <a:ext cx="738188" cy="857250"/>
          </a:xfrm>
          <a:prstGeom prst="rect">
            <a:avLst/>
          </a:prstGeom>
          <a:noFill/>
          <a:ln/>
        </p:spPr>
        <p:txBody>
          <a:bodyPr wrap="square" rtlCol="0" anchor="ctr"/>
          <a:lstStyle/>
          <a:p>
            <a:pPr marL="0" indent="0" algn="ctr">
              <a:lnSpc>
                <a:spcPct val="25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1</a:t>
            </a:r>
            <a:endParaRPr lang="en-US" sz="450" dirty="0"/>
          </a:p>
          <a:p>
            <a:pPr marL="0" indent="0" algn="ctr">
              <a:lnSpc>
                <a:spcPct val="25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2</a:t>
            </a:r>
            <a:endParaRPr lang="en-US" sz="450" dirty="0"/>
          </a:p>
          <a:p>
            <a:pPr marL="0" indent="0" algn="ctr">
              <a:lnSpc>
                <a:spcPct val="25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3</a:t>
            </a:r>
            <a:endParaRPr lang="en-US" sz="450" dirty="0"/>
          </a:p>
          <a:p>
            <a:pPr marL="0" indent="0" algn="ctr">
              <a:lnSpc>
                <a:spcPct val="25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4</a:t>
            </a:r>
            <a:endParaRPr lang="en-US" sz="450" dirty="0"/>
          </a:p>
          <a:p>
            <a:pPr marL="0" indent="0" algn="ctr">
              <a:lnSpc>
                <a:spcPct val="25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5</a:t>
            </a:r>
            <a:endParaRPr lang="en-US" sz="450" dirty="0"/>
          </a:p>
        </p:txBody>
      </p:sp>
      <p:sp>
        <p:nvSpPr>
          <p:cNvPr id="38" name="Text 14"/>
          <p:cNvSpPr/>
          <p:nvPr/>
        </p:nvSpPr>
        <p:spPr>
          <a:xfrm>
            <a:off x="4791075" y="3148809"/>
            <a:ext cx="928688" cy="857250"/>
          </a:xfrm>
          <a:prstGeom prst="rect">
            <a:avLst/>
          </a:prstGeom>
          <a:noFill/>
          <a:ln/>
        </p:spPr>
        <p:txBody>
          <a:bodyPr wrap="square" rtlCol="0" anchor="ctr"/>
          <a:lstStyle/>
          <a:p>
            <a:pPr marL="0" indent="0" algn="ctr">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6</a:t>
            </a:r>
            <a:endParaRPr lang="en-US" sz="450" dirty="0"/>
          </a:p>
          <a:p>
            <a:pPr marL="0" indent="0" algn="ctr">
              <a:lnSpc>
                <a:spcPct val="200000"/>
              </a:lnSpc>
              <a:buNone/>
            </a:pPr>
            <a:r>
              <a:rPr lang="en-US" sz="750" b="1" kern="0" spc="4" dirty="0">
                <a:solidFill>
                  <a:srgbClr val="000000">
                    <a:alpha val="99000"/>
                  </a:srgbClr>
                </a:solidFill>
                <a:latin typeface="Roboto" pitchFamily="34" charset="0"/>
                <a:ea typeface="Roboto" pitchFamily="34" charset="-122"/>
                <a:cs typeface="Roboto" pitchFamily="34" charset="-120"/>
              </a:rPr>
              <a:t>Question 7</a:t>
            </a:r>
            <a:endParaRPr lang="en-US" sz="450" dirty="0"/>
          </a:p>
          <a:p>
            <a:pPr marL="0" indent="0" algn="ctr">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8</a:t>
            </a:r>
            <a:endParaRPr lang="en-US" sz="450" dirty="0"/>
          </a:p>
          <a:p>
            <a:pPr marL="0" indent="0" algn="ctr">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9</a:t>
            </a:r>
            <a:endParaRPr lang="en-US" sz="450" dirty="0"/>
          </a:p>
          <a:p>
            <a:pPr marL="0" indent="0" algn="ctr">
              <a:lnSpc>
                <a:spcPct val="200000"/>
              </a:lnSpc>
              <a:buNone/>
            </a:pPr>
            <a:r>
              <a:rPr lang="en-US" sz="450" kern="0" spc="4" dirty="0">
                <a:solidFill>
                  <a:srgbClr val="000000">
                    <a:alpha val="99000"/>
                  </a:srgbClr>
                </a:solidFill>
                <a:latin typeface="Roboto" pitchFamily="34" charset="0"/>
                <a:ea typeface="Roboto" pitchFamily="34" charset="-122"/>
                <a:cs typeface="Roboto" pitchFamily="34" charset="-120"/>
              </a:rPr>
              <a:t>Question 10</a:t>
            </a:r>
            <a:endParaRPr lang="en-US" sz="450" dirty="0"/>
          </a:p>
        </p:txBody>
      </p:sp>
      <p:sp>
        <p:nvSpPr>
          <p:cNvPr id="39" name="Text 15"/>
          <p:cNvSpPr/>
          <p:nvPr/>
        </p:nvSpPr>
        <p:spPr>
          <a:xfrm>
            <a:off x="2714625" y="3121819"/>
            <a:ext cx="966787" cy="95250"/>
          </a:xfrm>
          <a:prstGeom prst="rect">
            <a:avLst/>
          </a:prstGeom>
          <a:noFill/>
          <a:ln/>
        </p:spPr>
        <p:txBody>
          <a:bodyPr wrap="square" rtlCol="0" anchor="ctr"/>
          <a:lstStyle/>
          <a:p>
            <a:pPr marL="0" indent="0" algn="ctr">
              <a:lnSpc>
                <a:spcPts val="750"/>
              </a:lnSpc>
              <a:buNone/>
            </a:pPr>
            <a:r>
              <a:rPr lang="en-US" sz="525" i="1" kern="0" spc="4" dirty="0">
                <a:solidFill>
                  <a:srgbClr val="000000">
                    <a:alpha val="99000"/>
                  </a:srgbClr>
                </a:solidFill>
                <a:latin typeface="Roboto" pitchFamily="34" charset="0"/>
                <a:ea typeface="Roboto" pitchFamily="34" charset="-122"/>
                <a:cs typeface="Roboto" pitchFamily="34" charset="-120"/>
              </a:rPr>
              <a:t>Questions Progress</a:t>
            </a:r>
            <a:endParaRPr lang="en-US" sz="525" dirty="0"/>
          </a:p>
        </p:txBody>
      </p:sp>
      <p:sp>
        <p:nvSpPr>
          <p:cNvPr id="40" name="Text 16"/>
          <p:cNvSpPr/>
          <p:nvPr/>
        </p:nvSpPr>
        <p:spPr>
          <a:xfrm>
            <a:off x="4357688" y="4247398"/>
            <a:ext cx="690562" cy="95250"/>
          </a:xfrm>
          <a:prstGeom prst="rect">
            <a:avLst/>
          </a:prstGeom>
          <a:noFill/>
          <a:ln/>
        </p:spPr>
        <p:txBody>
          <a:bodyPr wrap="square" rtlCol="0" anchor="ctr"/>
          <a:lstStyle/>
          <a:p>
            <a:pPr marL="0" indent="0" algn="ctr">
              <a:lnSpc>
                <a:spcPts val="750"/>
              </a:lnSpc>
              <a:buNone/>
            </a:pPr>
            <a:r>
              <a:rPr lang="en-US" sz="563" b="1" kern="0" spc="4" dirty="0">
                <a:solidFill>
                  <a:srgbClr val="000000">
                    <a:alpha val="99000"/>
                  </a:srgbClr>
                </a:solidFill>
                <a:latin typeface="Roboto" pitchFamily="34" charset="0"/>
                <a:ea typeface="Roboto" pitchFamily="34" charset="-122"/>
                <a:cs typeface="Roboto" pitchFamily="34" charset="-120"/>
              </a:rPr>
              <a:t>Submit</a:t>
            </a:r>
            <a:endParaRPr lang="en-US" sz="563" dirty="0"/>
          </a:p>
        </p:txBody>
      </p:sp>
      <p:sp>
        <p:nvSpPr>
          <p:cNvPr id="41" name="Text 17"/>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42" name="Text 18"/>
          <p:cNvSpPr/>
          <p:nvPr/>
        </p:nvSpPr>
        <p:spPr>
          <a:xfrm>
            <a:off x="2121028"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43" name="Rectangle 42">
            <a:extLst>
              <a:ext uri="{FF2B5EF4-FFF2-40B4-BE49-F238E27FC236}">
                <a16:creationId xmlns:a16="http://schemas.microsoft.com/office/drawing/2014/main" id="{8C09208A-79EF-6014-FD1A-12DFCFB174D2}"/>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Rounded Corners 44">
            <a:extLst>
              <a:ext uri="{FF2B5EF4-FFF2-40B4-BE49-F238E27FC236}">
                <a16:creationId xmlns:a16="http://schemas.microsoft.com/office/drawing/2014/main" id="{5ABDC7CE-757E-0BFF-3DD5-5E357D91E41D}"/>
              </a:ext>
            </a:extLst>
          </p:cNvPr>
          <p:cNvSpPr/>
          <p:nvPr/>
        </p:nvSpPr>
        <p:spPr>
          <a:xfrm>
            <a:off x="4405312" y="4202154"/>
            <a:ext cx="604839" cy="185738"/>
          </a:xfrm>
          <a:prstGeom prst="roundRect">
            <a:avLst>
              <a:gd name="adj" fmla="val 13533"/>
            </a:avLst>
          </a:prstGeom>
          <a:noFill/>
          <a:ln w="19050">
            <a:solidFill>
              <a:schemeClr val="tx1">
                <a:lumMod val="65000"/>
                <a:lumOff val="35000"/>
              </a:schemeClr>
            </a:solidFill>
          </a:ln>
          <a:scene3d>
            <a:camera prst="orthographicFront"/>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Text 8">
            <a:extLst>
              <a:ext uri="{FF2B5EF4-FFF2-40B4-BE49-F238E27FC236}">
                <a16:creationId xmlns:a16="http://schemas.microsoft.com/office/drawing/2014/main" id="{8FB7778B-3237-960F-A321-BD8954796259}"/>
              </a:ext>
            </a:extLst>
          </p:cNvPr>
          <p:cNvSpPr/>
          <p:nvPr/>
        </p:nvSpPr>
        <p:spPr>
          <a:xfrm>
            <a:off x="2667265" y="2238375"/>
            <a:ext cx="1181100" cy="119063"/>
          </a:xfrm>
          <a:prstGeom prst="rect">
            <a:avLst/>
          </a:prstGeom>
          <a:noFill/>
          <a:ln/>
        </p:spPr>
        <p:txBody>
          <a:bodyPr wrap="square" rtlCol="0" anchor="ctr"/>
          <a:lstStyle/>
          <a:p>
            <a:pPr marL="0" indent="0" algn="l">
              <a:lnSpc>
                <a:spcPts val="938"/>
              </a:lnSpc>
              <a:buNone/>
            </a:pPr>
            <a:r>
              <a:rPr lang="en-US" sz="1000" kern="0" spc="-17" dirty="0">
                <a:solidFill>
                  <a:srgbClr val="000000">
                    <a:alpha val="99000"/>
                  </a:srgbClr>
                </a:solidFill>
                <a:latin typeface="SF Pro" pitchFamily="34" charset="0"/>
                <a:ea typeface="SF Pro" pitchFamily="34" charset="-122"/>
                <a:cs typeface="SF Pro" pitchFamily="34" charset="-120"/>
              </a:rPr>
              <a:t>Print </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78644"/>
            <a:ext cx="6496050" cy="323850"/>
          </a:xfrm>
          <a:prstGeom prst="rect">
            <a:avLst/>
          </a:prstGeom>
          <a:solidFill>
            <a:srgbClr val="FFFFFF"/>
          </a:solidFill>
          <a:ln/>
        </p:spPr>
      </p:sp>
      <p:sp>
        <p:nvSpPr>
          <p:cNvPr id="3" name="Shape 1"/>
          <p:cNvSpPr/>
          <p:nvPr/>
        </p:nvSpPr>
        <p:spPr>
          <a:xfrm>
            <a:off x="2047875" y="1654969"/>
            <a:ext cx="5138738" cy="1409700"/>
          </a:xfrm>
          <a:prstGeom prst="rect">
            <a:avLst/>
          </a:prstGeom>
          <a:solidFill>
            <a:srgbClr val="E9D6E7"/>
          </a:solidFill>
          <a:ln/>
        </p:spPr>
      </p:sp>
      <p:sp>
        <p:nvSpPr>
          <p:cNvPr id="4" name="Shape 2"/>
          <p:cNvSpPr/>
          <p:nvPr/>
        </p:nvSpPr>
        <p:spPr>
          <a:xfrm>
            <a:off x="1400175" y="683419"/>
            <a:ext cx="457200" cy="114300"/>
          </a:xfrm>
          <a:prstGeom prst="rect">
            <a:avLst/>
          </a:prstGeom>
          <a:noFill/>
          <a:ln/>
        </p:spPr>
      </p:sp>
      <p:sp>
        <p:nvSpPr>
          <p:cNvPr id="5" name="Shape 3"/>
          <p:cNvSpPr/>
          <p:nvPr/>
        </p:nvSpPr>
        <p:spPr>
          <a:xfrm>
            <a:off x="1933575" y="654844"/>
            <a:ext cx="5410200" cy="171450"/>
          </a:xfrm>
          <a:prstGeom prst="roundRect">
            <a:avLst>
              <a:gd name="adj" fmla="val 245760"/>
            </a:avLst>
          </a:prstGeom>
          <a:solidFill>
            <a:srgbClr val="F3EDF7"/>
          </a:solidFill>
          <a:ln/>
        </p:spPr>
      </p:sp>
      <p:sp>
        <p:nvSpPr>
          <p:cNvPr id="6" name="Shape 4"/>
          <p:cNvSpPr/>
          <p:nvPr/>
        </p:nvSpPr>
        <p:spPr>
          <a:xfrm>
            <a:off x="7419975" y="673894"/>
            <a:ext cx="133350" cy="133350"/>
          </a:xfrm>
          <a:prstGeom prst="roundRect">
            <a:avLst>
              <a:gd name="adj" fmla="val 748052"/>
            </a:avLst>
          </a:prstGeom>
          <a:solidFill>
            <a:srgbClr val="79747E"/>
          </a:solidFill>
          <a:ln/>
        </p:spPr>
      </p:sp>
      <p:sp>
        <p:nvSpPr>
          <p:cNvPr id="7" name="Shape 5"/>
          <p:cNvSpPr/>
          <p:nvPr/>
        </p:nvSpPr>
        <p:spPr>
          <a:xfrm>
            <a:off x="2009775" y="683419"/>
            <a:ext cx="5162550" cy="114300"/>
          </a:xfrm>
          <a:prstGeom prst="rect">
            <a:avLst/>
          </a:prstGeom>
          <a:noFill/>
          <a:ln/>
        </p:spPr>
      </p:sp>
      <p:pic>
        <p:nvPicPr>
          <p:cNvPr id="8" name="Image 0" descr="preencoded.png"/>
          <p:cNvPicPr>
            <a:picLocks noChangeAspect="1"/>
          </p:cNvPicPr>
          <p:nvPr/>
        </p:nvPicPr>
        <p:blipFill>
          <a:blip r:embed="rId3"/>
          <a:stretch>
            <a:fillRect/>
          </a:stretch>
        </p:blipFill>
        <p:spPr>
          <a:xfrm>
            <a:off x="7496175" y="978694"/>
            <a:ext cx="190500" cy="190500"/>
          </a:xfrm>
          <a:prstGeom prst="rect">
            <a:avLst/>
          </a:prstGeom>
        </p:spPr>
      </p:pic>
      <p:pic>
        <p:nvPicPr>
          <p:cNvPr id="9" name="Image 1" descr="preencoded.png"/>
          <p:cNvPicPr>
            <a:picLocks noChangeAspect="1"/>
          </p:cNvPicPr>
          <p:nvPr/>
        </p:nvPicPr>
        <p:blipFill>
          <a:blip r:embed="rId4"/>
          <a:stretch>
            <a:fillRect/>
          </a:stretch>
        </p:blipFill>
        <p:spPr>
          <a:xfrm>
            <a:off x="3800475" y="4607719"/>
            <a:ext cx="1905000" cy="161925"/>
          </a:xfrm>
          <a:prstGeom prst="rect">
            <a:avLst/>
          </a:prstGeom>
        </p:spPr>
      </p:pic>
      <p:pic>
        <p:nvPicPr>
          <p:cNvPr id="10" name="Image 2"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1" name="Image 3" descr="preencoded.png"/>
          <p:cNvPicPr>
            <a:picLocks noChangeAspect="1"/>
          </p:cNvPicPr>
          <p:nvPr/>
        </p:nvPicPr>
        <p:blipFill>
          <a:blip r:embed="rId6"/>
          <a:stretch>
            <a:fillRect/>
          </a:stretch>
        </p:blipFill>
        <p:spPr>
          <a:xfrm>
            <a:off x="4143375" y="3621881"/>
            <a:ext cx="985838" cy="228600"/>
          </a:xfrm>
          <a:prstGeom prst="rect">
            <a:avLst/>
          </a:prstGeom>
        </p:spPr>
      </p:pic>
      <p:pic>
        <p:nvPicPr>
          <p:cNvPr id="12" name="Image 4" descr="preencoded.png"/>
          <p:cNvPicPr>
            <a:picLocks noChangeAspect="1"/>
          </p:cNvPicPr>
          <p:nvPr/>
        </p:nvPicPr>
        <p:blipFill>
          <a:blip r:embed="rId7"/>
          <a:stretch>
            <a:fillRect/>
          </a:stretch>
        </p:blipFill>
        <p:spPr>
          <a:xfrm>
            <a:off x="3771900" y="4088606"/>
            <a:ext cx="914400" cy="190500"/>
          </a:xfrm>
          <a:prstGeom prst="rect">
            <a:avLst/>
          </a:prstGeom>
        </p:spPr>
      </p:pic>
      <p:pic>
        <p:nvPicPr>
          <p:cNvPr id="13" name="Image 5" descr="preencoded.png"/>
          <p:cNvPicPr>
            <a:picLocks noChangeAspect="1"/>
          </p:cNvPicPr>
          <p:nvPr/>
        </p:nvPicPr>
        <p:blipFill>
          <a:blip r:embed="rId8"/>
          <a:stretch>
            <a:fillRect/>
          </a:stretch>
        </p:blipFill>
        <p:spPr>
          <a:xfrm>
            <a:off x="2047875" y="3412331"/>
            <a:ext cx="1252538" cy="228600"/>
          </a:xfrm>
          <a:prstGeom prst="rect">
            <a:avLst/>
          </a:prstGeom>
        </p:spPr>
      </p:pic>
      <p:pic>
        <p:nvPicPr>
          <p:cNvPr id="14" name="Image 6" descr="preencoded.png"/>
          <p:cNvPicPr>
            <a:picLocks noChangeAspect="1"/>
          </p:cNvPicPr>
          <p:nvPr/>
        </p:nvPicPr>
        <p:blipFill>
          <a:blip r:embed="rId9"/>
          <a:stretch>
            <a:fillRect/>
          </a:stretch>
        </p:blipFill>
        <p:spPr>
          <a:xfrm>
            <a:off x="6186488" y="3393281"/>
            <a:ext cx="985838" cy="228600"/>
          </a:xfrm>
          <a:prstGeom prst="rect">
            <a:avLst/>
          </a:prstGeom>
        </p:spPr>
      </p:pic>
      <p:pic>
        <p:nvPicPr>
          <p:cNvPr id="15" name="Image 7" descr="preencoded.png"/>
          <p:cNvPicPr>
            <a:picLocks noChangeAspect="1"/>
          </p:cNvPicPr>
          <p:nvPr/>
        </p:nvPicPr>
        <p:blipFill>
          <a:blip r:embed="rId10"/>
          <a:stretch>
            <a:fillRect/>
          </a:stretch>
        </p:blipFill>
        <p:spPr>
          <a:xfrm>
            <a:off x="7629525" y="683419"/>
            <a:ext cx="114300" cy="114300"/>
          </a:xfrm>
          <a:prstGeom prst="rect">
            <a:avLst/>
          </a:prstGeom>
        </p:spPr>
      </p:pic>
      <p:pic>
        <p:nvPicPr>
          <p:cNvPr id="16" name="Image 8" descr="preencoded.png"/>
          <p:cNvPicPr>
            <a:picLocks noChangeAspect="1"/>
          </p:cNvPicPr>
          <p:nvPr/>
        </p:nvPicPr>
        <p:blipFill>
          <a:blip r:embed="rId11"/>
          <a:stretch>
            <a:fillRect/>
          </a:stretch>
        </p:blipFill>
        <p:spPr>
          <a:xfrm>
            <a:off x="7172325" y="692944"/>
            <a:ext cx="95250" cy="95250"/>
          </a:xfrm>
          <a:prstGeom prst="rect">
            <a:avLst/>
          </a:prstGeom>
        </p:spPr>
      </p:pic>
      <p:pic>
        <p:nvPicPr>
          <p:cNvPr id="17" name="Image 9" descr="preencoded.png"/>
          <p:cNvPicPr>
            <a:picLocks noChangeAspect="1"/>
          </p:cNvPicPr>
          <p:nvPr/>
        </p:nvPicPr>
        <p:blipFill>
          <a:blip r:embed="rId12"/>
          <a:stretch>
            <a:fillRect/>
          </a:stretch>
        </p:blipFill>
        <p:spPr>
          <a:xfrm>
            <a:off x="2009775" y="703994"/>
            <a:ext cx="73152" cy="73154"/>
          </a:xfrm>
          <a:prstGeom prst="rect">
            <a:avLst/>
          </a:prstGeom>
        </p:spPr>
      </p:pic>
      <p:pic>
        <p:nvPicPr>
          <p:cNvPr id="18" name="Image 10" descr="preencoded.png"/>
          <p:cNvPicPr>
            <a:picLocks noChangeAspect="1"/>
          </p:cNvPicPr>
          <p:nvPr/>
        </p:nvPicPr>
        <p:blipFill>
          <a:blip r:embed="rId13"/>
          <a:stretch>
            <a:fillRect/>
          </a:stretch>
        </p:blipFill>
        <p:spPr>
          <a:xfrm>
            <a:off x="1400175" y="683419"/>
            <a:ext cx="114300" cy="114300"/>
          </a:xfrm>
          <a:prstGeom prst="rect">
            <a:avLst/>
          </a:prstGeom>
        </p:spPr>
      </p:pic>
      <p:pic>
        <p:nvPicPr>
          <p:cNvPr id="19" name="Image 11" descr="preencoded.png"/>
          <p:cNvPicPr>
            <a:picLocks noChangeAspect="1"/>
          </p:cNvPicPr>
          <p:nvPr/>
        </p:nvPicPr>
        <p:blipFill>
          <a:blip r:embed="rId14"/>
          <a:stretch>
            <a:fillRect/>
          </a:stretch>
        </p:blipFill>
        <p:spPr>
          <a:xfrm>
            <a:off x="1571625" y="683419"/>
            <a:ext cx="114300" cy="114300"/>
          </a:xfrm>
          <a:prstGeom prst="rect">
            <a:avLst/>
          </a:prstGeom>
        </p:spPr>
      </p:pic>
      <p:pic>
        <p:nvPicPr>
          <p:cNvPr id="20" name="Image 12" descr="preencoded.png"/>
          <p:cNvPicPr>
            <a:picLocks noChangeAspect="1"/>
          </p:cNvPicPr>
          <p:nvPr/>
        </p:nvPicPr>
        <p:blipFill>
          <a:blip r:embed="rId15"/>
          <a:stretch>
            <a:fillRect/>
          </a:stretch>
        </p:blipFill>
        <p:spPr>
          <a:xfrm>
            <a:off x="1743075" y="683419"/>
            <a:ext cx="114300" cy="114300"/>
          </a:xfrm>
          <a:prstGeom prst="rect">
            <a:avLst/>
          </a:prstGeom>
        </p:spPr>
      </p:pic>
      <p:sp>
        <p:nvSpPr>
          <p:cNvPr id="21" name="Text 6"/>
          <p:cNvSpPr/>
          <p:nvPr/>
        </p:nvSpPr>
        <p:spPr>
          <a:xfrm>
            <a:off x="1800225" y="1007269"/>
            <a:ext cx="890587" cy="190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Quiz 1</a:t>
            </a:r>
            <a:endParaRPr lang="en-US" sz="1200" dirty="0"/>
          </a:p>
        </p:txBody>
      </p:sp>
      <p:sp>
        <p:nvSpPr>
          <p:cNvPr id="22" name="Text 7"/>
          <p:cNvSpPr/>
          <p:nvPr/>
        </p:nvSpPr>
        <p:spPr>
          <a:xfrm>
            <a:off x="2990850" y="2013902"/>
            <a:ext cx="3390900" cy="571500"/>
          </a:xfrm>
          <a:prstGeom prst="rect">
            <a:avLst/>
          </a:prstGeom>
          <a:noFill/>
          <a:ln/>
        </p:spPr>
        <p:txBody>
          <a:bodyPr wrap="square" rtlCol="0" anchor="ctr"/>
          <a:lstStyle/>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You have submitted !</a:t>
            </a:r>
            <a:endParaRPr lang="en-US" sz="1200" dirty="0"/>
          </a:p>
          <a:p>
            <a:pPr marL="0" indent="0" algn="ctr">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Click </a:t>
            </a:r>
            <a:r>
              <a:rPr lang="en-US" sz="1200" dirty="0">
                <a:solidFill>
                  <a:srgbClr val="2683C6">
                    <a:alpha val="99000"/>
                  </a:srgbClr>
                </a:solidFill>
                <a:latin typeface="Roboto" pitchFamily="34" charset="0"/>
                <a:ea typeface="Roboto" pitchFamily="34" charset="-122"/>
                <a:cs typeface="Roboto" pitchFamily="34" charset="-120"/>
              </a:rPr>
              <a:t>here </a:t>
            </a:r>
            <a:r>
              <a:rPr lang="en-US" sz="1200" dirty="0">
                <a:solidFill>
                  <a:srgbClr val="000000">
                    <a:alpha val="99000"/>
                  </a:srgbClr>
                </a:solidFill>
                <a:latin typeface="Roboto" pitchFamily="34" charset="0"/>
                <a:ea typeface="Roboto" pitchFamily="34" charset="-122"/>
                <a:cs typeface="Roboto" pitchFamily="34" charset="-120"/>
              </a:rPr>
              <a:t>to view your grading &amp; feedback.</a:t>
            </a:r>
            <a:endParaRPr lang="en-US" sz="1200" dirty="0"/>
          </a:p>
        </p:txBody>
      </p:sp>
      <p:sp>
        <p:nvSpPr>
          <p:cNvPr id="23" name="Text 8"/>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4" name="Text 9"/>
          <p:cNvSpPr/>
          <p:nvPr/>
        </p:nvSpPr>
        <p:spPr>
          <a:xfrm>
            <a:off x="2121027"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5" name="Rectangle 24">
            <a:extLst>
              <a:ext uri="{FF2B5EF4-FFF2-40B4-BE49-F238E27FC236}">
                <a16:creationId xmlns:a16="http://schemas.microsoft.com/office/drawing/2014/main" id="{2C77435A-8FAB-4DAC-E1C4-CB867DEABE47}"/>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DC6B72C4-5486-4758-D037-D7552E138EE7}"/>
              </a:ext>
            </a:extLst>
          </p:cNvPr>
          <p:cNvSpPr txBox="1"/>
          <p:nvPr/>
        </p:nvSpPr>
        <p:spPr>
          <a:xfrm>
            <a:off x="3514214" y="2252138"/>
            <a:ext cx="474682" cy="276999"/>
          </a:xfrm>
          <a:prstGeom prst="rect">
            <a:avLst/>
          </a:prstGeom>
          <a:noFill/>
        </p:spPr>
        <p:txBody>
          <a:bodyPr wrap="none" rtlCol="0">
            <a:spAutoFit/>
          </a:bodyPr>
          <a:lstStyle/>
          <a:p>
            <a:r>
              <a:rPr lang="en-SG" sz="1200" b="1" dirty="0">
                <a:solidFill>
                  <a:srgbClr val="7030A0"/>
                </a:solidFill>
                <a:highlight>
                  <a:srgbClr val="E9D6E7"/>
                </a:highlight>
              </a:rPr>
              <a:t>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3CDB8-5504-B5F3-8D4A-BBFFB169A70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922F9205-C6A5-8254-58FB-2041CA304941}"/>
              </a:ext>
            </a:extLst>
          </p:cNvPr>
          <p:cNvSpPr/>
          <p:nvPr/>
        </p:nvSpPr>
        <p:spPr>
          <a:xfrm>
            <a:off x="1323975" y="1212056"/>
            <a:ext cx="2090738" cy="3352800"/>
          </a:xfrm>
          <a:prstGeom prst="rect">
            <a:avLst/>
          </a:prstGeom>
          <a:solidFill>
            <a:srgbClr val="E8DEF8"/>
          </a:solidFill>
          <a:ln/>
        </p:spPr>
      </p:sp>
      <p:sp>
        <p:nvSpPr>
          <p:cNvPr id="3" name="Shape 1">
            <a:extLst>
              <a:ext uri="{FF2B5EF4-FFF2-40B4-BE49-F238E27FC236}">
                <a16:creationId xmlns:a16="http://schemas.microsoft.com/office/drawing/2014/main" id="{3BD122E5-CA1A-46D3-2C8E-8FBDE7C30B62}"/>
              </a:ext>
            </a:extLst>
          </p:cNvPr>
          <p:cNvSpPr/>
          <p:nvPr/>
        </p:nvSpPr>
        <p:spPr>
          <a:xfrm>
            <a:off x="5779770" y="1240631"/>
            <a:ext cx="2090738" cy="3352800"/>
          </a:xfrm>
          <a:prstGeom prst="rect">
            <a:avLst/>
          </a:prstGeom>
          <a:solidFill>
            <a:srgbClr val="E8DEF8"/>
          </a:solidFill>
          <a:ln/>
        </p:spPr>
      </p:sp>
      <p:sp>
        <p:nvSpPr>
          <p:cNvPr id="4" name="Shape 2">
            <a:extLst>
              <a:ext uri="{FF2B5EF4-FFF2-40B4-BE49-F238E27FC236}">
                <a16:creationId xmlns:a16="http://schemas.microsoft.com/office/drawing/2014/main" id="{93E38F6C-787D-8AE4-54B9-0F5D50D4B94E}"/>
              </a:ext>
            </a:extLst>
          </p:cNvPr>
          <p:cNvSpPr/>
          <p:nvPr/>
        </p:nvSpPr>
        <p:spPr>
          <a:xfrm>
            <a:off x="1323975" y="588169"/>
            <a:ext cx="6496050" cy="323850"/>
          </a:xfrm>
          <a:prstGeom prst="rect">
            <a:avLst/>
          </a:prstGeom>
          <a:solidFill>
            <a:srgbClr val="FFFFFF"/>
          </a:solidFill>
          <a:ln/>
        </p:spPr>
      </p:sp>
      <p:sp>
        <p:nvSpPr>
          <p:cNvPr id="5" name="Shape 3">
            <a:extLst>
              <a:ext uri="{FF2B5EF4-FFF2-40B4-BE49-F238E27FC236}">
                <a16:creationId xmlns:a16="http://schemas.microsoft.com/office/drawing/2014/main" id="{78AC4967-A069-F028-093F-56609E3BD9FF}"/>
              </a:ext>
            </a:extLst>
          </p:cNvPr>
          <p:cNvSpPr/>
          <p:nvPr/>
        </p:nvSpPr>
        <p:spPr>
          <a:xfrm>
            <a:off x="3744380" y="3435877"/>
            <a:ext cx="101388" cy="99480"/>
          </a:xfrm>
          <a:prstGeom prst="roundRect">
            <a:avLst/>
          </a:prstGeom>
          <a:solidFill>
            <a:srgbClr val="D9D9D9">
              <a:alpha val="0"/>
            </a:srgbClr>
          </a:solidFill>
          <a:ln w="25400">
            <a:solidFill>
              <a:srgbClr val="000000"/>
            </a:solidFill>
            <a:prstDash val="solid"/>
          </a:ln>
        </p:spPr>
        <p:txBody>
          <a:bodyPr/>
          <a:lstStyle/>
          <a:p>
            <a:endParaRPr lang="en-SG" dirty="0"/>
          </a:p>
        </p:txBody>
      </p:sp>
      <p:sp>
        <p:nvSpPr>
          <p:cNvPr id="6" name="Shape 4">
            <a:extLst>
              <a:ext uri="{FF2B5EF4-FFF2-40B4-BE49-F238E27FC236}">
                <a16:creationId xmlns:a16="http://schemas.microsoft.com/office/drawing/2014/main" id="{63291C52-11E3-2E47-1EEB-61CD87D1B5E0}"/>
              </a:ext>
            </a:extLst>
          </p:cNvPr>
          <p:cNvSpPr/>
          <p:nvPr/>
        </p:nvSpPr>
        <p:spPr>
          <a:xfrm>
            <a:off x="3897154" y="3674268"/>
            <a:ext cx="1400175" cy="204788"/>
          </a:xfrm>
          <a:prstGeom prst="roundRect">
            <a:avLst/>
          </a:prstGeom>
          <a:solidFill>
            <a:srgbClr val="8452D4"/>
          </a:solidFill>
          <a:ln/>
        </p:spPr>
      </p:sp>
      <p:sp>
        <p:nvSpPr>
          <p:cNvPr id="7" name="Shape 5">
            <a:extLst>
              <a:ext uri="{FF2B5EF4-FFF2-40B4-BE49-F238E27FC236}">
                <a16:creationId xmlns:a16="http://schemas.microsoft.com/office/drawing/2014/main" id="{81722939-A00C-8668-DEE3-1D6A51D888DF}"/>
              </a:ext>
            </a:extLst>
          </p:cNvPr>
          <p:cNvSpPr/>
          <p:nvPr/>
        </p:nvSpPr>
        <p:spPr>
          <a:xfrm>
            <a:off x="3576638" y="3055144"/>
            <a:ext cx="2033588" cy="252413"/>
          </a:xfrm>
          <a:prstGeom prst="roundRect">
            <a:avLst/>
          </a:prstGeom>
          <a:noFill/>
          <a:ln w="12700">
            <a:solidFill>
              <a:srgbClr val="000000"/>
            </a:solidFill>
            <a:prstDash val="solid"/>
          </a:ln>
        </p:spPr>
      </p:sp>
      <p:sp>
        <p:nvSpPr>
          <p:cNvPr id="8" name="Shape 6">
            <a:extLst>
              <a:ext uri="{FF2B5EF4-FFF2-40B4-BE49-F238E27FC236}">
                <a16:creationId xmlns:a16="http://schemas.microsoft.com/office/drawing/2014/main" id="{9773F006-5323-F59B-A27B-AD7326E25FB4}"/>
              </a:ext>
            </a:extLst>
          </p:cNvPr>
          <p:cNvSpPr/>
          <p:nvPr/>
        </p:nvSpPr>
        <p:spPr>
          <a:xfrm>
            <a:off x="3576638" y="2688431"/>
            <a:ext cx="2033588" cy="252413"/>
          </a:xfrm>
          <a:prstGeom prst="roundRect">
            <a:avLst/>
          </a:prstGeom>
          <a:noFill/>
          <a:ln w="12700">
            <a:solidFill>
              <a:srgbClr val="000000"/>
            </a:solidFill>
            <a:prstDash val="solid"/>
          </a:ln>
        </p:spPr>
      </p:sp>
      <p:sp>
        <p:nvSpPr>
          <p:cNvPr id="9" name="Shape 7">
            <a:extLst>
              <a:ext uri="{FF2B5EF4-FFF2-40B4-BE49-F238E27FC236}">
                <a16:creationId xmlns:a16="http://schemas.microsoft.com/office/drawing/2014/main" id="{FE031D2A-3432-9C1C-46BF-79BFB2D041C3}"/>
              </a:ext>
            </a:extLst>
          </p:cNvPr>
          <p:cNvSpPr/>
          <p:nvPr/>
        </p:nvSpPr>
        <p:spPr>
          <a:xfrm>
            <a:off x="3595688" y="1983581"/>
            <a:ext cx="990600" cy="252413"/>
          </a:xfrm>
          <a:prstGeom prst="roundRect">
            <a:avLst/>
          </a:prstGeom>
          <a:noFill/>
          <a:ln w="12700">
            <a:solidFill>
              <a:srgbClr val="000000"/>
            </a:solidFill>
            <a:prstDash val="solid"/>
          </a:ln>
        </p:spPr>
      </p:sp>
      <p:sp>
        <p:nvSpPr>
          <p:cNvPr id="10" name="Shape 8">
            <a:extLst>
              <a:ext uri="{FF2B5EF4-FFF2-40B4-BE49-F238E27FC236}">
                <a16:creationId xmlns:a16="http://schemas.microsoft.com/office/drawing/2014/main" id="{57AACC00-B6FF-3E16-C0C1-F3EE35DA3DD4}"/>
              </a:ext>
            </a:extLst>
          </p:cNvPr>
          <p:cNvSpPr/>
          <p:nvPr/>
        </p:nvSpPr>
        <p:spPr>
          <a:xfrm>
            <a:off x="4619625" y="1983581"/>
            <a:ext cx="990600" cy="252413"/>
          </a:xfrm>
          <a:prstGeom prst="roundRect">
            <a:avLst/>
          </a:prstGeom>
          <a:noFill/>
          <a:ln w="12700">
            <a:solidFill>
              <a:srgbClr val="000000"/>
            </a:solidFill>
            <a:prstDash val="solid"/>
          </a:ln>
        </p:spPr>
      </p:sp>
      <p:sp>
        <p:nvSpPr>
          <p:cNvPr id="11" name="Shape 9">
            <a:extLst>
              <a:ext uri="{FF2B5EF4-FFF2-40B4-BE49-F238E27FC236}">
                <a16:creationId xmlns:a16="http://schemas.microsoft.com/office/drawing/2014/main" id="{13B6E059-16D6-BAFA-ED71-6904ABD9FA33}"/>
              </a:ext>
            </a:extLst>
          </p:cNvPr>
          <p:cNvSpPr/>
          <p:nvPr/>
        </p:nvSpPr>
        <p:spPr>
          <a:xfrm>
            <a:off x="3595688" y="2321719"/>
            <a:ext cx="2014538" cy="252413"/>
          </a:xfrm>
          <a:prstGeom prst="roundRect">
            <a:avLst/>
          </a:prstGeom>
          <a:noFill/>
          <a:ln w="12700">
            <a:solidFill>
              <a:srgbClr val="000000"/>
            </a:solidFill>
            <a:prstDash val="solid"/>
          </a:ln>
        </p:spPr>
      </p:sp>
      <p:sp>
        <p:nvSpPr>
          <p:cNvPr id="12" name="Shape 10">
            <a:extLst>
              <a:ext uri="{FF2B5EF4-FFF2-40B4-BE49-F238E27FC236}">
                <a16:creationId xmlns:a16="http://schemas.microsoft.com/office/drawing/2014/main" id="{C0BDDCC4-8C2E-6A17-C52D-46AED1A0DDCF}"/>
              </a:ext>
            </a:extLst>
          </p:cNvPr>
          <p:cNvSpPr/>
          <p:nvPr/>
        </p:nvSpPr>
        <p:spPr>
          <a:xfrm>
            <a:off x="1400175" y="692944"/>
            <a:ext cx="457200" cy="114300"/>
          </a:xfrm>
          <a:prstGeom prst="rect">
            <a:avLst/>
          </a:prstGeom>
          <a:noFill/>
          <a:ln/>
        </p:spPr>
      </p:sp>
      <p:sp>
        <p:nvSpPr>
          <p:cNvPr id="13" name="Shape 11">
            <a:extLst>
              <a:ext uri="{FF2B5EF4-FFF2-40B4-BE49-F238E27FC236}">
                <a16:creationId xmlns:a16="http://schemas.microsoft.com/office/drawing/2014/main" id="{641F38D3-6609-CDEB-F16A-D29D0C827984}"/>
              </a:ext>
            </a:extLst>
          </p:cNvPr>
          <p:cNvSpPr/>
          <p:nvPr/>
        </p:nvSpPr>
        <p:spPr>
          <a:xfrm>
            <a:off x="1933575" y="664369"/>
            <a:ext cx="5410200" cy="171450"/>
          </a:xfrm>
          <a:prstGeom prst="roundRect">
            <a:avLst>
              <a:gd name="adj" fmla="val 245760"/>
            </a:avLst>
          </a:prstGeom>
          <a:solidFill>
            <a:srgbClr val="F3EDF7"/>
          </a:solidFill>
          <a:ln/>
        </p:spPr>
      </p:sp>
      <p:sp>
        <p:nvSpPr>
          <p:cNvPr id="14" name="Shape 12">
            <a:extLst>
              <a:ext uri="{FF2B5EF4-FFF2-40B4-BE49-F238E27FC236}">
                <a16:creationId xmlns:a16="http://schemas.microsoft.com/office/drawing/2014/main" id="{AF75F479-3EE8-7747-C82B-62A2860E93E7}"/>
              </a:ext>
            </a:extLst>
          </p:cNvPr>
          <p:cNvSpPr/>
          <p:nvPr/>
        </p:nvSpPr>
        <p:spPr>
          <a:xfrm>
            <a:off x="7419975" y="683419"/>
            <a:ext cx="133350" cy="133350"/>
          </a:xfrm>
          <a:prstGeom prst="roundRect">
            <a:avLst>
              <a:gd name="adj" fmla="val 748052"/>
            </a:avLst>
          </a:prstGeom>
          <a:solidFill>
            <a:srgbClr val="79747E"/>
          </a:solidFill>
          <a:ln/>
        </p:spPr>
      </p:sp>
      <p:sp>
        <p:nvSpPr>
          <p:cNvPr id="15" name="Shape 13">
            <a:extLst>
              <a:ext uri="{FF2B5EF4-FFF2-40B4-BE49-F238E27FC236}">
                <a16:creationId xmlns:a16="http://schemas.microsoft.com/office/drawing/2014/main" id="{2BA3F93D-973B-D007-2DC1-2E7ED7AC5278}"/>
              </a:ext>
            </a:extLst>
          </p:cNvPr>
          <p:cNvSpPr/>
          <p:nvPr/>
        </p:nvSpPr>
        <p:spPr>
          <a:xfrm>
            <a:off x="2009775" y="692944"/>
            <a:ext cx="5162550" cy="114300"/>
          </a:xfrm>
          <a:prstGeom prst="rect">
            <a:avLst/>
          </a:prstGeom>
          <a:noFill/>
          <a:ln/>
        </p:spPr>
      </p:sp>
      <p:pic>
        <p:nvPicPr>
          <p:cNvPr id="16" name="Image 0" descr="preencoded.png">
            <a:extLst>
              <a:ext uri="{FF2B5EF4-FFF2-40B4-BE49-F238E27FC236}">
                <a16:creationId xmlns:a16="http://schemas.microsoft.com/office/drawing/2014/main" id="{6DDF6805-82CE-35B1-BEAC-0AD95BABF80C}"/>
              </a:ext>
            </a:extLst>
          </p:cNvPr>
          <p:cNvPicPr>
            <a:picLocks noChangeAspect="1"/>
          </p:cNvPicPr>
          <p:nvPr/>
        </p:nvPicPr>
        <p:blipFill>
          <a:blip r:embed="rId3"/>
          <a:stretch>
            <a:fillRect/>
          </a:stretch>
        </p:blipFill>
        <p:spPr>
          <a:xfrm>
            <a:off x="3531235" y="4622006"/>
            <a:ext cx="1905000" cy="161925"/>
          </a:xfrm>
          <a:prstGeom prst="rect">
            <a:avLst/>
          </a:prstGeom>
        </p:spPr>
      </p:pic>
      <p:pic>
        <p:nvPicPr>
          <p:cNvPr id="17" name="Image 1" descr="preencoded.png">
            <a:extLst>
              <a:ext uri="{FF2B5EF4-FFF2-40B4-BE49-F238E27FC236}">
                <a16:creationId xmlns:a16="http://schemas.microsoft.com/office/drawing/2014/main" id="{8298E546-6311-B75B-954D-B6D7124B0F8B}"/>
              </a:ext>
            </a:extLst>
          </p:cNvPr>
          <p:cNvPicPr>
            <a:picLocks noChangeAspect="1"/>
          </p:cNvPicPr>
          <p:nvPr/>
        </p:nvPicPr>
        <p:blipFill>
          <a:blip r:embed="rId4"/>
          <a:stretch>
            <a:fillRect/>
          </a:stretch>
        </p:blipFill>
        <p:spPr>
          <a:xfrm>
            <a:off x="1323975" y="907256"/>
            <a:ext cx="6534150" cy="333375"/>
          </a:xfrm>
          <a:prstGeom prst="rect">
            <a:avLst/>
          </a:prstGeom>
        </p:spPr>
      </p:pic>
      <p:pic>
        <p:nvPicPr>
          <p:cNvPr id="18" name="Image 2" descr="preencoded.png">
            <a:extLst>
              <a:ext uri="{FF2B5EF4-FFF2-40B4-BE49-F238E27FC236}">
                <a16:creationId xmlns:a16="http://schemas.microsoft.com/office/drawing/2014/main" id="{C67D66FD-FB96-D61E-8BB5-F48D99AEE63C}"/>
              </a:ext>
            </a:extLst>
          </p:cNvPr>
          <p:cNvPicPr>
            <a:picLocks noChangeAspect="1"/>
          </p:cNvPicPr>
          <p:nvPr/>
        </p:nvPicPr>
        <p:blipFill>
          <a:blip r:embed="rId5"/>
          <a:stretch>
            <a:fillRect/>
          </a:stretch>
        </p:blipFill>
        <p:spPr>
          <a:xfrm>
            <a:off x="3745785" y="3117056"/>
            <a:ext cx="140415" cy="133350"/>
          </a:xfrm>
          <a:prstGeom prst="rect">
            <a:avLst/>
          </a:prstGeom>
        </p:spPr>
      </p:pic>
      <p:pic>
        <p:nvPicPr>
          <p:cNvPr id="19" name="Image 3" descr="preencoded.png">
            <a:extLst>
              <a:ext uri="{FF2B5EF4-FFF2-40B4-BE49-F238E27FC236}">
                <a16:creationId xmlns:a16="http://schemas.microsoft.com/office/drawing/2014/main" id="{17691703-CF2D-E126-94D8-7BE9FE3C7891}"/>
              </a:ext>
            </a:extLst>
          </p:cNvPr>
          <p:cNvPicPr>
            <a:picLocks noChangeAspect="1"/>
          </p:cNvPicPr>
          <p:nvPr/>
        </p:nvPicPr>
        <p:blipFill>
          <a:blip r:embed="rId5"/>
          <a:stretch>
            <a:fillRect/>
          </a:stretch>
        </p:blipFill>
        <p:spPr>
          <a:xfrm>
            <a:off x="3745785" y="2750344"/>
            <a:ext cx="140415" cy="133350"/>
          </a:xfrm>
          <a:prstGeom prst="rect">
            <a:avLst/>
          </a:prstGeom>
        </p:spPr>
      </p:pic>
      <p:pic>
        <p:nvPicPr>
          <p:cNvPr id="20" name="Image 4" descr="preencoded.png">
            <a:extLst>
              <a:ext uri="{FF2B5EF4-FFF2-40B4-BE49-F238E27FC236}">
                <a16:creationId xmlns:a16="http://schemas.microsoft.com/office/drawing/2014/main" id="{28CDB309-8AFC-CDB4-FD5C-3F09814EFAE4}"/>
              </a:ext>
            </a:extLst>
          </p:cNvPr>
          <p:cNvPicPr>
            <a:picLocks noChangeAspect="1"/>
          </p:cNvPicPr>
          <p:nvPr/>
        </p:nvPicPr>
        <p:blipFill>
          <a:blip r:embed="rId6"/>
          <a:stretch>
            <a:fillRect/>
          </a:stretch>
        </p:blipFill>
        <p:spPr>
          <a:xfrm>
            <a:off x="3744380" y="2378869"/>
            <a:ext cx="139099" cy="142875"/>
          </a:xfrm>
          <a:prstGeom prst="rect">
            <a:avLst/>
          </a:prstGeom>
        </p:spPr>
      </p:pic>
      <p:pic>
        <p:nvPicPr>
          <p:cNvPr id="21" name="Image 5" descr="preencoded.png">
            <a:extLst>
              <a:ext uri="{FF2B5EF4-FFF2-40B4-BE49-F238E27FC236}">
                <a16:creationId xmlns:a16="http://schemas.microsoft.com/office/drawing/2014/main" id="{61C9AFCD-DA82-2079-849D-6601DA38FE10}"/>
              </a:ext>
            </a:extLst>
          </p:cNvPr>
          <p:cNvPicPr>
            <a:picLocks noChangeAspect="1"/>
          </p:cNvPicPr>
          <p:nvPr/>
        </p:nvPicPr>
        <p:blipFill>
          <a:blip r:embed="rId7"/>
          <a:stretch>
            <a:fillRect/>
          </a:stretch>
        </p:blipFill>
        <p:spPr>
          <a:xfrm>
            <a:off x="7629525" y="692944"/>
            <a:ext cx="114300" cy="114300"/>
          </a:xfrm>
          <a:prstGeom prst="rect">
            <a:avLst/>
          </a:prstGeom>
        </p:spPr>
      </p:pic>
      <p:pic>
        <p:nvPicPr>
          <p:cNvPr id="22" name="Image 6" descr="preencoded.png">
            <a:extLst>
              <a:ext uri="{FF2B5EF4-FFF2-40B4-BE49-F238E27FC236}">
                <a16:creationId xmlns:a16="http://schemas.microsoft.com/office/drawing/2014/main" id="{5BC8D877-5397-3CA0-E7B0-B129A64D8795}"/>
              </a:ext>
            </a:extLst>
          </p:cNvPr>
          <p:cNvPicPr>
            <a:picLocks noChangeAspect="1"/>
          </p:cNvPicPr>
          <p:nvPr/>
        </p:nvPicPr>
        <p:blipFill>
          <a:blip r:embed="rId8"/>
          <a:stretch>
            <a:fillRect/>
          </a:stretch>
        </p:blipFill>
        <p:spPr>
          <a:xfrm>
            <a:off x="7172325" y="702469"/>
            <a:ext cx="95250" cy="95250"/>
          </a:xfrm>
          <a:prstGeom prst="rect">
            <a:avLst/>
          </a:prstGeom>
        </p:spPr>
      </p:pic>
      <p:pic>
        <p:nvPicPr>
          <p:cNvPr id="23" name="Image 7" descr="preencoded.png">
            <a:extLst>
              <a:ext uri="{FF2B5EF4-FFF2-40B4-BE49-F238E27FC236}">
                <a16:creationId xmlns:a16="http://schemas.microsoft.com/office/drawing/2014/main" id="{7D219299-D188-DEEE-C262-6882A9EFA096}"/>
              </a:ext>
            </a:extLst>
          </p:cNvPr>
          <p:cNvPicPr>
            <a:picLocks noChangeAspect="1"/>
          </p:cNvPicPr>
          <p:nvPr/>
        </p:nvPicPr>
        <p:blipFill>
          <a:blip r:embed="rId9"/>
          <a:stretch>
            <a:fillRect/>
          </a:stretch>
        </p:blipFill>
        <p:spPr>
          <a:xfrm>
            <a:off x="2009775" y="713518"/>
            <a:ext cx="73153" cy="73152"/>
          </a:xfrm>
          <a:prstGeom prst="rect">
            <a:avLst/>
          </a:prstGeom>
        </p:spPr>
      </p:pic>
      <p:pic>
        <p:nvPicPr>
          <p:cNvPr id="24" name="Image 8" descr="preencoded.png">
            <a:extLst>
              <a:ext uri="{FF2B5EF4-FFF2-40B4-BE49-F238E27FC236}">
                <a16:creationId xmlns:a16="http://schemas.microsoft.com/office/drawing/2014/main" id="{4C20B666-3A7B-E8DB-2900-920F96D42F3D}"/>
              </a:ext>
            </a:extLst>
          </p:cNvPr>
          <p:cNvPicPr>
            <a:picLocks noChangeAspect="1"/>
          </p:cNvPicPr>
          <p:nvPr/>
        </p:nvPicPr>
        <p:blipFill>
          <a:blip r:embed="rId10"/>
          <a:stretch>
            <a:fillRect/>
          </a:stretch>
        </p:blipFill>
        <p:spPr>
          <a:xfrm>
            <a:off x="1400175" y="692944"/>
            <a:ext cx="114300" cy="114300"/>
          </a:xfrm>
          <a:prstGeom prst="rect">
            <a:avLst/>
          </a:prstGeom>
        </p:spPr>
      </p:pic>
      <p:pic>
        <p:nvPicPr>
          <p:cNvPr id="25" name="Image 9" descr="preencoded.png">
            <a:extLst>
              <a:ext uri="{FF2B5EF4-FFF2-40B4-BE49-F238E27FC236}">
                <a16:creationId xmlns:a16="http://schemas.microsoft.com/office/drawing/2014/main" id="{6448FC00-5C3C-23DC-B2B8-5F802EE249D2}"/>
              </a:ext>
            </a:extLst>
          </p:cNvPr>
          <p:cNvPicPr>
            <a:picLocks noChangeAspect="1"/>
          </p:cNvPicPr>
          <p:nvPr/>
        </p:nvPicPr>
        <p:blipFill>
          <a:blip r:embed="rId11"/>
          <a:stretch>
            <a:fillRect/>
          </a:stretch>
        </p:blipFill>
        <p:spPr>
          <a:xfrm>
            <a:off x="1571625" y="692944"/>
            <a:ext cx="114300" cy="114300"/>
          </a:xfrm>
          <a:prstGeom prst="rect">
            <a:avLst/>
          </a:prstGeom>
        </p:spPr>
      </p:pic>
      <p:pic>
        <p:nvPicPr>
          <p:cNvPr id="26" name="Image 10" descr="preencoded.png">
            <a:extLst>
              <a:ext uri="{FF2B5EF4-FFF2-40B4-BE49-F238E27FC236}">
                <a16:creationId xmlns:a16="http://schemas.microsoft.com/office/drawing/2014/main" id="{F7910290-A36E-CE4D-E223-4C3F844D1EF9}"/>
              </a:ext>
            </a:extLst>
          </p:cNvPr>
          <p:cNvPicPr>
            <a:picLocks noChangeAspect="1"/>
          </p:cNvPicPr>
          <p:nvPr/>
        </p:nvPicPr>
        <p:blipFill>
          <a:blip r:embed="rId12"/>
          <a:stretch>
            <a:fillRect/>
          </a:stretch>
        </p:blipFill>
        <p:spPr>
          <a:xfrm>
            <a:off x="1743075" y="692944"/>
            <a:ext cx="114300" cy="114300"/>
          </a:xfrm>
          <a:prstGeom prst="rect">
            <a:avLst/>
          </a:prstGeom>
        </p:spPr>
      </p:pic>
      <p:sp>
        <p:nvSpPr>
          <p:cNvPr id="27" name="Text 14">
            <a:extLst>
              <a:ext uri="{FF2B5EF4-FFF2-40B4-BE49-F238E27FC236}">
                <a16:creationId xmlns:a16="http://schemas.microsoft.com/office/drawing/2014/main" id="{FBC9EF48-665B-1105-A7F8-12227ECD0A08}"/>
              </a:ext>
            </a:extLst>
          </p:cNvPr>
          <p:cNvSpPr/>
          <p:nvPr/>
        </p:nvSpPr>
        <p:spPr>
          <a:xfrm>
            <a:off x="4212908" y="1654968"/>
            <a:ext cx="1042988" cy="190500"/>
          </a:xfrm>
          <a:prstGeom prst="rect">
            <a:avLst/>
          </a:prstGeom>
          <a:noFill/>
          <a:ln/>
        </p:spPr>
        <p:txBody>
          <a:bodyPr wrap="square" rtlCol="0" anchor="ctr"/>
          <a:lstStyle/>
          <a:p>
            <a:pPr marL="0" indent="0" algn="l">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SIGN UP</a:t>
            </a:r>
            <a:endParaRPr lang="en-US" sz="1200" dirty="0"/>
          </a:p>
        </p:txBody>
      </p:sp>
      <p:sp>
        <p:nvSpPr>
          <p:cNvPr id="28" name="Text 15">
            <a:extLst>
              <a:ext uri="{FF2B5EF4-FFF2-40B4-BE49-F238E27FC236}">
                <a16:creationId xmlns:a16="http://schemas.microsoft.com/office/drawing/2014/main" id="{9A3AAE8E-3619-B589-263A-3A3439B7BA09}"/>
              </a:ext>
            </a:extLst>
          </p:cNvPr>
          <p:cNvSpPr/>
          <p:nvPr/>
        </p:nvSpPr>
        <p:spPr>
          <a:xfrm>
            <a:off x="3871913" y="3421856"/>
            <a:ext cx="1971675" cy="114300"/>
          </a:xfrm>
          <a:prstGeom prst="rect">
            <a:avLst/>
          </a:prstGeom>
          <a:noFill/>
          <a:ln/>
        </p:spPr>
        <p:txBody>
          <a:bodyPr wrap="square" rtlCol="0" anchor="ctr"/>
          <a:lstStyle/>
          <a:p>
            <a:pPr marL="0" indent="0" algn="l">
              <a:lnSpc>
                <a:spcPts val="900"/>
              </a:lnSpc>
              <a:buNone/>
            </a:pPr>
            <a:r>
              <a:rPr lang="en-US" sz="600" kern="0" spc="6" dirty="0">
                <a:solidFill>
                  <a:srgbClr val="000000">
                    <a:alpha val="99000"/>
                  </a:srgbClr>
                </a:solidFill>
                <a:latin typeface="Roboto" pitchFamily="34" charset="0"/>
                <a:ea typeface="Roboto" pitchFamily="34" charset="-122"/>
                <a:cs typeface="Roboto" pitchFamily="34" charset="-120"/>
              </a:rPr>
              <a:t>Accept the </a:t>
            </a:r>
            <a:r>
              <a:rPr lang="en-US" sz="600" u="sng" kern="0" spc="6" dirty="0">
                <a:solidFill>
                  <a:srgbClr val="6176FF">
                    <a:alpha val="99000"/>
                  </a:srgbClr>
                </a:solidFill>
                <a:latin typeface="Roboto" pitchFamily="34" charset="0"/>
                <a:ea typeface="Roboto" pitchFamily="34" charset="-122"/>
                <a:cs typeface="Roboto" pitchFamily="34" charset="-120"/>
              </a:rPr>
              <a:t>Terms of Use</a:t>
            </a:r>
            <a:r>
              <a:rPr lang="en-US" sz="600" kern="0" spc="6" dirty="0">
                <a:solidFill>
                  <a:srgbClr val="000000">
                    <a:alpha val="99000"/>
                  </a:srgbClr>
                </a:solidFill>
                <a:latin typeface="Roboto" pitchFamily="34" charset="0"/>
                <a:ea typeface="Roboto" pitchFamily="34" charset="-122"/>
                <a:cs typeface="Roboto" pitchFamily="34" charset="-120"/>
              </a:rPr>
              <a:t> and </a:t>
            </a:r>
            <a:r>
              <a:rPr lang="en-US" sz="600" u="sng" kern="0" spc="6" dirty="0">
                <a:solidFill>
                  <a:srgbClr val="6176FF">
                    <a:alpha val="99000"/>
                  </a:srgbClr>
                </a:solidFill>
                <a:latin typeface="Roboto" pitchFamily="34" charset="0"/>
                <a:ea typeface="Roboto" pitchFamily="34" charset="-122"/>
                <a:cs typeface="Roboto" pitchFamily="34" charset="-120"/>
              </a:rPr>
              <a:t>Privacy Policy</a:t>
            </a:r>
            <a:endParaRPr lang="en-US" sz="600" dirty="0"/>
          </a:p>
        </p:txBody>
      </p:sp>
      <p:sp>
        <p:nvSpPr>
          <p:cNvPr id="29" name="Text 16">
            <a:extLst>
              <a:ext uri="{FF2B5EF4-FFF2-40B4-BE49-F238E27FC236}">
                <a16:creationId xmlns:a16="http://schemas.microsoft.com/office/drawing/2014/main" id="{9352722C-BAE0-7E1A-00EE-64FACEDA807B}"/>
              </a:ext>
            </a:extLst>
          </p:cNvPr>
          <p:cNvSpPr/>
          <p:nvPr/>
        </p:nvSpPr>
        <p:spPr>
          <a:xfrm>
            <a:off x="4366293" y="3724275"/>
            <a:ext cx="700088" cy="114300"/>
          </a:xfrm>
          <a:prstGeom prst="rect">
            <a:avLst/>
          </a:prstGeom>
          <a:noFill/>
          <a:ln/>
        </p:spPr>
        <p:txBody>
          <a:bodyPr wrap="square" rtlCol="0" anchor="ctr"/>
          <a:lstStyle/>
          <a:p>
            <a:pPr marL="0" indent="0" algn="l">
              <a:lnSpc>
                <a:spcPts val="900"/>
              </a:lnSpc>
              <a:buNone/>
            </a:pPr>
            <a:r>
              <a:rPr lang="en-US" sz="600" kern="0" spc="6" dirty="0">
                <a:solidFill>
                  <a:srgbClr val="FFFFFF">
                    <a:alpha val="99000"/>
                  </a:srgbClr>
                </a:solidFill>
                <a:latin typeface="Roboto" pitchFamily="34" charset="0"/>
                <a:ea typeface="Roboto" pitchFamily="34" charset="-122"/>
                <a:cs typeface="Roboto" pitchFamily="34" charset="-120"/>
              </a:rPr>
              <a:t>Sign Up</a:t>
            </a:r>
            <a:endParaRPr lang="en-US" sz="600" dirty="0"/>
          </a:p>
        </p:txBody>
      </p:sp>
      <p:sp>
        <p:nvSpPr>
          <p:cNvPr id="30" name="Text 17">
            <a:extLst>
              <a:ext uri="{FF2B5EF4-FFF2-40B4-BE49-F238E27FC236}">
                <a16:creationId xmlns:a16="http://schemas.microsoft.com/office/drawing/2014/main" id="{15DA9F4A-C0A8-AFE8-6D86-0E5C4CADEDE4}"/>
              </a:ext>
            </a:extLst>
          </p:cNvPr>
          <p:cNvSpPr/>
          <p:nvPr/>
        </p:nvSpPr>
        <p:spPr>
          <a:xfrm>
            <a:off x="3995738" y="3107531"/>
            <a:ext cx="1433513"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a:t>
            </a:r>
            <a:endParaRPr lang="en-US" sz="900" dirty="0"/>
          </a:p>
        </p:txBody>
      </p:sp>
      <p:sp>
        <p:nvSpPr>
          <p:cNvPr id="31" name="Text 18">
            <a:extLst>
              <a:ext uri="{FF2B5EF4-FFF2-40B4-BE49-F238E27FC236}">
                <a16:creationId xmlns:a16="http://schemas.microsoft.com/office/drawing/2014/main" id="{29FD0B7F-B8BC-2091-2C7A-7B5A6A8A5711}"/>
              </a:ext>
            </a:extLst>
          </p:cNvPr>
          <p:cNvSpPr/>
          <p:nvPr/>
        </p:nvSpPr>
        <p:spPr>
          <a:xfrm>
            <a:off x="3997563" y="2740819"/>
            <a:ext cx="975281"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a:t>
            </a:r>
            <a:endParaRPr lang="en-US" sz="900" dirty="0"/>
          </a:p>
        </p:txBody>
      </p:sp>
      <p:sp>
        <p:nvSpPr>
          <p:cNvPr id="32" name="Text 19">
            <a:extLst>
              <a:ext uri="{FF2B5EF4-FFF2-40B4-BE49-F238E27FC236}">
                <a16:creationId xmlns:a16="http://schemas.microsoft.com/office/drawing/2014/main" id="{9CCCDE52-4CB3-02E2-2130-287A0DB37060}"/>
              </a:ext>
            </a:extLst>
          </p:cNvPr>
          <p:cNvSpPr/>
          <p:nvPr/>
        </p:nvSpPr>
        <p:spPr>
          <a:xfrm>
            <a:off x="3694430" y="2035969"/>
            <a:ext cx="1062038"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User</a:t>
            </a:r>
            <a:endParaRPr lang="en-US" sz="900" dirty="0"/>
          </a:p>
        </p:txBody>
      </p:sp>
      <p:sp>
        <p:nvSpPr>
          <p:cNvPr id="33" name="Text 20">
            <a:extLst>
              <a:ext uri="{FF2B5EF4-FFF2-40B4-BE49-F238E27FC236}">
                <a16:creationId xmlns:a16="http://schemas.microsoft.com/office/drawing/2014/main" id="{239736A8-D29C-6B3F-BD29-D26CFBBB70E3}"/>
              </a:ext>
            </a:extLst>
          </p:cNvPr>
          <p:cNvSpPr/>
          <p:nvPr/>
        </p:nvSpPr>
        <p:spPr>
          <a:xfrm>
            <a:off x="4718368" y="2035969"/>
            <a:ext cx="1062038"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One</a:t>
            </a:r>
            <a:endParaRPr lang="en-US" sz="900" dirty="0"/>
          </a:p>
        </p:txBody>
      </p:sp>
      <p:sp>
        <p:nvSpPr>
          <p:cNvPr id="34" name="Text 21">
            <a:extLst>
              <a:ext uri="{FF2B5EF4-FFF2-40B4-BE49-F238E27FC236}">
                <a16:creationId xmlns:a16="http://schemas.microsoft.com/office/drawing/2014/main" id="{11A061AA-A19D-750F-48B3-F71916D27EF7}"/>
              </a:ext>
            </a:extLst>
          </p:cNvPr>
          <p:cNvSpPr/>
          <p:nvPr/>
        </p:nvSpPr>
        <p:spPr>
          <a:xfrm>
            <a:off x="3993798" y="2374106"/>
            <a:ext cx="1262098" cy="1143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User@gmail.com</a:t>
            </a:r>
            <a:endParaRPr lang="en-US" sz="900" dirty="0"/>
          </a:p>
        </p:txBody>
      </p:sp>
      <p:sp>
        <p:nvSpPr>
          <p:cNvPr id="35" name="Text 22">
            <a:extLst>
              <a:ext uri="{FF2B5EF4-FFF2-40B4-BE49-F238E27FC236}">
                <a16:creationId xmlns:a16="http://schemas.microsoft.com/office/drawing/2014/main" id="{40F25045-421A-9B89-8718-1FE0322A5CFE}"/>
              </a:ext>
            </a:extLst>
          </p:cNvPr>
          <p:cNvSpPr/>
          <p:nvPr/>
        </p:nvSpPr>
        <p:spPr>
          <a:xfrm>
            <a:off x="7454179"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36" name="Text 23">
            <a:extLst>
              <a:ext uri="{FF2B5EF4-FFF2-40B4-BE49-F238E27FC236}">
                <a16:creationId xmlns:a16="http://schemas.microsoft.com/office/drawing/2014/main" id="{D24EA1E3-C9E9-B8EB-C1EB-8EFB1FD73927}"/>
              </a:ext>
            </a:extLst>
          </p:cNvPr>
          <p:cNvSpPr/>
          <p:nvPr/>
        </p:nvSpPr>
        <p:spPr>
          <a:xfrm>
            <a:off x="2121028"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7" name="Rectangle 36">
            <a:extLst>
              <a:ext uri="{FF2B5EF4-FFF2-40B4-BE49-F238E27FC236}">
                <a16:creationId xmlns:a16="http://schemas.microsoft.com/office/drawing/2014/main" id="{392FA78C-FE99-221F-3F8B-6C499FA5B2ED}"/>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9" name="Graphic 38" descr="Checkmark with solid fill">
            <a:extLst>
              <a:ext uri="{FF2B5EF4-FFF2-40B4-BE49-F238E27FC236}">
                <a16:creationId xmlns:a16="http://schemas.microsoft.com/office/drawing/2014/main" id="{AA59A6A9-87D9-B3B1-18FE-35928C22A28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30943" y="3421324"/>
            <a:ext cx="128587" cy="128587"/>
          </a:xfrm>
          <a:prstGeom prst="rect">
            <a:avLst/>
          </a:prstGeom>
        </p:spPr>
      </p:pic>
      <p:sp>
        <p:nvSpPr>
          <p:cNvPr id="38" name="Rectangle: Rounded Corners 37">
            <a:extLst>
              <a:ext uri="{FF2B5EF4-FFF2-40B4-BE49-F238E27FC236}">
                <a16:creationId xmlns:a16="http://schemas.microsoft.com/office/drawing/2014/main" id="{2FA94CEF-8364-CF68-64C0-5394404D9375}"/>
              </a:ext>
            </a:extLst>
          </p:cNvPr>
          <p:cNvSpPr/>
          <p:nvPr/>
        </p:nvSpPr>
        <p:spPr>
          <a:xfrm>
            <a:off x="3897154" y="3681412"/>
            <a:ext cx="1400175" cy="1905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933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Vertic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arn(inVertic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arn(inVertic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92931"/>
            <a:ext cx="6496050" cy="323850"/>
          </a:xfrm>
          <a:prstGeom prst="rect">
            <a:avLst/>
          </a:prstGeom>
          <a:solidFill>
            <a:srgbClr val="FFFFFF"/>
          </a:solidFill>
          <a:ln/>
        </p:spPr>
      </p:sp>
      <p:sp>
        <p:nvSpPr>
          <p:cNvPr id="3" name="Shape 1"/>
          <p:cNvSpPr/>
          <p:nvPr/>
        </p:nvSpPr>
        <p:spPr>
          <a:xfrm>
            <a:off x="1400175" y="697706"/>
            <a:ext cx="457200" cy="114300"/>
          </a:xfrm>
          <a:prstGeom prst="rect">
            <a:avLst/>
          </a:prstGeom>
          <a:noFill/>
          <a:ln/>
        </p:spPr>
      </p:sp>
      <p:sp>
        <p:nvSpPr>
          <p:cNvPr id="4" name="Shape 2"/>
          <p:cNvSpPr/>
          <p:nvPr/>
        </p:nvSpPr>
        <p:spPr>
          <a:xfrm>
            <a:off x="1933575" y="669131"/>
            <a:ext cx="5410200" cy="171450"/>
          </a:xfrm>
          <a:prstGeom prst="roundRect">
            <a:avLst>
              <a:gd name="adj" fmla="val 245760"/>
            </a:avLst>
          </a:prstGeom>
          <a:solidFill>
            <a:srgbClr val="F3EDF7"/>
          </a:solidFill>
          <a:ln/>
        </p:spPr>
      </p:sp>
      <p:sp>
        <p:nvSpPr>
          <p:cNvPr id="5" name="Shape 3"/>
          <p:cNvSpPr/>
          <p:nvPr/>
        </p:nvSpPr>
        <p:spPr>
          <a:xfrm>
            <a:off x="7419975" y="688181"/>
            <a:ext cx="133350" cy="133350"/>
          </a:xfrm>
          <a:prstGeom prst="roundRect">
            <a:avLst>
              <a:gd name="adj" fmla="val 748052"/>
            </a:avLst>
          </a:prstGeom>
          <a:solidFill>
            <a:srgbClr val="79747E"/>
          </a:solidFill>
          <a:ln/>
        </p:spPr>
      </p:sp>
      <p:sp>
        <p:nvSpPr>
          <p:cNvPr id="6" name="Shape 4"/>
          <p:cNvSpPr/>
          <p:nvPr/>
        </p:nvSpPr>
        <p:spPr>
          <a:xfrm>
            <a:off x="2009775" y="697706"/>
            <a:ext cx="5162550" cy="114300"/>
          </a:xfrm>
          <a:prstGeom prst="rect">
            <a:avLst/>
          </a:prstGeom>
          <a:noFill/>
          <a:ln/>
        </p:spPr>
      </p:sp>
      <p:pic>
        <p:nvPicPr>
          <p:cNvPr id="7" name="Image 0" descr="preencoded.png"/>
          <p:cNvPicPr>
            <a:picLocks noChangeAspect="1"/>
          </p:cNvPicPr>
          <p:nvPr/>
        </p:nvPicPr>
        <p:blipFill>
          <a:blip r:embed="rId3"/>
          <a:stretch>
            <a:fillRect/>
          </a:stretch>
        </p:blipFill>
        <p:spPr>
          <a:xfrm>
            <a:off x="3800475" y="4622006"/>
            <a:ext cx="1905000" cy="161925"/>
          </a:xfrm>
          <a:prstGeom prst="rect">
            <a:avLst/>
          </a:prstGeom>
        </p:spPr>
      </p:pic>
      <p:pic>
        <p:nvPicPr>
          <p:cNvPr id="8" name="Image 1" descr="preencoded.png"/>
          <p:cNvPicPr>
            <a:picLocks noChangeAspect="1"/>
          </p:cNvPicPr>
          <p:nvPr/>
        </p:nvPicPr>
        <p:blipFill>
          <a:blip r:embed="rId4"/>
          <a:stretch>
            <a:fillRect/>
          </a:stretch>
        </p:blipFill>
        <p:spPr>
          <a:xfrm>
            <a:off x="1800225" y="916781"/>
            <a:ext cx="5676900" cy="295275"/>
          </a:xfrm>
          <a:prstGeom prst="rect">
            <a:avLst/>
          </a:prstGeom>
        </p:spPr>
      </p:pic>
      <p:pic>
        <p:nvPicPr>
          <p:cNvPr id="10" name="Image 3"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1" name="Image 4" descr="preencoded.png"/>
          <p:cNvPicPr>
            <a:picLocks noChangeAspect="1"/>
          </p:cNvPicPr>
          <p:nvPr/>
        </p:nvPicPr>
        <p:blipFill>
          <a:blip r:embed="rId6"/>
          <a:stretch>
            <a:fillRect/>
          </a:stretch>
        </p:blipFill>
        <p:spPr>
          <a:xfrm>
            <a:off x="1895475" y="1978819"/>
            <a:ext cx="5500688" cy="381000"/>
          </a:xfrm>
          <a:prstGeom prst="rect">
            <a:avLst/>
          </a:prstGeom>
        </p:spPr>
      </p:pic>
      <p:pic>
        <p:nvPicPr>
          <p:cNvPr id="12" name="Image 5" descr="preencoded.png"/>
          <p:cNvPicPr>
            <a:picLocks noChangeAspect="1"/>
          </p:cNvPicPr>
          <p:nvPr/>
        </p:nvPicPr>
        <p:blipFill>
          <a:blip r:embed="rId7"/>
          <a:stretch>
            <a:fillRect/>
          </a:stretch>
        </p:blipFill>
        <p:spPr>
          <a:xfrm>
            <a:off x="1895475" y="2459831"/>
            <a:ext cx="5500688" cy="381000"/>
          </a:xfrm>
          <a:prstGeom prst="rect">
            <a:avLst/>
          </a:prstGeom>
        </p:spPr>
      </p:pic>
      <p:pic>
        <p:nvPicPr>
          <p:cNvPr id="13" name="Image 6" descr="preencoded.png"/>
          <p:cNvPicPr>
            <a:picLocks noChangeAspect="1"/>
          </p:cNvPicPr>
          <p:nvPr/>
        </p:nvPicPr>
        <p:blipFill>
          <a:blip r:embed="rId8"/>
          <a:stretch>
            <a:fillRect/>
          </a:stretch>
        </p:blipFill>
        <p:spPr>
          <a:xfrm>
            <a:off x="1895475" y="2940844"/>
            <a:ext cx="5500688" cy="381000"/>
          </a:xfrm>
          <a:prstGeom prst="rect">
            <a:avLst/>
          </a:prstGeom>
        </p:spPr>
      </p:pic>
      <p:pic>
        <p:nvPicPr>
          <p:cNvPr id="14" name="Image 7" descr="preencoded.png"/>
          <p:cNvPicPr>
            <a:picLocks noChangeAspect="1"/>
          </p:cNvPicPr>
          <p:nvPr/>
        </p:nvPicPr>
        <p:blipFill>
          <a:blip r:embed="rId9"/>
          <a:stretch>
            <a:fillRect/>
          </a:stretch>
        </p:blipFill>
        <p:spPr>
          <a:xfrm>
            <a:off x="1885950" y="3426619"/>
            <a:ext cx="5500688" cy="381000"/>
          </a:xfrm>
          <a:prstGeom prst="rect">
            <a:avLst/>
          </a:prstGeom>
        </p:spPr>
      </p:pic>
      <p:pic>
        <p:nvPicPr>
          <p:cNvPr id="15" name="Image 8" descr="preencoded.png"/>
          <p:cNvPicPr>
            <a:picLocks noChangeAspect="1"/>
          </p:cNvPicPr>
          <p:nvPr/>
        </p:nvPicPr>
        <p:blipFill>
          <a:blip r:embed="rId10"/>
          <a:stretch>
            <a:fillRect/>
          </a:stretch>
        </p:blipFill>
        <p:spPr>
          <a:xfrm>
            <a:off x="1885950" y="3921919"/>
            <a:ext cx="5500688" cy="381000"/>
          </a:xfrm>
          <a:prstGeom prst="rect">
            <a:avLst/>
          </a:prstGeom>
        </p:spPr>
      </p:pic>
      <p:pic>
        <p:nvPicPr>
          <p:cNvPr id="16" name="Image 9" descr="preencoded.png"/>
          <p:cNvPicPr>
            <a:picLocks noChangeAspect="1"/>
          </p:cNvPicPr>
          <p:nvPr/>
        </p:nvPicPr>
        <p:blipFill>
          <a:blip r:embed="rId11"/>
          <a:stretch>
            <a:fillRect/>
          </a:stretch>
        </p:blipFill>
        <p:spPr>
          <a:xfrm>
            <a:off x="5781675" y="2074069"/>
            <a:ext cx="1076325" cy="228600"/>
          </a:xfrm>
          <a:prstGeom prst="rect">
            <a:avLst/>
          </a:prstGeom>
        </p:spPr>
      </p:pic>
      <p:pic>
        <p:nvPicPr>
          <p:cNvPr id="17" name="Image 10" descr="preencoded.png"/>
          <p:cNvPicPr>
            <a:picLocks noChangeAspect="1"/>
          </p:cNvPicPr>
          <p:nvPr/>
        </p:nvPicPr>
        <p:blipFill>
          <a:blip r:embed="rId11"/>
          <a:stretch>
            <a:fillRect/>
          </a:stretch>
        </p:blipFill>
        <p:spPr>
          <a:xfrm>
            <a:off x="5781675" y="2545556"/>
            <a:ext cx="1076325" cy="228600"/>
          </a:xfrm>
          <a:prstGeom prst="rect">
            <a:avLst/>
          </a:prstGeom>
        </p:spPr>
      </p:pic>
      <p:pic>
        <p:nvPicPr>
          <p:cNvPr id="18" name="Image 11" descr="preencoded.png"/>
          <p:cNvPicPr>
            <a:picLocks noChangeAspect="1"/>
          </p:cNvPicPr>
          <p:nvPr/>
        </p:nvPicPr>
        <p:blipFill>
          <a:blip r:embed="rId11"/>
          <a:stretch>
            <a:fillRect/>
          </a:stretch>
        </p:blipFill>
        <p:spPr>
          <a:xfrm>
            <a:off x="5781675" y="3964781"/>
            <a:ext cx="1076325" cy="228600"/>
          </a:xfrm>
          <a:prstGeom prst="rect">
            <a:avLst/>
          </a:prstGeom>
        </p:spPr>
      </p:pic>
      <p:pic>
        <p:nvPicPr>
          <p:cNvPr id="19" name="Image 12" descr="preencoded.png"/>
          <p:cNvPicPr>
            <a:picLocks noChangeAspect="1"/>
          </p:cNvPicPr>
          <p:nvPr/>
        </p:nvPicPr>
        <p:blipFill>
          <a:blip r:embed="rId11"/>
          <a:stretch>
            <a:fillRect/>
          </a:stretch>
        </p:blipFill>
        <p:spPr>
          <a:xfrm>
            <a:off x="5781675" y="3502819"/>
            <a:ext cx="1076325" cy="228600"/>
          </a:xfrm>
          <a:prstGeom prst="rect">
            <a:avLst/>
          </a:prstGeom>
        </p:spPr>
      </p:pic>
      <p:pic>
        <p:nvPicPr>
          <p:cNvPr id="20" name="Image 13" descr="preencoded.png"/>
          <p:cNvPicPr>
            <a:picLocks noChangeAspect="1"/>
          </p:cNvPicPr>
          <p:nvPr/>
        </p:nvPicPr>
        <p:blipFill>
          <a:blip r:embed="rId11"/>
          <a:stretch>
            <a:fillRect/>
          </a:stretch>
        </p:blipFill>
        <p:spPr>
          <a:xfrm>
            <a:off x="5781675" y="3017044"/>
            <a:ext cx="1076325" cy="228600"/>
          </a:xfrm>
          <a:prstGeom prst="rect">
            <a:avLst/>
          </a:prstGeom>
        </p:spPr>
      </p:pic>
      <p:pic>
        <p:nvPicPr>
          <p:cNvPr id="21" name="Image 14" descr="preencoded.png"/>
          <p:cNvPicPr>
            <a:picLocks noChangeAspect="1"/>
          </p:cNvPicPr>
          <p:nvPr/>
        </p:nvPicPr>
        <p:blipFill>
          <a:blip r:embed="rId12"/>
          <a:stretch>
            <a:fillRect/>
          </a:stretch>
        </p:blipFill>
        <p:spPr>
          <a:xfrm>
            <a:off x="2857500" y="1574006"/>
            <a:ext cx="3429000" cy="238125"/>
          </a:xfrm>
          <a:prstGeom prst="rect">
            <a:avLst/>
          </a:prstGeom>
        </p:spPr>
      </p:pic>
      <p:pic>
        <p:nvPicPr>
          <p:cNvPr id="22" name="Image 15" descr="preencoded.png"/>
          <p:cNvPicPr>
            <a:picLocks noChangeAspect="1"/>
          </p:cNvPicPr>
          <p:nvPr/>
        </p:nvPicPr>
        <p:blipFill>
          <a:blip r:embed="rId13"/>
          <a:stretch>
            <a:fillRect/>
          </a:stretch>
        </p:blipFill>
        <p:spPr>
          <a:xfrm>
            <a:off x="1590675" y="1245394"/>
            <a:ext cx="3409950" cy="268288"/>
          </a:xfrm>
          <a:prstGeom prst="rect">
            <a:avLst/>
          </a:prstGeom>
        </p:spPr>
      </p:pic>
      <p:pic>
        <p:nvPicPr>
          <p:cNvPr id="23" name="Image 16" descr="preencoded.png"/>
          <p:cNvPicPr>
            <a:picLocks noChangeAspect="1"/>
          </p:cNvPicPr>
          <p:nvPr/>
        </p:nvPicPr>
        <p:blipFill>
          <a:blip r:embed="rId14"/>
          <a:stretch>
            <a:fillRect/>
          </a:stretch>
        </p:blipFill>
        <p:spPr>
          <a:xfrm>
            <a:off x="7629525" y="697706"/>
            <a:ext cx="114300" cy="114300"/>
          </a:xfrm>
          <a:prstGeom prst="rect">
            <a:avLst/>
          </a:prstGeom>
        </p:spPr>
      </p:pic>
      <p:pic>
        <p:nvPicPr>
          <p:cNvPr id="24" name="Image 17" descr="preencoded.png"/>
          <p:cNvPicPr>
            <a:picLocks noChangeAspect="1"/>
          </p:cNvPicPr>
          <p:nvPr/>
        </p:nvPicPr>
        <p:blipFill>
          <a:blip r:embed="rId15"/>
          <a:stretch>
            <a:fillRect/>
          </a:stretch>
        </p:blipFill>
        <p:spPr>
          <a:xfrm>
            <a:off x="7172325" y="707231"/>
            <a:ext cx="95250" cy="95250"/>
          </a:xfrm>
          <a:prstGeom prst="rect">
            <a:avLst/>
          </a:prstGeom>
        </p:spPr>
      </p:pic>
      <p:pic>
        <p:nvPicPr>
          <p:cNvPr id="25" name="Image 18" descr="preencoded.png"/>
          <p:cNvPicPr>
            <a:picLocks noChangeAspect="1"/>
          </p:cNvPicPr>
          <p:nvPr/>
        </p:nvPicPr>
        <p:blipFill>
          <a:blip r:embed="rId16"/>
          <a:stretch>
            <a:fillRect/>
          </a:stretch>
        </p:blipFill>
        <p:spPr>
          <a:xfrm>
            <a:off x="2009775" y="718279"/>
            <a:ext cx="73153" cy="73152"/>
          </a:xfrm>
          <a:prstGeom prst="rect">
            <a:avLst/>
          </a:prstGeom>
        </p:spPr>
      </p:pic>
      <p:pic>
        <p:nvPicPr>
          <p:cNvPr id="26" name="Image 19" descr="preencoded.png"/>
          <p:cNvPicPr>
            <a:picLocks noChangeAspect="1"/>
          </p:cNvPicPr>
          <p:nvPr/>
        </p:nvPicPr>
        <p:blipFill>
          <a:blip r:embed="rId17"/>
          <a:stretch>
            <a:fillRect/>
          </a:stretch>
        </p:blipFill>
        <p:spPr>
          <a:xfrm>
            <a:off x="1400175" y="697706"/>
            <a:ext cx="114300" cy="114300"/>
          </a:xfrm>
          <a:prstGeom prst="rect">
            <a:avLst/>
          </a:prstGeom>
        </p:spPr>
      </p:pic>
      <p:pic>
        <p:nvPicPr>
          <p:cNvPr id="27" name="Image 20" descr="preencoded.png"/>
          <p:cNvPicPr>
            <a:picLocks noChangeAspect="1"/>
          </p:cNvPicPr>
          <p:nvPr/>
        </p:nvPicPr>
        <p:blipFill>
          <a:blip r:embed="rId18"/>
          <a:stretch>
            <a:fillRect/>
          </a:stretch>
        </p:blipFill>
        <p:spPr>
          <a:xfrm>
            <a:off x="1571625" y="697706"/>
            <a:ext cx="114300" cy="114300"/>
          </a:xfrm>
          <a:prstGeom prst="rect">
            <a:avLst/>
          </a:prstGeom>
        </p:spPr>
      </p:pic>
      <p:pic>
        <p:nvPicPr>
          <p:cNvPr id="28" name="Image 21" descr="preencoded.png"/>
          <p:cNvPicPr>
            <a:picLocks noChangeAspect="1"/>
          </p:cNvPicPr>
          <p:nvPr/>
        </p:nvPicPr>
        <p:blipFill>
          <a:blip r:embed="rId19"/>
          <a:stretch>
            <a:fillRect/>
          </a:stretch>
        </p:blipFill>
        <p:spPr>
          <a:xfrm>
            <a:off x="1743075" y="697706"/>
            <a:ext cx="114300" cy="114300"/>
          </a:xfrm>
          <a:prstGeom prst="rect">
            <a:avLst/>
          </a:prstGeom>
        </p:spPr>
      </p:pic>
      <p:sp>
        <p:nvSpPr>
          <p:cNvPr id="29" name="Text 5"/>
          <p:cNvSpPr/>
          <p:nvPr/>
        </p:nvSpPr>
        <p:spPr>
          <a:xfrm>
            <a:off x="6310313" y="1312069"/>
            <a:ext cx="1538288"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Published: 13/05/2025</a:t>
            </a:r>
            <a:endParaRPr lang="en-US" sz="825" dirty="0"/>
          </a:p>
        </p:txBody>
      </p:sp>
      <p:sp>
        <p:nvSpPr>
          <p:cNvPr id="30" name="Text 6"/>
          <p:cNvSpPr/>
          <p:nvPr/>
        </p:nvSpPr>
        <p:spPr>
          <a:xfrm>
            <a:off x="4621456" y="2121694"/>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on:13/05/2025</a:t>
            </a:r>
            <a:endParaRPr lang="en-US" sz="600" dirty="0"/>
          </a:p>
        </p:txBody>
      </p:sp>
      <p:sp>
        <p:nvSpPr>
          <p:cNvPr id="31" name="Text 7"/>
          <p:cNvSpPr/>
          <p:nvPr/>
        </p:nvSpPr>
        <p:spPr>
          <a:xfrm>
            <a:off x="1390291" y="2102644"/>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Ungraded</a:t>
            </a:r>
            <a:endParaRPr lang="en-US" sz="600" b="1" dirty="0"/>
          </a:p>
        </p:txBody>
      </p:sp>
      <p:sp>
        <p:nvSpPr>
          <p:cNvPr id="32" name="Text 8"/>
          <p:cNvSpPr/>
          <p:nvPr/>
        </p:nvSpPr>
        <p:spPr>
          <a:xfrm>
            <a:off x="1390291" y="2569369"/>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Ungraded</a:t>
            </a:r>
            <a:endParaRPr lang="en-US" sz="600" b="1" dirty="0"/>
          </a:p>
        </p:txBody>
      </p:sp>
      <p:sp>
        <p:nvSpPr>
          <p:cNvPr id="33" name="Text 9"/>
          <p:cNvSpPr/>
          <p:nvPr/>
        </p:nvSpPr>
        <p:spPr>
          <a:xfrm>
            <a:off x="1390291" y="3059906"/>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Ungraded</a:t>
            </a:r>
            <a:endParaRPr lang="en-US" sz="600" b="1" dirty="0"/>
          </a:p>
        </p:txBody>
      </p:sp>
      <p:sp>
        <p:nvSpPr>
          <p:cNvPr id="34" name="Text 10"/>
          <p:cNvSpPr/>
          <p:nvPr/>
        </p:nvSpPr>
        <p:spPr>
          <a:xfrm>
            <a:off x="1390291" y="3545681"/>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Ungraded</a:t>
            </a:r>
            <a:endParaRPr lang="en-US" sz="600" b="1" dirty="0"/>
          </a:p>
        </p:txBody>
      </p:sp>
      <p:sp>
        <p:nvSpPr>
          <p:cNvPr id="35" name="Text 11"/>
          <p:cNvSpPr/>
          <p:nvPr/>
        </p:nvSpPr>
        <p:spPr>
          <a:xfrm>
            <a:off x="1390291" y="4045744"/>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Ungraded</a:t>
            </a:r>
            <a:endParaRPr lang="en-US" sz="600" b="1" dirty="0"/>
          </a:p>
        </p:txBody>
      </p:sp>
      <p:sp>
        <p:nvSpPr>
          <p:cNvPr id="36" name="Text 12"/>
          <p:cNvSpPr/>
          <p:nvPr/>
        </p:nvSpPr>
        <p:spPr>
          <a:xfrm>
            <a:off x="4621456" y="2588419"/>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on:13/05/2025</a:t>
            </a:r>
            <a:endParaRPr lang="en-US" sz="600" dirty="0"/>
          </a:p>
        </p:txBody>
      </p:sp>
      <p:sp>
        <p:nvSpPr>
          <p:cNvPr id="37" name="Text 13"/>
          <p:cNvSpPr/>
          <p:nvPr/>
        </p:nvSpPr>
        <p:spPr>
          <a:xfrm>
            <a:off x="4621456" y="3064669"/>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on:13/05/2025</a:t>
            </a:r>
            <a:endParaRPr lang="en-US" sz="600" dirty="0"/>
          </a:p>
        </p:txBody>
      </p:sp>
      <p:sp>
        <p:nvSpPr>
          <p:cNvPr id="38" name="Text 14"/>
          <p:cNvSpPr/>
          <p:nvPr/>
        </p:nvSpPr>
        <p:spPr>
          <a:xfrm>
            <a:off x="4621456" y="3555206"/>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on:13/05/2025</a:t>
            </a:r>
            <a:endParaRPr lang="en-US" sz="600" dirty="0"/>
          </a:p>
        </p:txBody>
      </p:sp>
      <p:sp>
        <p:nvSpPr>
          <p:cNvPr id="39" name="Text 15"/>
          <p:cNvSpPr/>
          <p:nvPr/>
        </p:nvSpPr>
        <p:spPr>
          <a:xfrm>
            <a:off x="4621456" y="4026694"/>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 Not submitted</a:t>
            </a:r>
            <a:endParaRPr lang="en-US" sz="600" dirty="0"/>
          </a:p>
        </p:txBody>
      </p:sp>
      <p:sp>
        <p:nvSpPr>
          <p:cNvPr id="40" name="Text 16"/>
          <p:cNvSpPr/>
          <p:nvPr/>
        </p:nvSpPr>
        <p:spPr>
          <a:xfrm>
            <a:off x="7454179"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41" name="Text 17"/>
          <p:cNvSpPr/>
          <p:nvPr/>
        </p:nvSpPr>
        <p:spPr>
          <a:xfrm>
            <a:off x="2121028"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42" name="Rectangle 41">
            <a:extLst>
              <a:ext uri="{FF2B5EF4-FFF2-40B4-BE49-F238E27FC236}">
                <a16:creationId xmlns:a16="http://schemas.microsoft.com/office/drawing/2014/main" id="{F6C05AFD-67F5-2563-C738-EEC3BCCC0319}"/>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Image 9" descr="preencoded.png">
            <a:extLst>
              <a:ext uri="{FF2B5EF4-FFF2-40B4-BE49-F238E27FC236}">
                <a16:creationId xmlns:a16="http://schemas.microsoft.com/office/drawing/2014/main" id="{21F43C86-94DC-D598-1FED-0045432CCDEE}"/>
              </a:ext>
            </a:extLst>
          </p:cNvPr>
          <p:cNvPicPr>
            <a:picLocks noChangeAspect="1"/>
          </p:cNvPicPr>
          <p:nvPr/>
        </p:nvPicPr>
        <p:blipFill>
          <a:blip r:embed="rId20">
            <a:extLst>
              <a:ext uri="{BEBA8EAE-BF5A-486C-A8C5-ECC9F3942E4B}">
                <a14:imgProps xmlns:a14="http://schemas.microsoft.com/office/drawing/2010/main">
                  <a14:imgLayer r:embed="rId21">
                    <a14:imgEffect>
                      <a14:saturation sat="400000"/>
                    </a14:imgEffect>
                  </a14:imgLayer>
                </a14:imgProps>
              </a:ext>
            </a:extLst>
          </a:blip>
          <a:srcRect t="8334" r="49974" b="8332"/>
          <a:stretch>
            <a:fillRect/>
          </a:stretch>
        </p:blipFill>
        <p:spPr>
          <a:xfrm>
            <a:off x="5781394" y="2093121"/>
            <a:ext cx="538443" cy="190499"/>
          </a:xfrm>
          <a:prstGeom prst="rect">
            <a:avLst/>
          </a:prstGeom>
          <a:effectLst>
            <a:innerShdw blurRad="177800" dist="50800" dir="5580000">
              <a:prstClr val="black">
                <a:alpha val="13000"/>
              </a:prst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819275" y="1226344"/>
            <a:ext cx="5510213" cy="376238"/>
          </a:xfrm>
          <a:prstGeom prst="roundRect">
            <a:avLst/>
          </a:prstGeom>
          <a:solidFill>
            <a:srgbClr val="D9D9D9"/>
          </a:solidFill>
          <a:ln/>
        </p:spPr>
      </p:sp>
      <p:sp>
        <p:nvSpPr>
          <p:cNvPr id="3" name="Shape 1"/>
          <p:cNvSpPr/>
          <p:nvPr/>
        </p:nvSpPr>
        <p:spPr>
          <a:xfrm>
            <a:off x="1323975" y="592931"/>
            <a:ext cx="6496050" cy="323850"/>
          </a:xfrm>
          <a:prstGeom prst="rect">
            <a:avLst/>
          </a:prstGeom>
          <a:solidFill>
            <a:srgbClr val="FFFFFF"/>
          </a:solidFill>
          <a:ln/>
        </p:spPr>
      </p:sp>
      <p:sp>
        <p:nvSpPr>
          <p:cNvPr id="4" name="Shape 2"/>
          <p:cNvSpPr/>
          <p:nvPr/>
        </p:nvSpPr>
        <p:spPr>
          <a:xfrm>
            <a:off x="1400175" y="697706"/>
            <a:ext cx="457200" cy="114300"/>
          </a:xfrm>
          <a:prstGeom prst="rect">
            <a:avLst/>
          </a:prstGeom>
          <a:noFill/>
          <a:ln/>
        </p:spPr>
      </p:sp>
      <p:sp>
        <p:nvSpPr>
          <p:cNvPr id="5" name="Shape 3"/>
          <p:cNvSpPr/>
          <p:nvPr/>
        </p:nvSpPr>
        <p:spPr>
          <a:xfrm>
            <a:off x="1933575" y="669131"/>
            <a:ext cx="5410200" cy="171450"/>
          </a:xfrm>
          <a:prstGeom prst="roundRect">
            <a:avLst>
              <a:gd name="adj" fmla="val 245760"/>
            </a:avLst>
          </a:prstGeom>
          <a:solidFill>
            <a:srgbClr val="F3EDF7"/>
          </a:solidFill>
          <a:ln/>
        </p:spPr>
      </p:sp>
      <p:sp>
        <p:nvSpPr>
          <p:cNvPr id="6" name="Shape 4"/>
          <p:cNvSpPr/>
          <p:nvPr/>
        </p:nvSpPr>
        <p:spPr>
          <a:xfrm>
            <a:off x="7419975" y="688181"/>
            <a:ext cx="133350" cy="133350"/>
          </a:xfrm>
          <a:prstGeom prst="roundRect">
            <a:avLst>
              <a:gd name="adj" fmla="val 748052"/>
            </a:avLst>
          </a:prstGeom>
          <a:solidFill>
            <a:srgbClr val="79747E"/>
          </a:solidFill>
          <a:ln/>
        </p:spPr>
      </p:sp>
      <p:sp>
        <p:nvSpPr>
          <p:cNvPr id="7" name="Shape 5"/>
          <p:cNvSpPr/>
          <p:nvPr/>
        </p:nvSpPr>
        <p:spPr>
          <a:xfrm>
            <a:off x="2009775" y="697706"/>
            <a:ext cx="5162550" cy="114300"/>
          </a:xfrm>
          <a:prstGeom prst="rect">
            <a:avLst/>
          </a:prstGeom>
          <a:noFill/>
          <a:ln/>
        </p:spPr>
      </p:sp>
      <p:pic>
        <p:nvPicPr>
          <p:cNvPr id="8" name="Image 0" descr="preencoded.png"/>
          <p:cNvPicPr>
            <a:picLocks noChangeAspect="1"/>
          </p:cNvPicPr>
          <p:nvPr/>
        </p:nvPicPr>
        <p:blipFill>
          <a:blip r:embed="rId3"/>
          <a:stretch>
            <a:fillRect/>
          </a:stretch>
        </p:blipFill>
        <p:spPr>
          <a:xfrm>
            <a:off x="3800475" y="4622006"/>
            <a:ext cx="1905000" cy="161925"/>
          </a:xfrm>
          <a:prstGeom prst="rect">
            <a:avLst/>
          </a:prstGeom>
        </p:spPr>
      </p:pic>
      <p:pic>
        <p:nvPicPr>
          <p:cNvPr id="9" name="Image 1" descr="preencoded.png"/>
          <p:cNvPicPr>
            <a:picLocks noChangeAspect="1"/>
          </p:cNvPicPr>
          <p:nvPr/>
        </p:nvPicPr>
        <p:blipFill>
          <a:blip r:embed="rId4"/>
          <a:stretch>
            <a:fillRect/>
          </a:stretch>
        </p:blipFill>
        <p:spPr>
          <a:xfrm>
            <a:off x="1800225" y="916781"/>
            <a:ext cx="5676900" cy="295275"/>
          </a:xfrm>
          <a:prstGeom prst="rect">
            <a:avLst/>
          </a:prstGeom>
        </p:spPr>
      </p:pic>
      <p:pic>
        <p:nvPicPr>
          <p:cNvPr id="11" name="Image 3"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2" name="Image 4" descr="preencoded.png"/>
          <p:cNvPicPr>
            <a:picLocks noChangeAspect="1"/>
          </p:cNvPicPr>
          <p:nvPr/>
        </p:nvPicPr>
        <p:blipFill>
          <a:blip r:embed="rId6"/>
          <a:stretch>
            <a:fillRect/>
          </a:stretch>
        </p:blipFill>
        <p:spPr>
          <a:xfrm>
            <a:off x="2009775" y="1283494"/>
            <a:ext cx="3409950" cy="268288"/>
          </a:xfrm>
          <a:prstGeom prst="rect">
            <a:avLst/>
          </a:prstGeom>
        </p:spPr>
      </p:pic>
      <p:pic>
        <p:nvPicPr>
          <p:cNvPr id="13" name="Image 5" descr="preencoded.png"/>
          <p:cNvPicPr>
            <a:picLocks noChangeAspect="1"/>
          </p:cNvPicPr>
          <p:nvPr/>
        </p:nvPicPr>
        <p:blipFill>
          <a:blip r:embed="rId7"/>
          <a:stretch>
            <a:fillRect/>
          </a:stretch>
        </p:blipFill>
        <p:spPr>
          <a:xfrm>
            <a:off x="1781175" y="1745456"/>
            <a:ext cx="2690813" cy="211138"/>
          </a:xfrm>
          <a:prstGeom prst="rect">
            <a:avLst/>
          </a:prstGeom>
        </p:spPr>
      </p:pic>
      <p:pic>
        <p:nvPicPr>
          <p:cNvPr id="14" name="Image 6" descr="preencoded.png"/>
          <p:cNvPicPr>
            <a:picLocks noChangeAspect="1"/>
          </p:cNvPicPr>
          <p:nvPr/>
        </p:nvPicPr>
        <p:blipFill>
          <a:blip r:embed="rId8"/>
          <a:stretch>
            <a:fillRect/>
          </a:stretch>
        </p:blipFill>
        <p:spPr>
          <a:xfrm>
            <a:off x="1857375" y="2536031"/>
            <a:ext cx="5476875" cy="1185863"/>
          </a:xfrm>
          <a:prstGeom prst="rect">
            <a:avLst/>
          </a:prstGeom>
        </p:spPr>
      </p:pic>
      <p:pic>
        <p:nvPicPr>
          <p:cNvPr id="15" name="Image 7" descr="preencoded.png"/>
          <p:cNvPicPr>
            <a:picLocks noChangeAspect="1"/>
          </p:cNvPicPr>
          <p:nvPr/>
        </p:nvPicPr>
        <p:blipFill>
          <a:blip r:embed="rId9"/>
          <a:stretch>
            <a:fillRect/>
          </a:stretch>
        </p:blipFill>
        <p:spPr>
          <a:xfrm>
            <a:off x="2190750" y="3817144"/>
            <a:ext cx="366713" cy="190500"/>
          </a:xfrm>
          <a:prstGeom prst="rect">
            <a:avLst/>
          </a:prstGeom>
        </p:spPr>
      </p:pic>
      <p:pic>
        <p:nvPicPr>
          <p:cNvPr id="16" name="Image 8" descr="preencoded.png"/>
          <p:cNvPicPr>
            <a:picLocks noChangeAspect="1"/>
          </p:cNvPicPr>
          <p:nvPr/>
        </p:nvPicPr>
        <p:blipFill>
          <a:blip r:embed="rId10"/>
          <a:stretch>
            <a:fillRect/>
          </a:stretch>
        </p:blipFill>
        <p:spPr>
          <a:xfrm>
            <a:off x="6357938" y="4136231"/>
            <a:ext cx="985838" cy="228600"/>
          </a:xfrm>
          <a:prstGeom prst="rect">
            <a:avLst/>
          </a:prstGeom>
        </p:spPr>
      </p:pic>
      <p:pic>
        <p:nvPicPr>
          <p:cNvPr id="17" name="Image 9" descr="preencoded.png"/>
          <p:cNvPicPr>
            <a:picLocks noChangeAspect="1"/>
          </p:cNvPicPr>
          <p:nvPr/>
        </p:nvPicPr>
        <p:blipFill>
          <a:blip r:embed="rId11"/>
          <a:stretch>
            <a:fillRect/>
          </a:stretch>
        </p:blipFill>
        <p:spPr>
          <a:xfrm>
            <a:off x="1857375" y="4136231"/>
            <a:ext cx="985838" cy="228600"/>
          </a:xfrm>
          <a:prstGeom prst="rect">
            <a:avLst/>
          </a:prstGeom>
        </p:spPr>
      </p:pic>
      <p:pic>
        <p:nvPicPr>
          <p:cNvPr id="18" name="Image 10" descr="preencoded.png"/>
          <p:cNvPicPr>
            <a:picLocks noChangeAspect="1"/>
          </p:cNvPicPr>
          <p:nvPr/>
        </p:nvPicPr>
        <p:blipFill>
          <a:blip r:embed="rId12"/>
          <a:stretch>
            <a:fillRect/>
          </a:stretch>
        </p:blipFill>
        <p:spPr>
          <a:xfrm>
            <a:off x="7629525" y="697706"/>
            <a:ext cx="114300" cy="114300"/>
          </a:xfrm>
          <a:prstGeom prst="rect">
            <a:avLst/>
          </a:prstGeom>
        </p:spPr>
      </p:pic>
      <p:pic>
        <p:nvPicPr>
          <p:cNvPr id="19" name="Image 11" descr="preencoded.png"/>
          <p:cNvPicPr>
            <a:picLocks noChangeAspect="1"/>
          </p:cNvPicPr>
          <p:nvPr/>
        </p:nvPicPr>
        <p:blipFill>
          <a:blip r:embed="rId13"/>
          <a:stretch>
            <a:fillRect/>
          </a:stretch>
        </p:blipFill>
        <p:spPr>
          <a:xfrm>
            <a:off x="7172325" y="707231"/>
            <a:ext cx="95250" cy="95250"/>
          </a:xfrm>
          <a:prstGeom prst="rect">
            <a:avLst/>
          </a:prstGeom>
        </p:spPr>
      </p:pic>
      <p:pic>
        <p:nvPicPr>
          <p:cNvPr id="20" name="Image 12" descr="preencoded.png"/>
          <p:cNvPicPr>
            <a:picLocks noChangeAspect="1"/>
          </p:cNvPicPr>
          <p:nvPr/>
        </p:nvPicPr>
        <p:blipFill>
          <a:blip r:embed="rId14"/>
          <a:stretch>
            <a:fillRect/>
          </a:stretch>
        </p:blipFill>
        <p:spPr>
          <a:xfrm>
            <a:off x="2009775" y="718279"/>
            <a:ext cx="73152" cy="73152"/>
          </a:xfrm>
          <a:prstGeom prst="rect">
            <a:avLst/>
          </a:prstGeom>
        </p:spPr>
      </p:pic>
      <p:pic>
        <p:nvPicPr>
          <p:cNvPr id="21" name="Image 13" descr="preencoded.png"/>
          <p:cNvPicPr>
            <a:picLocks noChangeAspect="1"/>
          </p:cNvPicPr>
          <p:nvPr/>
        </p:nvPicPr>
        <p:blipFill>
          <a:blip r:embed="rId15"/>
          <a:stretch>
            <a:fillRect/>
          </a:stretch>
        </p:blipFill>
        <p:spPr>
          <a:xfrm>
            <a:off x="1400175" y="697706"/>
            <a:ext cx="114300" cy="114300"/>
          </a:xfrm>
          <a:prstGeom prst="rect">
            <a:avLst/>
          </a:prstGeom>
        </p:spPr>
      </p:pic>
      <p:pic>
        <p:nvPicPr>
          <p:cNvPr id="22" name="Image 14" descr="preencoded.png"/>
          <p:cNvPicPr>
            <a:picLocks noChangeAspect="1"/>
          </p:cNvPicPr>
          <p:nvPr/>
        </p:nvPicPr>
        <p:blipFill>
          <a:blip r:embed="rId16"/>
          <a:stretch>
            <a:fillRect/>
          </a:stretch>
        </p:blipFill>
        <p:spPr>
          <a:xfrm>
            <a:off x="1571625" y="697706"/>
            <a:ext cx="114300" cy="114300"/>
          </a:xfrm>
          <a:prstGeom prst="rect">
            <a:avLst/>
          </a:prstGeom>
        </p:spPr>
      </p:pic>
      <p:pic>
        <p:nvPicPr>
          <p:cNvPr id="23" name="Image 15" descr="preencoded.png"/>
          <p:cNvPicPr>
            <a:picLocks noChangeAspect="1"/>
          </p:cNvPicPr>
          <p:nvPr/>
        </p:nvPicPr>
        <p:blipFill>
          <a:blip r:embed="rId17"/>
          <a:stretch>
            <a:fillRect/>
          </a:stretch>
        </p:blipFill>
        <p:spPr>
          <a:xfrm>
            <a:off x="1743075" y="697706"/>
            <a:ext cx="114300" cy="114300"/>
          </a:xfrm>
          <a:prstGeom prst="rect">
            <a:avLst/>
          </a:prstGeom>
        </p:spPr>
      </p:pic>
      <p:sp>
        <p:nvSpPr>
          <p:cNvPr id="24" name="Text 6"/>
          <p:cNvSpPr/>
          <p:nvPr/>
        </p:nvSpPr>
        <p:spPr>
          <a:xfrm>
            <a:off x="5943600" y="1335881"/>
            <a:ext cx="1557338"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Submitted: 13/05/2025</a:t>
            </a:r>
            <a:endParaRPr lang="en-US" sz="825" dirty="0"/>
          </a:p>
        </p:txBody>
      </p:sp>
      <p:sp>
        <p:nvSpPr>
          <p:cNvPr id="25" name="Text 7"/>
          <p:cNvSpPr/>
          <p:nvPr/>
        </p:nvSpPr>
        <p:spPr>
          <a:xfrm>
            <a:off x="1857375" y="2097881"/>
            <a:ext cx="44243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Q1.    Explain the function of a while loop. </a:t>
            </a:r>
            <a:endParaRPr lang="en-US" sz="825" dirty="0"/>
          </a:p>
        </p:txBody>
      </p:sp>
      <p:sp>
        <p:nvSpPr>
          <p:cNvPr id="26" name="Text 8"/>
          <p:cNvSpPr/>
          <p:nvPr/>
        </p:nvSpPr>
        <p:spPr>
          <a:xfrm>
            <a:off x="1781175" y="3795713"/>
            <a:ext cx="44243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Score:                 / 2</a:t>
            </a:r>
            <a:endParaRPr lang="en-US" sz="825" dirty="0"/>
          </a:p>
        </p:txBody>
      </p:sp>
      <p:sp>
        <p:nvSpPr>
          <p:cNvPr id="27" name="Text 9"/>
          <p:cNvSpPr/>
          <p:nvPr/>
        </p:nvSpPr>
        <p:spPr>
          <a:xfrm>
            <a:off x="6729413" y="3788569"/>
            <a:ext cx="1343025"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Total: 0 / 10</a:t>
            </a:r>
            <a:endParaRPr lang="en-US" sz="825" dirty="0"/>
          </a:p>
        </p:txBody>
      </p:sp>
      <p:sp>
        <p:nvSpPr>
          <p:cNvPr id="28" name="Text 10"/>
          <p:cNvSpPr/>
          <p:nvPr/>
        </p:nvSpPr>
        <p:spPr>
          <a:xfrm>
            <a:off x="1933575" y="2574131"/>
            <a:ext cx="5405438"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A while loop repeatedly executes a block of code as long as its condition evaluates to true.</a:t>
            </a:r>
            <a:endParaRPr lang="en-US" sz="825" dirty="0"/>
          </a:p>
        </p:txBody>
      </p:sp>
      <p:sp>
        <p:nvSpPr>
          <p:cNvPr id="29" name="Text 11"/>
          <p:cNvSpPr/>
          <p:nvPr/>
        </p:nvSpPr>
        <p:spPr>
          <a:xfrm>
            <a:off x="7454178"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30" name="Text 12"/>
          <p:cNvSpPr/>
          <p:nvPr/>
        </p:nvSpPr>
        <p:spPr>
          <a:xfrm>
            <a:off x="2121026"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1" name="Rectangle 30">
            <a:extLst>
              <a:ext uri="{FF2B5EF4-FFF2-40B4-BE49-F238E27FC236}">
                <a16:creationId xmlns:a16="http://schemas.microsoft.com/office/drawing/2014/main" id="{C160F39A-A8B3-7D51-C006-66307B3B91F1}"/>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Rounded Corners 9">
            <a:extLst>
              <a:ext uri="{FF2B5EF4-FFF2-40B4-BE49-F238E27FC236}">
                <a16:creationId xmlns:a16="http://schemas.microsoft.com/office/drawing/2014/main" id="{E90246B5-491B-3668-BAAB-D755A09D2994}"/>
              </a:ext>
            </a:extLst>
          </p:cNvPr>
          <p:cNvSpPr/>
          <p:nvPr/>
        </p:nvSpPr>
        <p:spPr>
          <a:xfrm>
            <a:off x="6357938" y="4154488"/>
            <a:ext cx="976312" cy="186531"/>
          </a:xfrm>
          <a:prstGeom prst="roundRect">
            <a:avLst>
              <a:gd name="adj" fmla="val 50000"/>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819275" y="1226344"/>
            <a:ext cx="5510213" cy="376238"/>
          </a:xfrm>
          <a:prstGeom prst="roundRect">
            <a:avLst/>
          </a:prstGeom>
          <a:solidFill>
            <a:srgbClr val="D9D9D9"/>
          </a:solidFill>
          <a:ln/>
        </p:spPr>
      </p:sp>
      <p:sp>
        <p:nvSpPr>
          <p:cNvPr id="3" name="Shape 1"/>
          <p:cNvSpPr/>
          <p:nvPr/>
        </p:nvSpPr>
        <p:spPr>
          <a:xfrm>
            <a:off x="1323975" y="592931"/>
            <a:ext cx="6496050" cy="323850"/>
          </a:xfrm>
          <a:prstGeom prst="rect">
            <a:avLst/>
          </a:prstGeom>
          <a:solidFill>
            <a:srgbClr val="FFFFFF"/>
          </a:solidFill>
          <a:ln/>
        </p:spPr>
      </p:sp>
      <p:sp>
        <p:nvSpPr>
          <p:cNvPr id="4" name="Shape 2"/>
          <p:cNvSpPr/>
          <p:nvPr/>
        </p:nvSpPr>
        <p:spPr>
          <a:xfrm>
            <a:off x="1400175" y="697706"/>
            <a:ext cx="457200" cy="114300"/>
          </a:xfrm>
          <a:prstGeom prst="rect">
            <a:avLst/>
          </a:prstGeom>
          <a:noFill/>
          <a:ln/>
        </p:spPr>
      </p:sp>
      <p:sp>
        <p:nvSpPr>
          <p:cNvPr id="5" name="Shape 3"/>
          <p:cNvSpPr/>
          <p:nvPr/>
        </p:nvSpPr>
        <p:spPr>
          <a:xfrm>
            <a:off x="1933575" y="669131"/>
            <a:ext cx="5410200" cy="171450"/>
          </a:xfrm>
          <a:prstGeom prst="roundRect">
            <a:avLst>
              <a:gd name="adj" fmla="val 245760"/>
            </a:avLst>
          </a:prstGeom>
          <a:solidFill>
            <a:srgbClr val="F3EDF7"/>
          </a:solidFill>
          <a:ln/>
        </p:spPr>
      </p:sp>
      <p:sp>
        <p:nvSpPr>
          <p:cNvPr id="6" name="Shape 4"/>
          <p:cNvSpPr/>
          <p:nvPr/>
        </p:nvSpPr>
        <p:spPr>
          <a:xfrm>
            <a:off x="7419975" y="688181"/>
            <a:ext cx="133350" cy="133350"/>
          </a:xfrm>
          <a:prstGeom prst="roundRect">
            <a:avLst>
              <a:gd name="adj" fmla="val 748052"/>
            </a:avLst>
          </a:prstGeom>
          <a:solidFill>
            <a:srgbClr val="79747E"/>
          </a:solidFill>
          <a:ln/>
        </p:spPr>
      </p:sp>
      <p:sp>
        <p:nvSpPr>
          <p:cNvPr id="7" name="Shape 5"/>
          <p:cNvSpPr/>
          <p:nvPr/>
        </p:nvSpPr>
        <p:spPr>
          <a:xfrm>
            <a:off x="2009775" y="697706"/>
            <a:ext cx="5162550" cy="114300"/>
          </a:xfrm>
          <a:prstGeom prst="rect">
            <a:avLst/>
          </a:prstGeom>
          <a:noFill/>
          <a:ln/>
        </p:spPr>
      </p:sp>
      <p:pic>
        <p:nvPicPr>
          <p:cNvPr id="8" name="Image 0" descr="preencoded.png"/>
          <p:cNvPicPr>
            <a:picLocks noChangeAspect="1"/>
          </p:cNvPicPr>
          <p:nvPr/>
        </p:nvPicPr>
        <p:blipFill>
          <a:blip r:embed="rId3"/>
          <a:stretch>
            <a:fillRect/>
          </a:stretch>
        </p:blipFill>
        <p:spPr>
          <a:xfrm>
            <a:off x="3800475" y="4622006"/>
            <a:ext cx="1905000" cy="161925"/>
          </a:xfrm>
          <a:prstGeom prst="rect">
            <a:avLst/>
          </a:prstGeom>
        </p:spPr>
      </p:pic>
      <p:pic>
        <p:nvPicPr>
          <p:cNvPr id="9" name="Image 1" descr="preencoded.png"/>
          <p:cNvPicPr>
            <a:picLocks noChangeAspect="1"/>
          </p:cNvPicPr>
          <p:nvPr/>
        </p:nvPicPr>
        <p:blipFill>
          <a:blip r:embed="rId4"/>
          <a:stretch>
            <a:fillRect/>
          </a:stretch>
        </p:blipFill>
        <p:spPr>
          <a:xfrm>
            <a:off x="1800225" y="916781"/>
            <a:ext cx="5676900" cy="295275"/>
          </a:xfrm>
          <a:prstGeom prst="rect">
            <a:avLst/>
          </a:prstGeom>
        </p:spPr>
      </p:pic>
      <p:pic>
        <p:nvPicPr>
          <p:cNvPr id="11" name="Image 3"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2" name="Image 4" descr="preencoded.png"/>
          <p:cNvPicPr>
            <a:picLocks noChangeAspect="1"/>
          </p:cNvPicPr>
          <p:nvPr/>
        </p:nvPicPr>
        <p:blipFill>
          <a:blip r:embed="rId6"/>
          <a:stretch>
            <a:fillRect/>
          </a:stretch>
        </p:blipFill>
        <p:spPr>
          <a:xfrm>
            <a:off x="2009775" y="1283494"/>
            <a:ext cx="3409950" cy="268288"/>
          </a:xfrm>
          <a:prstGeom prst="rect">
            <a:avLst/>
          </a:prstGeom>
        </p:spPr>
      </p:pic>
      <p:pic>
        <p:nvPicPr>
          <p:cNvPr id="13" name="Image 5" descr="preencoded.png"/>
          <p:cNvPicPr>
            <a:picLocks noChangeAspect="1"/>
          </p:cNvPicPr>
          <p:nvPr/>
        </p:nvPicPr>
        <p:blipFill>
          <a:blip r:embed="rId7"/>
          <a:stretch>
            <a:fillRect/>
          </a:stretch>
        </p:blipFill>
        <p:spPr>
          <a:xfrm>
            <a:off x="1781175" y="1745456"/>
            <a:ext cx="2690813" cy="211138"/>
          </a:xfrm>
          <a:prstGeom prst="rect">
            <a:avLst/>
          </a:prstGeom>
        </p:spPr>
      </p:pic>
      <p:pic>
        <p:nvPicPr>
          <p:cNvPr id="14" name="Image 6" descr="preencoded.png"/>
          <p:cNvPicPr>
            <a:picLocks noChangeAspect="1"/>
          </p:cNvPicPr>
          <p:nvPr/>
        </p:nvPicPr>
        <p:blipFill>
          <a:blip r:embed="rId8"/>
          <a:stretch>
            <a:fillRect/>
          </a:stretch>
        </p:blipFill>
        <p:spPr>
          <a:xfrm>
            <a:off x="1857375" y="2536031"/>
            <a:ext cx="5476875" cy="1185863"/>
          </a:xfrm>
          <a:prstGeom prst="rect">
            <a:avLst/>
          </a:prstGeom>
        </p:spPr>
      </p:pic>
      <p:pic>
        <p:nvPicPr>
          <p:cNvPr id="15" name="Image 7" descr="preencoded.png"/>
          <p:cNvPicPr>
            <a:picLocks noChangeAspect="1"/>
          </p:cNvPicPr>
          <p:nvPr/>
        </p:nvPicPr>
        <p:blipFill>
          <a:blip r:embed="rId9"/>
          <a:stretch>
            <a:fillRect/>
          </a:stretch>
        </p:blipFill>
        <p:spPr>
          <a:xfrm>
            <a:off x="2190750" y="3817144"/>
            <a:ext cx="357188" cy="190500"/>
          </a:xfrm>
          <a:prstGeom prst="rect">
            <a:avLst/>
          </a:prstGeom>
        </p:spPr>
      </p:pic>
      <p:pic>
        <p:nvPicPr>
          <p:cNvPr id="16" name="Image 8" descr="preencoded.png"/>
          <p:cNvPicPr>
            <a:picLocks noChangeAspect="1"/>
          </p:cNvPicPr>
          <p:nvPr/>
        </p:nvPicPr>
        <p:blipFill>
          <a:blip r:embed="rId10"/>
          <a:stretch>
            <a:fillRect/>
          </a:stretch>
        </p:blipFill>
        <p:spPr>
          <a:xfrm>
            <a:off x="1857375" y="4136231"/>
            <a:ext cx="985838" cy="228600"/>
          </a:xfrm>
          <a:prstGeom prst="rect">
            <a:avLst/>
          </a:prstGeom>
        </p:spPr>
      </p:pic>
      <p:pic>
        <p:nvPicPr>
          <p:cNvPr id="17" name="Image 9" descr="preencoded.png"/>
          <p:cNvPicPr>
            <a:picLocks noChangeAspect="1"/>
          </p:cNvPicPr>
          <p:nvPr/>
        </p:nvPicPr>
        <p:blipFill>
          <a:blip r:embed="rId11"/>
          <a:stretch>
            <a:fillRect/>
          </a:stretch>
        </p:blipFill>
        <p:spPr>
          <a:xfrm>
            <a:off x="6267450" y="4117181"/>
            <a:ext cx="1076325" cy="228600"/>
          </a:xfrm>
          <a:prstGeom prst="rect">
            <a:avLst/>
          </a:prstGeom>
        </p:spPr>
      </p:pic>
      <p:pic>
        <p:nvPicPr>
          <p:cNvPr id="18" name="Image 10" descr="preencoded.png"/>
          <p:cNvPicPr>
            <a:picLocks noChangeAspect="1"/>
          </p:cNvPicPr>
          <p:nvPr/>
        </p:nvPicPr>
        <p:blipFill>
          <a:blip r:embed="rId12"/>
          <a:stretch>
            <a:fillRect/>
          </a:stretch>
        </p:blipFill>
        <p:spPr>
          <a:xfrm>
            <a:off x="7629525" y="697706"/>
            <a:ext cx="114300" cy="114300"/>
          </a:xfrm>
          <a:prstGeom prst="rect">
            <a:avLst/>
          </a:prstGeom>
        </p:spPr>
      </p:pic>
      <p:pic>
        <p:nvPicPr>
          <p:cNvPr id="19" name="Image 11" descr="preencoded.png"/>
          <p:cNvPicPr>
            <a:picLocks noChangeAspect="1"/>
          </p:cNvPicPr>
          <p:nvPr/>
        </p:nvPicPr>
        <p:blipFill>
          <a:blip r:embed="rId13"/>
          <a:stretch>
            <a:fillRect/>
          </a:stretch>
        </p:blipFill>
        <p:spPr>
          <a:xfrm>
            <a:off x="7172325" y="707231"/>
            <a:ext cx="95250" cy="95250"/>
          </a:xfrm>
          <a:prstGeom prst="rect">
            <a:avLst/>
          </a:prstGeom>
        </p:spPr>
      </p:pic>
      <p:pic>
        <p:nvPicPr>
          <p:cNvPr id="20" name="Image 12" descr="preencoded.png"/>
          <p:cNvPicPr>
            <a:picLocks noChangeAspect="1"/>
          </p:cNvPicPr>
          <p:nvPr/>
        </p:nvPicPr>
        <p:blipFill>
          <a:blip r:embed="rId14"/>
          <a:stretch>
            <a:fillRect/>
          </a:stretch>
        </p:blipFill>
        <p:spPr>
          <a:xfrm>
            <a:off x="2009775" y="718279"/>
            <a:ext cx="73152" cy="73152"/>
          </a:xfrm>
          <a:prstGeom prst="rect">
            <a:avLst/>
          </a:prstGeom>
        </p:spPr>
      </p:pic>
      <p:pic>
        <p:nvPicPr>
          <p:cNvPr id="21" name="Image 13" descr="preencoded.png"/>
          <p:cNvPicPr>
            <a:picLocks noChangeAspect="1"/>
          </p:cNvPicPr>
          <p:nvPr/>
        </p:nvPicPr>
        <p:blipFill>
          <a:blip r:embed="rId15"/>
          <a:stretch>
            <a:fillRect/>
          </a:stretch>
        </p:blipFill>
        <p:spPr>
          <a:xfrm>
            <a:off x="1400175" y="697706"/>
            <a:ext cx="114300" cy="114300"/>
          </a:xfrm>
          <a:prstGeom prst="rect">
            <a:avLst/>
          </a:prstGeom>
        </p:spPr>
      </p:pic>
      <p:pic>
        <p:nvPicPr>
          <p:cNvPr id="22" name="Image 14" descr="preencoded.png"/>
          <p:cNvPicPr>
            <a:picLocks noChangeAspect="1"/>
          </p:cNvPicPr>
          <p:nvPr/>
        </p:nvPicPr>
        <p:blipFill>
          <a:blip r:embed="rId16"/>
          <a:stretch>
            <a:fillRect/>
          </a:stretch>
        </p:blipFill>
        <p:spPr>
          <a:xfrm>
            <a:off x="1571625" y="697706"/>
            <a:ext cx="114300" cy="114300"/>
          </a:xfrm>
          <a:prstGeom prst="rect">
            <a:avLst/>
          </a:prstGeom>
        </p:spPr>
      </p:pic>
      <p:pic>
        <p:nvPicPr>
          <p:cNvPr id="23" name="Image 15" descr="preencoded.png"/>
          <p:cNvPicPr>
            <a:picLocks noChangeAspect="1"/>
          </p:cNvPicPr>
          <p:nvPr/>
        </p:nvPicPr>
        <p:blipFill>
          <a:blip r:embed="rId17"/>
          <a:stretch>
            <a:fillRect/>
          </a:stretch>
        </p:blipFill>
        <p:spPr>
          <a:xfrm>
            <a:off x="1743075" y="697706"/>
            <a:ext cx="114300" cy="114300"/>
          </a:xfrm>
          <a:prstGeom prst="rect">
            <a:avLst/>
          </a:prstGeom>
        </p:spPr>
      </p:pic>
      <p:sp>
        <p:nvSpPr>
          <p:cNvPr id="24" name="Text 6"/>
          <p:cNvSpPr/>
          <p:nvPr/>
        </p:nvSpPr>
        <p:spPr>
          <a:xfrm>
            <a:off x="5943600" y="1335881"/>
            <a:ext cx="1557338"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Submitted: 13/05/2025</a:t>
            </a:r>
            <a:endParaRPr lang="en-US" sz="825" dirty="0"/>
          </a:p>
        </p:txBody>
      </p:sp>
      <p:sp>
        <p:nvSpPr>
          <p:cNvPr id="25" name="Text 7"/>
          <p:cNvSpPr/>
          <p:nvPr/>
        </p:nvSpPr>
        <p:spPr>
          <a:xfrm>
            <a:off x="1857375" y="2097881"/>
            <a:ext cx="44243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Q2. Explain the function of a for loop.</a:t>
            </a:r>
            <a:endParaRPr lang="en-US" sz="825" dirty="0"/>
          </a:p>
        </p:txBody>
      </p:sp>
      <p:sp>
        <p:nvSpPr>
          <p:cNvPr id="26" name="Text 8"/>
          <p:cNvSpPr/>
          <p:nvPr/>
        </p:nvSpPr>
        <p:spPr>
          <a:xfrm>
            <a:off x="1783255" y="3788568"/>
            <a:ext cx="44243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Score:                 / 2</a:t>
            </a:r>
            <a:endParaRPr lang="en-US" sz="825" dirty="0"/>
          </a:p>
        </p:txBody>
      </p:sp>
      <p:sp>
        <p:nvSpPr>
          <p:cNvPr id="27" name="Text 9"/>
          <p:cNvSpPr/>
          <p:nvPr/>
        </p:nvSpPr>
        <p:spPr>
          <a:xfrm>
            <a:off x="1924050" y="2616994"/>
            <a:ext cx="58340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A for loop repeatedly executes a block of code for each value in a sequence, like counting through a list, range, or collection, until all values have been processed.</a:t>
            </a:r>
            <a:endParaRPr lang="en-US" sz="825" dirty="0"/>
          </a:p>
        </p:txBody>
      </p:sp>
      <p:sp>
        <p:nvSpPr>
          <p:cNvPr id="28" name="Text 10"/>
          <p:cNvSpPr/>
          <p:nvPr/>
        </p:nvSpPr>
        <p:spPr>
          <a:xfrm>
            <a:off x="6753225" y="3755231"/>
            <a:ext cx="1343025"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Total: 2 / 10</a:t>
            </a:r>
            <a:endParaRPr lang="en-US" sz="825" dirty="0"/>
          </a:p>
        </p:txBody>
      </p:sp>
      <p:sp>
        <p:nvSpPr>
          <p:cNvPr id="29" name="Text 11"/>
          <p:cNvSpPr/>
          <p:nvPr/>
        </p:nvSpPr>
        <p:spPr>
          <a:xfrm>
            <a:off x="7454178"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30" name="Text 12"/>
          <p:cNvSpPr/>
          <p:nvPr/>
        </p:nvSpPr>
        <p:spPr>
          <a:xfrm>
            <a:off x="2121026"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1" name="Rectangle 30">
            <a:extLst>
              <a:ext uri="{FF2B5EF4-FFF2-40B4-BE49-F238E27FC236}">
                <a16:creationId xmlns:a16="http://schemas.microsoft.com/office/drawing/2014/main" id="{BF01AF3F-F31A-10C5-68C9-4CAA1CE7902D}"/>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2" name="Image 9" descr="preencoded.png">
            <a:extLst>
              <a:ext uri="{FF2B5EF4-FFF2-40B4-BE49-F238E27FC236}">
                <a16:creationId xmlns:a16="http://schemas.microsoft.com/office/drawing/2014/main" id="{3DEAD045-53C2-0895-221B-E783C9283457}"/>
              </a:ext>
            </a:extLst>
          </p:cNvPr>
          <p:cNvPicPr>
            <a:picLocks noChangeAspect="1"/>
          </p:cNvPicPr>
          <p:nvPr/>
        </p:nvPicPr>
        <p:blipFill>
          <a:blip r:embed="rId11">
            <a:grayscl/>
          </a:blip>
          <a:srcRect l="49361" t="6250" b="8333"/>
          <a:stretch>
            <a:fillRect/>
          </a:stretch>
        </p:blipFill>
        <p:spPr>
          <a:xfrm>
            <a:off x="6794836" y="4136231"/>
            <a:ext cx="545042" cy="195263"/>
          </a:xfrm>
          <a:prstGeom prst="rect">
            <a:avLst/>
          </a:prstGeom>
          <a:effectLst>
            <a:innerShdw blurRad="114300">
              <a:prstClr val="black"/>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819275" y="1226344"/>
            <a:ext cx="5510213" cy="376238"/>
          </a:xfrm>
          <a:prstGeom prst="roundRect">
            <a:avLst/>
          </a:prstGeom>
          <a:solidFill>
            <a:srgbClr val="D9D9D9"/>
          </a:solidFill>
          <a:ln/>
        </p:spPr>
      </p:sp>
      <p:sp>
        <p:nvSpPr>
          <p:cNvPr id="3" name="Shape 1"/>
          <p:cNvSpPr/>
          <p:nvPr/>
        </p:nvSpPr>
        <p:spPr>
          <a:xfrm>
            <a:off x="1323975" y="592931"/>
            <a:ext cx="6496050" cy="323850"/>
          </a:xfrm>
          <a:prstGeom prst="rect">
            <a:avLst/>
          </a:prstGeom>
          <a:solidFill>
            <a:srgbClr val="FFFFFF"/>
          </a:solidFill>
          <a:ln/>
        </p:spPr>
      </p:sp>
      <p:sp>
        <p:nvSpPr>
          <p:cNvPr id="4" name="Shape 2"/>
          <p:cNvSpPr/>
          <p:nvPr/>
        </p:nvSpPr>
        <p:spPr>
          <a:xfrm>
            <a:off x="1400175" y="697706"/>
            <a:ext cx="457200" cy="114300"/>
          </a:xfrm>
          <a:prstGeom prst="rect">
            <a:avLst/>
          </a:prstGeom>
          <a:noFill/>
          <a:ln/>
        </p:spPr>
      </p:sp>
      <p:sp>
        <p:nvSpPr>
          <p:cNvPr id="5" name="Shape 3"/>
          <p:cNvSpPr/>
          <p:nvPr/>
        </p:nvSpPr>
        <p:spPr>
          <a:xfrm>
            <a:off x="1933575" y="669131"/>
            <a:ext cx="5410200" cy="171450"/>
          </a:xfrm>
          <a:prstGeom prst="roundRect">
            <a:avLst>
              <a:gd name="adj" fmla="val 245760"/>
            </a:avLst>
          </a:prstGeom>
          <a:solidFill>
            <a:srgbClr val="F3EDF7"/>
          </a:solidFill>
          <a:ln/>
        </p:spPr>
      </p:sp>
      <p:sp>
        <p:nvSpPr>
          <p:cNvPr id="6" name="Shape 4"/>
          <p:cNvSpPr/>
          <p:nvPr/>
        </p:nvSpPr>
        <p:spPr>
          <a:xfrm>
            <a:off x="7419975" y="688181"/>
            <a:ext cx="133350" cy="133350"/>
          </a:xfrm>
          <a:prstGeom prst="roundRect">
            <a:avLst>
              <a:gd name="adj" fmla="val 748052"/>
            </a:avLst>
          </a:prstGeom>
          <a:solidFill>
            <a:srgbClr val="79747E"/>
          </a:solidFill>
          <a:ln/>
        </p:spPr>
      </p:sp>
      <p:sp>
        <p:nvSpPr>
          <p:cNvPr id="7" name="Shape 5"/>
          <p:cNvSpPr/>
          <p:nvPr/>
        </p:nvSpPr>
        <p:spPr>
          <a:xfrm>
            <a:off x="2009775" y="697706"/>
            <a:ext cx="5162550" cy="114300"/>
          </a:xfrm>
          <a:prstGeom prst="rect">
            <a:avLst/>
          </a:prstGeom>
          <a:noFill/>
          <a:ln/>
        </p:spPr>
      </p:sp>
      <p:pic>
        <p:nvPicPr>
          <p:cNvPr id="8" name="Image 0" descr="preencoded.png"/>
          <p:cNvPicPr>
            <a:picLocks noChangeAspect="1"/>
          </p:cNvPicPr>
          <p:nvPr/>
        </p:nvPicPr>
        <p:blipFill>
          <a:blip r:embed="rId3"/>
          <a:stretch>
            <a:fillRect/>
          </a:stretch>
        </p:blipFill>
        <p:spPr>
          <a:xfrm>
            <a:off x="3800475" y="4622006"/>
            <a:ext cx="1905000" cy="161925"/>
          </a:xfrm>
          <a:prstGeom prst="rect">
            <a:avLst/>
          </a:prstGeom>
        </p:spPr>
      </p:pic>
      <p:pic>
        <p:nvPicPr>
          <p:cNvPr id="9" name="Image 1" descr="preencoded.png"/>
          <p:cNvPicPr>
            <a:picLocks noChangeAspect="1"/>
          </p:cNvPicPr>
          <p:nvPr/>
        </p:nvPicPr>
        <p:blipFill>
          <a:blip r:embed="rId4"/>
          <a:stretch>
            <a:fillRect/>
          </a:stretch>
        </p:blipFill>
        <p:spPr>
          <a:xfrm>
            <a:off x="1800225" y="916781"/>
            <a:ext cx="5676900" cy="295275"/>
          </a:xfrm>
          <a:prstGeom prst="rect">
            <a:avLst/>
          </a:prstGeom>
        </p:spPr>
      </p:pic>
      <p:pic>
        <p:nvPicPr>
          <p:cNvPr id="11" name="Image 3"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2" name="Image 4" descr="preencoded.png"/>
          <p:cNvPicPr>
            <a:picLocks noChangeAspect="1"/>
          </p:cNvPicPr>
          <p:nvPr/>
        </p:nvPicPr>
        <p:blipFill>
          <a:blip r:embed="rId6"/>
          <a:stretch>
            <a:fillRect/>
          </a:stretch>
        </p:blipFill>
        <p:spPr>
          <a:xfrm>
            <a:off x="2009775" y="1283494"/>
            <a:ext cx="3409950" cy="268288"/>
          </a:xfrm>
          <a:prstGeom prst="rect">
            <a:avLst/>
          </a:prstGeom>
        </p:spPr>
      </p:pic>
      <p:pic>
        <p:nvPicPr>
          <p:cNvPr id="13" name="Image 5" descr="preencoded.png"/>
          <p:cNvPicPr>
            <a:picLocks noChangeAspect="1"/>
          </p:cNvPicPr>
          <p:nvPr/>
        </p:nvPicPr>
        <p:blipFill>
          <a:blip r:embed="rId7"/>
          <a:stretch>
            <a:fillRect/>
          </a:stretch>
        </p:blipFill>
        <p:spPr>
          <a:xfrm>
            <a:off x="1781175" y="1745456"/>
            <a:ext cx="2690813" cy="211138"/>
          </a:xfrm>
          <a:prstGeom prst="rect">
            <a:avLst/>
          </a:prstGeom>
        </p:spPr>
      </p:pic>
      <p:pic>
        <p:nvPicPr>
          <p:cNvPr id="14" name="Image 6" descr="preencoded.png"/>
          <p:cNvPicPr>
            <a:picLocks noChangeAspect="1"/>
          </p:cNvPicPr>
          <p:nvPr/>
        </p:nvPicPr>
        <p:blipFill>
          <a:blip r:embed="rId8"/>
          <a:stretch>
            <a:fillRect/>
          </a:stretch>
        </p:blipFill>
        <p:spPr>
          <a:xfrm>
            <a:off x="1857375" y="2536031"/>
            <a:ext cx="5476875" cy="1185863"/>
          </a:xfrm>
          <a:prstGeom prst="rect">
            <a:avLst/>
          </a:prstGeom>
        </p:spPr>
      </p:pic>
      <p:pic>
        <p:nvPicPr>
          <p:cNvPr id="15" name="Image 7" descr="preencoded.png"/>
          <p:cNvPicPr>
            <a:picLocks noChangeAspect="1"/>
          </p:cNvPicPr>
          <p:nvPr/>
        </p:nvPicPr>
        <p:blipFill>
          <a:blip r:embed="rId9"/>
          <a:stretch>
            <a:fillRect/>
          </a:stretch>
        </p:blipFill>
        <p:spPr>
          <a:xfrm>
            <a:off x="2190750" y="3817144"/>
            <a:ext cx="357188" cy="190500"/>
          </a:xfrm>
          <a:prstGeom prst="rect">
            <a:avLst/>
          </a:prstGeom>
        </p:spPr>
      </p:pic>
      <p:pic>
        <p:nvPicPr>
          <p:cNvPr id="16" name="Image 8" descr="preencoded.png"/>
          <p:cNvPicPr>
            <a:picLocks noChangeAspect="1"/>
          </p:cNvPicPr>
          <p:nvPr/>
        </p:nvPicPr>
        <p:blipFill>
          <a:blip r:embed="rId10"/>
          <a:stretch>
            <a:fillRect/>
          </a:stretch>
        </p:blipFill>
        <p:spPr>
          <a:xfrm>
            <a:off x="1857375" y="4136231"/>
            <a:ext cx="985838" cy="228600"/>
          </a:xfrm>
          <a:prstGeom prst="rect">
            <a:avLst/>
          </a:prstGeom>
        </p:spPr>
      </p:pic>
      <p:pic>
        <p:nvPicPr>
          <p:cNvPr id="17" name="Image 9" descr="preencoded.png"/>
          <p:cNvPicPr>
            <a:picLocks noChangeAspect="1"/>
          </p:cNvPicPr>
          <p:nvPr/>
        </p:nvPicPr>
        <p:blipFill>
          <a:blip r:embed="rId11"/>
          <a:stretch>
            <a:fillRect/>
          </a:stretch>
        </p:blipFill>
        <p:spPr>
          <a:xfrm>
            <a:off x="6267450" y="4117181"/>
            <a:ext cx="1076325" cy="228600"/>
          </a:xfrm>
          <a:prstGeom prst="rect">
            <a:avLst/>
          </a:prstGeom>
        </p:spPr>
      </p:pic>
      <p:pic>
        <p:nvPicPr>
          <p:cNvPr id="18" name="Image 10" descr="preencoded.png"/>
          <p:cNvPicPr>
            <a:picLocks noChangeAspect="1"/>
          </p:cNvPicPr>
          <p:nvPr/>
        </p:nvPicPr>
        <p:blipFill>
          <a:blip r:embed="rId12"/>
          <a:stretch>
            <a:fillRect/>
          </a:stretch>
        </p:blipFill>
        <p:spPr>
          <a:xfrm>
            <a:off x="7629525" y="697706"/>
            <a:ext cx="114300" cy="114300"/>
          </a:xfrm>
          <a:prstGeom prst="rect">
            <a:avLst/>
          </a:prstGeom>
        </p:spPr>
      </p:pic>
      <p:pic>
        <p:nvPicPr>
          <p:cNvPr id="19" name="Image 11" descr="preencoded.png"/>
          <p:cNvPicPr>
            <a:picLocks noChangeAspect="1"/>
          </p:cNvPicPr>
          <p:nvPr/>
        </p:nvPicPr>
        <p:blipFill>
          <a:blip r:embed="rId13"/>
          <a:stretch>
            <a:fillRect/>
          </a:stretch>
        </p:blipFill>
        <p:spPr>
          <a:xfrm>
            <a:off x="7172325" y="707231"/>
            <a:ext cx="95250" cy="95250"/>
          </a:xfrm>
          <a:prstGeom prst="rect">
            <a:avLst/>
          </a:prstGeom>
        </p:spPr>
      </p:pic>
      <p:pic>
        <p:nvPicPr>
          <p:cNvPr id="20" name="Image 12" descr="preencoded.png"/>
          <p:cNvPicPr>
            <a:picLocks noChangeAspect="1"/>
          </p:cNvPicPr>
          <p:nvPr/>
        </p:nvPicPr>
        <p:blipFill>
          <a:blip r:embed="rId14"/>
          <a:stretch>
            <a:fillRect/>
          </a:stretch>
        </p:blipFill>
        <p:spPr>
          <a:xfrm>
            <a:off x="2009775" y="718279"/>
            <a:ext cx="73154" cy="73152"/>
          </a:xfrm>
          <a:prstGeom prst="rect">
            <a:avLst/>
          </a:prstGeom>
        </p:spPr>
      </p:pic>
      <p:pic>
        <p:nvPicPr>
          <p:cNvPr id="21" name="Image 13" descr="preencoded.png"/>
          <p:cNvPicPr>
            <a:picLocks noChangeAspect="1"/>
          </p:cNvPicPr>
          <p:nvPr/>
        </p:nvPicPr>
        <p:blipFill>
          <a:blip r:embed="rId15"/>
          <a:stretch>
            <a:fillRect/>
          </a:stretch>
        </p:blipFill>
        <p:spPr>
          <a:xfrm>
            <a:off x="1400175" y="697706"/>
            <a:ext cx="114300" cy="114300"/>
          </a:xfrm>
          <a:prstGeom prst="rect">
            <a:avLst/>
          </a:prstGeom>
        </p:spPr>
      </p:pic>
      <p:pic>
        <p:nvPicPr>
          <p:cNvPr id="22" name="Image 14" descr="preencoded.png"/>
          <p:cNvPicPr>
            <a:picLocks noChangeAspect="1"/>
          </p:cNvPicPr>
          <p:nvPr/>
        </p:nvPicPr>
        <p:blipFill>
          <a:blip r:embed="rId16"/>
          <a:stretch>
            <a:fillRect/>
          </a:stretch>
        </p:blipFill>
        <p:spPr>
          <a:xfrm>
            <a:off x="1571625" y="697706"/>
            <a:ext cx="114300" cy="114300"/>
          </a:xfrm>
          <a:prstGeom prst="rect">
            <a:avLst/>
          </a:prstGeom>
        </p:spPr>
      </p:pic>
      <p:pic>
        <p:nvPicPr>
          <p:cNvPr id="23" name="Image 15" descr="preencoded.png"/>
          <p:cNvPicPr>
            <a:picLocks noChangeAspect="1"/>
          </p:cNvPicPr>
          <p:nvPr/>
        </p:nvPicPr>
        <p:blipFill>
          <a:blip r:embed="rId17"/>
          <a:stretch>
            <a:fillRect/>
          </a:stretch>
        </p:blipFill>
        <p:spPr>
          <a:xfrm>
            <a:off x="1743075" y="697706"/>
            <a:ext cx="114300" cy="114300"/>
          </a:xfrm>
          <a:prstGeom prst="rect">
            <a:avLst/>
          </a:prstGeom>
        </p:spPr>
      </p:pic>
      <p:sp>
        <p:nvSpPr>
          <p:cNvPr id="24" name="Text 6"/>
          <p:cNvSpPr/>
          <p:nvPr/>
        </p:nvSpPr>
        <p:spPr>
          <a:xfrm>
            <a:off x="5943600" y="1335881"/>
            <a:ext cx="1557338"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Submitted: 13/05/2025</a:t>
            </a:r>
            <a:endParaRPr lang="en-US" sz="825" dirty="0"/>
          </a:p>
        </p:txBody>
      </p:sp>
      <p:sp>
        <p:nvSpPr>
          <p:cNvPr id="25" name="Text 7"/>
          <p:cNvSpPr/>
          <p:nvPr/>
        </p:nvSpPr>
        <p:spPr>
          <a:xfrm>
            <a:off x="1857375" y="2097881"/>
            <a:ext cx="44243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Q10. Explain the definition of a class.</a:t>
            </a:r>
            <a:endParaRPr lang="en-US" sz="825" dirty="0"/>
          </a:p>
        </p:txBody>
      </p:sp>
      <p:sp>
        <p:nvSpPr>
          <p:cNvPr id="26" name="Text 8"/>
          <p:cNvSpPr/>
          <p:nvPr/>
        </p:nvSpPr>
        <p:spPr>
          <a:xfrm>
            <a:off x="1776735" y="3785129"/>
            <a:ext cx="44243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Score:                 / 2</a:t>
            </a:r>
            <a:endParaRPr lang="en-US" sz="825" dirty="0"/>
          </a:p>
        </p:txBody>
      </p:sp>
      <p:sp>
        <p:nvSpPr>
          <p:cNvPr id="27" name="Text 9"/>
          <p:cNvSpPr/>
          <p:nvPr/>
        </p:nvSpPr>
        <p:spPr>
          <a:xfrm>
            <a:off x="1947863" y="2559844"/>
            <a:ext cx="58340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A class is a blueprint for creating objects, defining their attributes and behaviors in a structured, reusable way.</a:t>
            </a:r>
            <a:endParaRPr lang="en-US" sz="825" dirty="0"/>
          </a:p>
        </p:txBody>
      </p:sp>
      <p:sp>
        <p:nvSpPr>
          <p:cNvPr id="28" name="Text 10"/>
          <p:cNvSpPr/>
          <p:nvPr/>
        </p:nvSpPr>
        <p:spPr>
          <a:xfrm>
            <a:off x="6753225" y="3755231"/>
            <a:ext cx="1343025"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Total: 8 / 10</a:t>
            </a:r>
            <a:endParaRPr lang="en-US" sz="825" dirty="0"/>
          </a:p>
        </p:txBody>
      </p:sp>
      <p:sp>
        <p:nvSpPr>
          <p:cNvPr id="29" name="Text 11"/>
          <p:cNvSpPr/>
          <p:nvPr/>
        </p:nvSpPr>
        <p:spPr>
          <a:xfrm>
            <a:off x="7454178"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30" name="Text 12"/>
          <p:cNvSpPr/>
          <p:nvPr/>
        </p:nvSpPr>
        <p:spPr>
          <a:xfrm>
            <a:off x="2121029"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1" name="Rectangle 30">
            <a:extLst>
              <a:ext uri="{FF2B5EF4-FFF2-40B4-BE49-F238E27FC236}">
                <a16:creationId xmlns:a16="http://schemas.microsoft.com/office/drawing/2014/main" id="{687C2AA2-7A28-A53D-F630-D94445512076}"/>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Image 9" descr="preencoded.png">
            <a:extLst>
              <a:ext uri="{FF2B5EF4-FFF2-40B4-BE49-F238E27FC236}">
                <a16:creationId xmlns:a16="http://schemas.microsoft.com/office/drawing/2014/main" id="{3532BBA3-3804-C60D-E1FB-E26A72D9F7EC}"/>
              </a:ext>
            </a:extLst>
          </p:cNvPr>
          <p:cNvPicPr>
            <a:picLocks noChangeAspect="1"/>
          </p:cNvPicPr>
          <p:nvPr/>
        </p:nvPicPr>
        <p:blipFill>
          <a:blip r:embed="rId11"/>
          <a:srcRect l="50000" t="7986" r="-442" b="3818"/>
          <a:stretch>
            <a:fillRect/>
          </a:stretch>
        </p:blipFill>
        <p:spPr>
          <a:xfrm>
            <a:off x="6807200" y="4139404"/>
            <a:ext cx="542924" cy="201613"/>
          </a:xfrm>
          <a:prstGeom prst="rect">
            <a:avLst/>
          </a:prstGeom>
          <a:effectLst>
            <a:outerShdw blurRad="12700" dir="9060000" algn="ctr" rotWithShape="0">
              <a:srgbClr val="000000">
                <a:alpha val="58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819275" y="1226344"/>
            <a:ext cx="5510213" cy="376238"/>
          </a:xfrm>
          <a:prstGeom prst="roundRect">
            <a:avLst/>
          </a:prstGeom>
          <a:solidFill>
            <a:srgbClr val="D9D9D9"/>
          </a:solidFill>
          <a:ln/>
        </p:spPr>
      </p:sp>
      <p:sp>
        <p:nvSpPr>
          <p:cNvPr id="3" name="Shape 1"/>
          <p:cNvSpPr/>
          <p:nvPr/>
        </p:nvSpPr>
        <p:spPr>
          <a:xfrm>
            <a:off x="1323975" y="592931"/>
            <a:ext cx="6496050" cy="323850"/>
          </a:xfrm>
          <a:prstGeom prst="rect">
            <a:avLst/>
          </a:prstGeom>
          <a:solidFill>
            <a:srgbClr val="FFFFFF"/>
          </a:solidFill>
          <a:ln/>
        </p:spPr>
      </p:sp>
      <p:sp>
        <p:nvSpPr>
          <p:cNvPr id="4" name="Shape 2"/>
          <p:cNvSpPr/>
          <p:nvPr/>
        </p:nvSpPr>
        <p:spPr>
          <a:xfrm>
            <a:off x="1400175" y="697706"/>
            <a:ext cx="457200" cy="114300"/>
          </a:xfrm>
          <a:prstGeom prst="rect">
            <a:avLst/>
          </a:prstGeom>
          <a:noFill/>
          <a:ln/>
        </p:spPr>
      </p:sp>
      <p:sp>
        <p:nvSpPr>
          <p:cNvPr id="5" name="Shape 3"/>
          <p:cNvSpPr/>
          <p:nvPr/>
        </p:nvSpPr>
        <p:spPr>
          <a:xfrm>
            <a:off x="1933575" y="669131"/>
            <a:ext cx="5410200" cy="171450"/>
          </a:xfrm>
          <a:prstGeom prst="roundRect">
            <a:avLst>
              <a:gd name="adj" fmla="val 245760"/>
            </a:avLst>
          </a:prstGeom>
          <a:solidFill>
            <a:srgbClr val="F3EDF7"/>
          </a:solidFill>
          <a:ln/>
        </p:spPr>
      </p:sp>
      <p:sp>
        <p:nvSpPr>
          <p:cNvPr id="6" name="Shape 4"/>
          <p:cNvSpPr/>
          <p:nvPr/>
        </p:nvSpPr>
        <p:spPr>
          <a:xfrm>
            <a:off x="7419975" y="688181"/>
            <a:ext cx="133350" cy="133350"/>
          </a:xfrm>
          <a:prstGeom prst="roundRect">
            <a:avLst>
              <a:gd name="adj" fmla="val 748052"/>
            </a:avLst>
          </a:prstGeom>
          <a:solidFill>
            <a:srgbClr val="79747E"/>
          </a:solidFill>
          <a:ln/>
        </p:spPr>
      </p:sp>
      <p:sp>
        <p:nvSpPr>
          <p:cNvPr id="7" name="Shape 5"/>
          <p:cNvSpPr/>
          <p:nvPr/>
        </p:nvSpPr>
        <p:spPr>
          <a:xfrm>
            <a:off x="2009775" y="697706"/>
            <a:ext cx="5162550" cy="114300"/>
          </a:xfrm>
          <a:prstGeom prst="rect">
            <a:avLst/>
          </a:prstGeom>
          <a:noFill/>
          <a:ln/>
        </p:spPr>
      </p:sp>
      <p:pic>
        <p:nvPicPr>
          <p:cNvPr id="8" name="Image 0" descr="preencoded.png"/>
          <p:cNvPicPr>
            <a:picLocks noChangeAspect="1"/>
          </p:cNvPicPr>
          <p:nvPr/>
        </p:nvPicPr>
        <p:blipFill>
          <a:blip r:embed="rId3"/>
          <a:stretch>
            <a:fillRect/>
          </a:stretch>
        </p:blipFill>
        <p:spPr>
          <a:xfrm>
            <a:off x="3800475" y="4622006"/>
            <a:ext cx="1905000" cy="161925"/>
          </a:xfrm>
          <a:prstGeom prst="rect">
            <a:avLst/>
          </a:prstGeom>
        </p:spPr>
      </p:pic>
      <p:pic>
        <p:nvPicPr>
          <p:cNvPr id="9" name="Image 1" descr="preencoded.png"/>
          <p:cNvPicPr>
            <a:picLocks noChangeAspect="1"/>
          </p:cNvPicPr>
          <p:nvPr/>
        </p:nvPicPr>
        <p:blipFill>
          <a:blip r:embed="rId4"/>
          <a:stretch>
            <a:fillRect/>
          </a:stretch>
        </p:blipFill>
        <p:spPr>
          <a:xfrm>
            <a:off x="1800225" y="916781"/>
            <a:ext cx="5676900" cy="295275"/>
          </a:xfrm>
          <a:prstGeom prst="rect">
            <a:avLst/>
          </a:prstGeom>
        </p:spPr>
      </p:pic>
      <p:pic>
        <p:nvPicPr>
          <p:cNvPr id="11" name="Image 3"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2" name="Image 4" descr="preencoded.png"/>
          <p:cNvPicPr>
            <a:picLocks noChangeAspect="1"/>
          </p:cNvPicPr>
          <p:nvPr/>
        </p:nvPicPr>
        <p:blipFill>
          <a:blip r:embed="rId6"/>
          <a:stretch>
            <a:fillRect/>
          </a:stretch>
        </p:blipFill>
        <p:spPr>
          <a:xfrm>
            <a:off x="2009775" y="1283494"/>
            <a:ext cx="3409950" cy="268288"/>
          </a:xfrm>
          <a:prstGeom prst="rect">
            <a:avLst/>
          </a:prstGeom>
        </p:spPr>
      </p:pic>
      <p:pic>
        <p:nvPicPr>
          <p:cNvPr id="13" name="Image 5" descr="preencoded.png"/>
          <p:cNvPicPr>
            <a:picLocks noChangeAspect="1"/>
          </p:cNvPicPr>
          <p:nvPr/>
        </p:nvPicPr>
        <p:blipFill>
          <a:blip r:embed="rId7"/>
          <a:stretch>
            <a:fillRect/>
          </a:stretch>
        </p:blipFill>
        <p:spPr>
          <a:xfrm>
            <a:off x="1781175" y="1745456"/>
            <a:ext cx="2690813" cy="211138"/>
          </a:xfrm>
          <a:prstGeom prst="rect">
            <a:avLst/>
          </a:prstGeom>
        </p:spPr>
      </p:pic>
      <p:pic>
        <p:nvPicPr>
          <p:cNvPr id="14" name="Image 6" descr="preencoded.png"/>
          <p:cNvPicPr>
            <a:picLocks noChangeAspect="1"/>
          </p:cNvPicPr>
          <p:nvPr/>
        </p:nvPicPr>
        <p:blipFill>
          <a:blip r:embed="rId8"/>
          <a:stretch>
            <a:fillRect/>
          </a:stretch>
        </p:blipFill>
        <p:spPr>
          <a:xfrm>
            <a:off x="1857375" y="2536031"/>
            <a:ext cx="5476875" cy="1185863"/>
          </a:xfrm>
          <a:prstGeom prst="rect">
            <a:avLst/>
          </a:prstGeom>
        </p:spPr>
      </p:pic>
      <p:pic>
        <p:nvPicPr>
          <p:cNvPr id="15" name="Image 7" descr="preencoded.png"/>
          <p:cNvPicPr>
            <a:picLocks noChangeAspect="1"/>
          </p:cNvPicPr>
          <p:nvPr/>
        </p:nvPicPr>
        <p:blipFill>
          <a:blip r:embed="rId9"/>
          <a:stretch>
            <a:fillRect/>
          </a:stretch>
        </p:blipFill>
        <p:spPr>
          <a:xfrm>
            <a:off x="1857375" y="4136231"/>
            <a:ext cx="985838" cy="228600"/>
          </a:xfrm>
          <a:prstGeom prst="rect">
            <a:avLst/>
          </a:prstGeom>
        </p:spPr>
      </p:pic>
      <p:pic>
        <p:nvPicPr>
          <p:cNvPr id="16" name="Image 8" descr="preencoded.png"/>
          <p:cNvPicPr>
            <a:picLocks noChangeAspect="1"/>
          </p:cNvPicPr>
          <p:nvPr/>
        </p:nvPicPr>
        <p:blipFill>
          <a:blip r:embed="rId10"/>
          <a:stretch>
            <a:fillRect/>
          </a:stretch>
        </p:blipFill>
        <p:spPr>
          <a:xfrm>
            <a:off x="6357938" y="4136231"/>
            <a:ext cx="985838" cy="228600"/>
          </a:xfrm>
          <a:prstGeom prst="rect">
            <a:avLst/>
          </a:prstGeom>
        </p:spPr>
      </p:pic>
      <p:pic>
        <p:nvPicPr>
          <p:cNvPr id="17" name="Image 9" descr="preencoded.png"/>
          <p:cNvPicPr>
            <a:picLocks noChangeAspect="1"/>
          </p:cNvPicPr>
          <p:nvPr/>
        </p:nvPicPr>
        <p:blipFill>
          <a:blip r:embed="rId11"/>
          <a:stretch>
            <a:fillRect/>
          </a:stretch>
        </p:blipFill>
        <p:spPr>
          <a:xfrm>
            <a:off x="7629525" y="697706"/>
            <a:ext cx="114300" cy="114300"/>
          </a:xfrm>
          <a:prstGeom prst="rect">
            <a:avLst/>
          </a:prstGeom>
        </p:spPr>
      </p:pic>
      <p:pic>
        <p:nvPicPr>
          <p:cNvPr id="18" name="Image 10" descr="preencoded.png"/>
          <p:cNvPicPr>
            <a:picLocks noChangeAspect="1"/>
          </p:cNvPicPr>
          <p:nvPr/>
        </p:nvPicPr>
        <p:blipFill>
          <a:blip r:embed="rId12"/>
          <a:stretch>
            <a:fillRect/>
          </a:stretch>
        </p:blipFill>
        <p:spPr>
          <a:xfrm>
            <a:off x="7172325" y="707231"/>
            <a:ext cx="95250" cy="95250"/>
          </a:xfrm>
          <a:prstGeom prst="rect">
            <a:avLst/>
          </a:prstGeom>
        </p:spPr>
      </p:pic>
      <p:pic>
        <p:nvPicPr>
          <p:cNvPr id="19" name="Image 11" descr="preencoded.png"/>
          <p:cNvPicPr>
            <a:picLocks noChangeAspect="1"/>
          </p:cNvPicPr>
          <p:nvPr/>
        </p:nvPicPr>
        <p:blipFill>
          <a:blip r:embed="rId13"/>
          <a:stretch>
            <a:fillRect/>
          </a:stretch>
        </p:blipFill>
        <p:spPr>
          <a:xfrm>
            <a:off x="2009775" y="718279"/>
            <a:ext cx="73154" cy="73152"/>
          </a:xfrm>
          <a:prstGeom prst="rect">
            <a:avLst/>
          </a:prstGeom>
        </p:spPr>
      </p:pic>
      <p:pic>
        <p:nvPicPr>
          <p:cNvPr id="20" name="Image 12" descr="preencoded.png"/>
          <p:cNvPicPr>
            <a:picLocks noChangeAspect="1"/>
          </p:cNvPicPr>
          <p:nvPr/>
        </p:nvPicPr>
        <p:blipFill>
          <a:blip r:embed="rId14"/>
          <a:stretch>
            <a:fillRect/>
          </a:stretch>
        </p:blipFill>
        <p:spPr>
          <a:xfrm>
            <a:off x="1400175" y="697706"/>
            <a:ext cx="114300" cy="114300"/>
          </a:xfrm>
          <a:prstGeom prst="rect">
            <a:avLst/>
          </a:prstGeom>
        </p:spPr>
      </p:pic>
      <p:pic>
        <p:nvPicPr>
          <p:cNvPr id="21" name="Image 13" descr="preencoded.png"/>
          <p:cNvPicPr>
            <a:picLocks noChangeAspect="1"/>
          </p:cNvPicPr>
          <p:nvPr/>
        </p:nvPicPr>
        <p:blipFill>
          <a:blip r:embed="rId15"/>
          <a:stretch>
            <a:fillRect/>
          </a:stretch>
        </p:blipFill>
        <p:spPr>
          <a:xfrm>
            <a:off x="1571625" y="697706"/>
            <a:ext cx="114300" cy="114300"/>
          </a:xfrm>
          <a:prstGeom prst="rect">
            <a:avLst/>
          </a:prstGeom>
        </p:spPr>
      </p:pic>
      <p:pic>
        <p:nvPicPr>
          <p:cNvPr id="22" name="Image 14" descr="preencoded.png"/>
          <p:cNvPicPr>
            <a:picLocks noChangeAspect="1"/>
          </p:cNvPicPr>
          <p:nvPr/>
        </p:nvPicPr>
        <p:blipFill>
          <a:blip r:embed="rId16"/>
          <a:stretch>
            <a:fillRect/>
          </a:stretch>
        </p:blipFill>
        <p:spPr>
          <a:xfrm>
            <a:off x="1743075" y="697706"/>
            <a:ext cx="114300" cy="114300"/>
          </a:xfrm>
          <a:prstGeom prst="rect">
            <a:avLst/>
          </a:prstGeom>
        </p:spPr>
      </p:pic>
      <p:sp>
        <p:nvSpPr>
          <p:cNvPr id="23" name="Text 6"/>
          <p:cNvSpPr/>
          <p:nvPr/>
        </p:nvSpPr>
        <p:spPr>
          <a:xfrm>
            <a:off x="5943600" y="1335881"/>
            <a:ext cx="1557338"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Submitted: 13/05/2025</a:t>
            </a:r>
            <a:endParaRPr lang="en-US" sz="825" dirty="0"/>
          </a:p>
        </p:txBody>
      </p:sp>
      <p:sp>
        <p:nvSpPr>
          <p:cNvPr id="24" name="Text 7"/>
          <p:cNvSpPr/>
          <p:nvPr/>
        </p:nvSpPr>
        <p:spPr>
          <a:xfrm>
            <a:off x="1857375" y="2097881"/>
            <a:ext cx="44243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Total Score: 10 / 10</a:t>
            </a:r>
            <a:endParaRPr lang="en-US" sz="825" dirty="0"/>
          </a:p>
        </p:txBody>
      </p:sp>
      <p:sp>
        <p:nvSpPr>
          <p:cNvPr id="25" name="Text 8"/>
          <p:cNvSpPr/>
          <p:nvPr/>
        </p:nvSpPr>
        <p:spPr>
          <a:xfrm>
            <a:off x="1947863" y="2559844"/>
            <a:ext cx="5834063" cy="242888"/>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Well done, keep it up.</a:t>
            </a:r>
            <a:endParaRPr lang="en-US" sz="825" dirty="0"/>
          </a:p>
        </p:txBody>
      </p:sp>
      <p:sp>
        <p:nvSpPr>
          <p:cNvPr id="26" name="Text 9"/>
          <p:cNvSpPr/>
          <p:nvPr/>
        </p:nvSpPr>
        <p:spPr>
          <a:xfrm>
            <a:off x="7454178"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7" name="Text 10"/>
          <p:cNvSpPr/>
          <p:nvPr/>
        </p:nvSpPr>
        <p:spPr>
          <a:xfrm>
            <a:off x="2121029"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8" name="Rectangle 27">
            <a:extLst>
              <a:ext uri="{FF2B5EF4-FFF2-40B4-BE49-F238E27FC236}">
                <a16:creationId xmlns:a16="http://schemas.microsoft.com/office/drawing/2014/main" id="{3A2AE101-9D0B-40EB-D063-3BCBBF119353}"/>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Rounded Corners 28">
            <a:extLst>
              <a:ext uri="{FF2B5EF4-FFF2-40B4-BE49-F238E27FC236}">
                <a16:creationId xmlns:a16="http://schemas.microsoft.com/office/drawing/2014/main" id="{35F1B9CC-38C2-0951-402C-CD665196615B}"/>
              </a:ext>
            </a:extLst>
          </p:cNvPr>
          <p:cNvSpPr/>
          <p:nvPr/>
        </p:nvSpPr>
        <p:spPr>
          <a:xfrm>
            <a:off x="6357938" y="4154488"/>
            <a:ext cx="976312" cy="186531"/>
          </a:xfrm>
          <a:prstGeom prst="roundRect">
            <a:avLst>
              <a:gd name="adj" fmla="val 50000"/>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23975" y="592931"/>
            <a:ext cx="6496050" cy="323850"/>
          </a:xfrm>
          <a:prstGeom prst="rect">
            <a:avLst/>
          </a:prstGeom>
          <a:solidFill>
            <a:srgbClr val="FFFFFF"/>
          </a:solidFill>
          <a:ln/>
        </p:spPr>
      </p:sp>
      <p:sp>
        <p:nvSpPr>
          <p:cNvPr id="3" name="Shape 1"/>
          <p:cNvSpPr/>
          <p:nvPr/>
        </p:nvSpPr>
        <p:spPr>
          <a:xfrm>
            <a:off x="1400175" y="697706"/>
            <a:ext cx="457200" cy="114300"/>
          </a:xfrm>
          <a:prstGeom prst="rect">
            <a:avLst/>
          </a:prstGeom>
          <a:noFill/>
          <a:ln/>
        </p:spPr>
      </p:sp>
      <p:sp>
        <p:nvSpPr>
          <p:cNvPr id="4" name="Shape 2"/>
          <p:cNvSpPr/>
          <p:nvPr/>
        </p:nvSpPr>
        <p:spPr>
          <a:xfrm>
            <a:off x="1933575" y="669131"/>
            <a:ext cx="5410200" cy="171450"/>
          </a:xfrm>
          <a:prstGeom prst="roundRect">
            <a:avLst>
              <a:gd name="adj" fmla="val 245760"/>
            </a:avLst>
          </a:prstGeom>
          <a:solidFill>
            <a:srgbClr val="F3EDF7"/>
          </a:solidFill>
          <a:ln/>
        </p:spPr>
      </p:sp>
      <p:sp>
        <p:nvSpPr>
          <p:cNvPr id="5" name="Shape 3"/>
          <p:cNvSpPr/>
          <p:nvPr/>
        </p:nvSpPr>
        <p:spPr>
          <a:xfrm>
            <a:off x="7419975" y="688181"/>
            <a:ext cx="133350" cy="133350"/>
          </a:xfrm>
          <a:prstGeom prst="roundRect">
            <a:avLst>
              <a:gd name="adj" fmla="val 748052"/>
            </a:avLst>
          </a:prstGeom>
          <a:solidFill>
            <a:srgbClr val="79747E"/>
          </a:solidFill>
          <a:ln/>
        </p:spPr>
      </p:sp>
      <p:sp>
        <p:nvSpPr>
          <p:cNvPr id="6" name="Shape 4"/>
          <p:cNvSpPr/>
          <p:nvPr/>
        </p:nvSpPr>
        <p:spPr>
          <a:xfrm>
            <a:off x="2009775" y="697706"/>
            <a:ext cx="5162550" cy="114300"/>
          </a:xfrm>
          <a:prstGeom prst="rect">
            <a:avLst/>
          </a:prstGeom>
          <a:noFill/>
          <a:ln/>
        </p:spPr>
      </p:sp>
      <p:pic>
        <p:nvPicPr>
          <p:cNvPr id="7" name="Image 0" descr="preencoded.png"/>
          <p:cNvPicPr>
            <a:picLocks noChangeAspect="1"/>
          </p:cNvPicPr>
          <p:nvPr/>
        </p:nvPicPr>
        <p:blipFill>
          <a:blip r:embed="rId3"/>
          <a:stretch>
            <a:fillRect/>
          </a:stretch>
        </p:blipFill>
        <p:spPr>
          <a:xfrm>
            <a:off x="3800475" y="4622006"/>
            <a:ext cx="1905000" cy="161925"/>
          </a:xfrm>
          <a:prstGeom prst="rect">
            <a:avLst/>
          </a:prstGeom>
        </p:spPr>
      </p:pic>
      <p:pic>
        <p:nvPicPr>
          <p:cNvPr id="8" name="Image 1" descr="preencoded.png"/>
          <p:cNvPicPr>
            <a:picLocks noChangeAspect="1"/>
          </p:cNvPicPr>
          <p:nvPr/>
        </p:nvPicPr>
        <p:blipFill>
          <a:blip r:embed="rId4"/>
          <a:stretch>
            <a:fillRect/>
          </a:stretch>
        </p:blipFill>
        <p:spPr>
          <a:xfrm>
            <a:off x="1800225" y="916781"/>
            <a:ext cx="5676900" cy="295275"/>
          </a:xfrm>
          <a:prstGeom prst="rect">
            <a:avLst/>
          </a:prstGeom>
        </p:spPr>
      </p:pic>
      <p:pic>
        <p:nvPicPr>
          <p:cNvPr id="10" name="Image 3" descr="preencoded.png"/>
          <p:cNvPicPr>
            <a:picLocks noChangeAspect="1"/>
          </p:cNvPicPr>
          <p:nvPr/>
        </p:nvPicPr>
        <p:blipFill>
          <a:blip r:embed="rId5"/>
          <a:stretch>
            <a:fillRect/>
          </a:stretch>
        </p:blipFill>
        <p:spPr>
          <a:xfrm>
            <a:off x="1419225" y="1045369"/>
            <a:ext cx="114300" cy="114300"/>
          </a:xfrm>
          <a:prstGeom prst="rect">
            <a:avLst/>
          </a:prstGeom>
        </p:spPr>
      </p:pic>
      <p:pic>
        <p:nvPicPr>
          <p:cNvPr id="11" name="Image 4" descr="preencoded.png"/>
          <p:cNvPicPr>
            <a:picLocks noChangeAspect="1"/>
          </p:cNvPicPr>
          <p:nvPr/>
        </p:nvPicPr>
        <p:blipFill>
          <a:blip r:embed="rId6"/>
          <a:stretch>
            <a:fillRect/>
          </a:stretch>
        </p:blipFill>
        <p:spPr>
          <a:xfrm>
            <a:off x="1895475" y="1978819"/>
            <a:ext cx="5500688" cy="381000"/>
          </a:xfrm>
          <a:prstGeom prst="rect">
            <a:avLst/>
          </a:prstGeom>
        </p:spPr>
      </p:pic>
      <p:pic>
        <p:nvPicPr>
          <p:cNvPr id="12" name="Image 5" descr="preencoded.png"/>
          <p:cNvPicPr>
            <a:picLocks noChangeAspect="1"/>
          </p:cNvPicPr>
          <p:nvPr/>
        </p:nvPicPr>
        <p:blipFill>
          <a:blip r:embed="rId7"/>
          <a:stretch>
            <a:fillRect/>
          </a:stretch>
        </p:blipFill>
        <p:spPr>
          <a:xfrm>
            <a:off x="1895475" y="2459831"/>
            <a:ext cx="5500688" cy="381000"/>
          </a:xfrm>
          <a:prstGeom prst="rect">
            <a:avLst/>
          </a:prstGeom>
        </p:spPr>
      </p:pic>
      <p:pic>
        <p:nvPicPr>
          <p:cNvPr id="13" name="Image 6" descr="preencoded.png"/>
          <p:cNvPicPr>
            <a:picLocks noChangeAspect="1"/>
          </p:cNvPicPr>
          <p:nvPr/>
        </p:nvPicPr>
        <p:blipFill>
          <a:blip r:embed="rId8"/>
          <a:stretch>
            <a:fillRect/>
          </a:stretch>
        </p:blipFill>
        <p:spPr>
          <a:xfrm>
            <a:off x="1895475" y="2940844"/>
            <a:ext cx="5500688" cy="381000"/>
          </a:xfrm>
          <a:prstGeom prst="rect">
            <a:avLst/>
          </a:prstGeom>
        </p:spPr>
      </p:pic>
      <p:pic>
        <p:nvPicPr>
          <p:cNvPr id="14" name="Image 7" descr="preencoded.png"/>
          <p:cNvPicPr>
            <a:picLocks noChangeAspect="1"/>
          </p:cNvPicPr>
          <p:nvPr/>
        </p:nvPicPr>
        <p:blipFill>
          <a:blip r:embed="rId9"/>
          <a:stretch>
            <a:fillRect/>
          </a:stretch>
        </p:blipFill>
        <p:spPr>
          <a:xfrm>
            <a:off x="1885950" y="3426619"/>
            <a:ext cx="5500688" cy="381000"/>
          </a:xfrm>
          <a:prstGeom prst="rect">
            <a:avLst/>
          </a:prstGeom>
        </p:spPr>
      </p:pic>
      <p:pic>
        <p:nvPicPr>
          <p:cNvPr id="15" name="Image 8" descr="preencoded.png"/>
          <p:cNvPicPr>
            <a:picLocks noChangeAspect="1"/>
          </p:cNvPicPr>
          <p:nvPr/>
        </p:nvPicPr>
        <p:blipFill>
          <a:blip r:embed="rId10"/>
          <a:stretch>
            <a:fillRect/>
          </a:stretch>
        </p:blipFill>
        <p:spPr>
          <a:xfrm>
            <a:off x="1885950" y="3921919"/>
            <a:ext cx="5500688" cy="381000"/>
          </a:xfrm>
          <a:prstGeom prst="rect">
            <a:avLst/>
          </a:prstGeom>
        </p:spPr>
      </p:pic>
      <p:pic>
        <p:nvPicPr>
          <p:cNvPr id="16" name="Image 9" descr="preencoded.png"/>
          <p:cNvPicPr>
            <a:picLocks noChangeAspect="1"/>
          </p:cNvPicPr>
          <p:nvPr/>
        </p:nvPicPr>
        <p:blipFill>
          <a:blip r:embed="rId11"/>
          <a:stretch>
            <a:fillRect/>
          </a:stretch>
        </p:blipFill>
        <p:spPr>
          <a:xfrm>
            <a:off x="5781675" y="2074069"/>
            <a:ext cx="1076325" cy="228600"/>
          </a:xfrm>
          <a:prstGeom prst="rect">
            <a:avLst/>
          </a:prstGeom>
        </p:spPr>
      </p:pic>
      <p:pic>
        <p:nvPicPr>
          <p:cNvPr id="17" name="Image 10" descr="preencoded.png"/>
          <p:cNvPicPr>
            <a:picLocks noChangeAspect="1"/>
          </p:cNvPicPr>
          <p:nvPr/>
        </p:nvPicPr>
        <p:blipFill>
          <a:blip r:embed="rId12"/>
          <a:stretch>
            <a:fillRect/>
          </a:stretch>
        </p:blipFill>
        <p:spPr>
          <a:xfrm>
            <a:off x="5781675" y="2545556"/>
            <a:ext cx="1076325" cy="228600"/>
          </a:xfrm>
          <a:prstGeom prst="rect">
            <a:avLst/>
          </a:prstGeom>
        </p:spPr>
      </p:pic>
      <p:pic>
        <p:nvPicPr>
          <p:cNvPr id="18" name="Image 11" descr="preencoded.png"/>
          <p:cNvPicPr>
            <a:picLocks noChangeAspect="1"/>
          </p:cNvPicPr>
          <p:nvPr/>
        </p:nvPicPr>
        <p:blipFill>
          <a:blip r:embed="rId12"/>
          <a:stretch>
            <a:fillRect/>
          </a:stretch>
        </p:blipFill>
        <p:spPr>
          <a:xfrm>
            <a:off x="5781675" y="3964781"/>
            <a:ext cx="1076325" cy="228600"/>
          </a:xfrm>
          <a:prstGeom prst="rect">
            <a:avLst/>
          </a:prstGeom>
        </p:spPr>
      </p:pic>
      <p:pic>
        <p:nvPicPr>
          <p:cNvPr id="19" name="Image 12" descr="preencoded.png"/>
          <p:cNvPicPr>
            <a:picLocks noChangeAspect="1"/>
          </p:cNvPicPr>
          <p:nvPr/>
        </p:nvPicPr>
        <p:blipFill>
          <a:blip r:embed="rId12"/>
          <a:stretch>
            <a:fillRect/>
          </a:stretch>
        </p:blipFill>
        <p:spPr>
          <a:xfrm>
            <a:off x="5781675" y="3502819"/>
            <a:ext cx="1076325" cy="228600"/>
          </a:xfrm>
          <a:prstGeom prst="rect">
            <a:avLst/>
          </a:prstGeom>
        </p:spPr>
      </p:pic>
      <p:pic>
        <p:nvPicPr>
          <p:cNvPr id="20" name="Image 13" descr="preencoded.png"/>
          <p:cNvPicPr>
            <a:picLocks noChangeAspect="1"/>
          </p:cNvPicPr>
          <p:nvPr/>
        </p:nvPicPr>
        <p:blipFill>
          <a:blip r:embed="rId12"/>
          <a:stretch>
            <a:fillRect/>
          </a:stretch>
        </p:blipFill>
        <p:spPr>
          <a:xfrm>
            <a:off x="5781675" y="3017044"/>
            <a:ext cx="1076325" cy="228600"/>
          </a:xfrm>
          <a:prstGeom prst="rect">
            <a:avLst/>
          </a:prstGeom>
        </p:spPr>
      </p:pic>
      <p:pic>
        <p:nvPicPr>
          <p:cNvPr id="21" name="Image 14" descr="preencoded.png"/>
          <p:cNvPicPr>
            <a:picLocks noChangeAspect="1"/>
          </p:cNvPicPr>
          <p:nvPr/>
        </p:nvPicPr>
        <p:blipFill>
          <a:blip r:embed="rId13"/>
          <a:stretch>
            <a:fillRect/>
          </a:stretch>
        </p:blipFill>
        <p:spPr>
          <a:xfrm>
            <a:off x="2857500" y="1574006"/>
            <a:ext cx="3429000" cy="238125"/>
          </a:xfrm>
          <a:prstGeom prst="rect">
            <a:avLst/>
          </a:prstGeom>
        </p:spPr>
      </p:pic>
      <p:pic>
        <p:nvPicPr>
          <p:cNvPr id="22" name="Image 15" descr="preencoded.png"/>
          <p:cNvPicPr>
            <a:picLocks noChangeAspect="1"/>
          </p:cNvPicPr>
          <p:nvPr/>
        </p:nvPicPr>
        <p:blipFill>
          <a:blip r:embed="rId14"/>
          <a:stretch>
            <a:fillRect/>
          </a:stretch>
        </p:blipFill>
        <p:spPr>
          <a:xfrm>
            <a:off x="1571625" y="1245394"/>
            <a:ext cx="3409950" cy="268288"/>
          </a:xfrm>
          <a:prstGeom prst="rect">
            <a:avLst/>
          </a:prstGeom>
        </p:spPr>
      </p:pic>
      <p:pic>
        <p:nvPicPr>
          <p:cNvPr id="23" name="Image 16" descr="preencoded.png"/>
          <p:cNvPicPr>
            <a:picLocks noChangeAspect="1"/>
          </p:cNvPicPr>
          <p:nvPr/>
        </p:nvPicPr>
        <p:blipFill>
          <a:blip r:embed="rId15"/>
          <a:stretch>
            <a:fillRect/>
          </a:stretch>
        </p:blipFill>
        <p:spPr>
          <a:xfrm>
            <a:off x="7629525" y="697706"/>
            <a:ext cx="114300" cy="114300"/>
          </a:xfrm>
          <a:prstGeom prst="rect">
            <a:avLst/>
          </a:prstGeom>
        </p:spPr>
      </p:pic>
      <p:pic>
        <p:nvPicPr>
          <p:cNvPr id="24" name="Image 17" descr="preencoded.png"/>
          <p:cNvPicPr>
            <a:picLocks noChangeAspect="1"/>
          </p:cNvPicPr>
          <p:nvPr/>
        </p:nvPicPr>
        <p:blipFill>
          <a:blip r:embed="rId16"/>
          <a:stretch>
            <a:fillRect/>
          </a:stretch>
        </p:blipFill>
        <p:spPr>
          <a:xfrm>
            <a:off x="7172325" y="707231"/>
            <a:ext cx="95250" cy="95250"/>
          </a:xfrm>
          <a:prstGeom prst="rect">
            <a:avLst/>
          </a:prstGeom>
        </p:spPr>
      </p:pic>
      <p:pic>
        <p:nvPicPr>
          <p:cNvPr id="25" name="Image 18" descr="preencoded.png"/>
          <p:cNvPicPr>
            <a:picLocks noChangeAspect="1"/>
          </p:cNvPicPr>
          <p:nvPr/>
        </p:nvPicPr>
        <p:blipFill>
          <a:blip r:embed="rId17"/>
          <a:stretch>
            <a:fillRect/>
          </a:stretch>
        </p:blipFill>
        <p:spPr>
          <a:xfrm>
            <a:off x="2009775" y="718279"/>
            <a:ext cx="73154" cy="73152"/>
          </a:xfrm>
          <a:prstGeom prst="rect">
            <a:avLst/>
          </a:prstGeom>
        </p:spPr>
      </p:pic>
      <p:pic>
        <p:nvPicPr>
          <p:cNvPr id="26" name="Image 19" descr="preencoded.png"/>
          <p:cNvPicPr>
            <a:picLocks noChangeAspect="1"/>
          </p:cNvPicPr>
          <p:nvPr/>
        </p:nvPicPr>
        <p:blipFill>
          <a:blip r:embed="rId18"/>
          <a:stretch>
            <a:fillRect/>
          </a:stretch>
        </p:blipFill>
        <p:spPr>
          <a:xfrm>
            <a:off x="1400175" y="697706"/>
            <a:ext cx="114300" cy="114300"/>
          </a:xfrm>
          <a:prstGeom prst="rect">
            <a:avLst/>
          </a:prstGeom>
        </p:spPr>
      </p:pic>
      <p:pic>
        <p:nvPicPr>
          <p:cNvPr id="27" name="Image 20" descr="preencoded.png"/>
          <p:cNvPicPr>
            <a:picLocks noChangeAspect="1"/>
          </p:cNvPicPr>
          <p:nvPr/>
        </p:nvPicPr>
        <p:blipFill>
          <a:blip r:embed="rId19"/>
          <a:stretch>
            <a:fillRect/>
          </a:stretch>
        </p:blipFill>
        <p:spPr>
          <a:xfrm>
            <a:off x="1571625" y="697706"/>
            <a:ext cx="114300" cy="114300"/>
          </a:xfrm>
          <a:prstGeom prst="rect">
            <a:avLst/>
          </a:prstGeom>
        </p:spPr>
      </p:pic>
      <p:pic>
        <p:nvPicPr>
          <p:cNvPr id="28" name="Image 21" descr="preencoded.png"/>
          <p:cNvPicPr>
            <a:picLocks noChangeAspect="1"/>
          </p:cNvPicPr>
          <p:nvPr/>
        </p:nvPicPr>
        <p:blipFill>
          <a:blip r:embed="rId20"/>
          <a:stretch>
            <a:fillRect/>
          </a:stretch>
        </p:blipFill>
        <p:spPr>
          <a:xfrm>
            <a:off x="1743075" y="697706"/>
            <a:ext cx="114300" cy="114300"/>
          </a:xfrm>
          <a:prstGeom prst="rect">
            <a:avLst/>
          </a:prstGeom>
        </p:spPr>
      </p:pic>
      <p:sp>
        <p:nvSpPr>
          <p:cNvPr id="29" name="Text 5"/>
          <p:cNvSpPr/>
          <p:nvPr/>
        </p:nvSpPr>
        <p:spPr>
          <a:xfrm>
            <a:off x="6310313" y="1312069"/>
            <a:ext cx="1538288" cy="133350"/>
          </a:xfrm>
          <a:prstGeom prst="rect">
            <a:avLst/>
          </a:prstGeom>
          <a:noFill/>
          <a:ln/>
        </p:spPr>
        <p:txBody>
          <a:bodyPr wrap="square" rtlCol="0" anchor="ctr"/>
          <a:lstStyle/>
          <a:p>
            <a:pPr marL="0" indent="0" algn="l">
              <a:lnSpc>
                <a:spcPts val="1050"/>
              </a:lnSpc>
              <a:buNone/>
            </a:pPr>
            <a:r>
              <a:rPr lang="en-US" sz="825" dirty="0">
                <a:solidFill>
                  <a:srgbClr val="000000">
                    <a:alpha val="99000"/>
                  </a:srgbClr>
                </a:solidFill>
                <a:latin typeface="Roboto" pitchFamily="34" charset="0"/>
                <a:ea typeface="Roboto" pitchFamily="34" charset="-122"/>
                <a:cs typeface="Roboto" pitchFamily="34" charset="-120"/>
              </a:rPr>
              <a:t>Published: 13/05/2025</a:t>
            </a:r>
            <a:endParaRPr lang="en-US" sz="825" dirty="0"/>
          </a:p>
        </p:txBody>
      </p:sp>
      <p:sp>
        <p:nvSpPr>
          <p:cNvPr id="30" name="Text 6"/>
          <p:cNvSpPr/>
          <p:nvPr/>
        </p:nvSpPr>
        <p:spPr>
          <a:xfrm>
            <a:off x="4583113" y="2121694"/>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on:13/05/2025</a:t>
            </a:r>
            <a:endParaRPr lang="en-US" sz="600" dirty="0"/>
          </a:p>
        </p:txBody>
      </p:sp>
      <p:sp>
        <p:nvSpPr>
          <p:cNvPr id="31" name="Text 7"/>
          <p:cNvSpPr/>
          <p:nvPr/>
        </p:nvSpPr>
        <p:spPr>
          <a:xfrm>
            <a:off x="1490661" y="2100263"/>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Graded</a:t>
            </a:r>
            <a:endParaRPr lang="en-US" sz="600" b="1" dirty="0"/>
          </a:p>
        </p:txBody>
      </p:sp>
      <p:sp>
        <p:nvSpPr>
          <p:cNvPr id="32" name="Text 8"/>
          <p:cNvSpPr/>
          <p:nvPr/>
        </p:nvSpPr>
        <p:spPr>
          <a:xfrm>
            <a:off x="1490661" y="2566988"/>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Ungraded</a:t>
            </a:r>
            <a:endParaRPr lang="en-US" sz="600" b="1" dirty="0"/>
          </a:p>
        </p:txBody>
      </p:sp>
      <p:sp>
        <p:nvSpPr>
          <p:cNvPr id="33" name="Text 9"/>
          <p:cNvSpPr/>
          <p:nvPr/>
        </p:nvSpPr>
        <p:spPr>
          <a:xfrm>
            <a:off x="1490661" y="3057525"/>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Ungraded</a:t>
            </a:r>
            <a:endParaRPr lang="en-US" sz="600" b="1" dirty="0"/>
          </a:p>
        </p:txBody>
      </p:sp>
      <p:sp>
        <p:nvSpPr>
          <p:cNvPr id="34" name="Text 10"/>
          <p:cNvSpPr/>
          <p:nvPr/>
        </p:nvSpPr>
        <p:spPr>
          <a:xfrm>
            <a:off x="1490661" y="3543300"/>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Ungraded</a:t>
            </a:r>
            <a:endParaRPr lang="en-US" sz="600" b="1" dirty="0"/>
          </a:p>
        </p:txBody>
      </p:sp>
      <p:sp>
        <p:nvSpPr>
          <p:cNvPr id="35" name="Text 11"/>
          <p:cNvSpPr/>
          <p:nvPr/>
        </p:nvSpPr>
        <p:spPr>
          <a:xfrm>
            <a:off x="1490661" y="4043363"/>
            <a:ext cx="790575" cy="142875"/>
          </a:xfrm>
          <a:prstGeom prst="rect">
            <a:avLst/>
          </a:prstGeom>
          <a:noFill/>
          <a:ln/>
        </p:spPr>
        <p:txBody>
          <a:bodyPr wrap="square" rtlCol="0" anchor="ctr"/>
          <a:lstStyle/>
          <a:p>
            <a:pPr marL="0" indent="0" algn="l">
              <a:lnSpc>
                <a:spcPts val="600"/>
              </a:lnSpc>
              <a:buNone/>
            </a:pPr>
            <a:r>
              <a:rPr lang="en-US" sz="600" b="1" kern="0" spc="19" dirty="0">
                <a:solidFill>
                  <a:srgbClr val="000000">
                    <a:alpha val="99000"/>
                  </a:srgbClr>
                </a:solidFill>
                <a:latin typeface="Roboto" pitchFamily="34" charset="0"/>
                <a:ea typeface="Roboto" pitchFamily="34" charset="-122"/>
                <a:cs typeface="Roboto" pitchFamily="34" charset="-120"/>
              </a:rPr>
              <a:t>Ungraded</a:t>
            </a:r>
            <a:endParaRPr lang="en-US" sz="600" b="1" dirty="0"/>
          </a:p>
        </p:txBody>
      </p:sp>
      <p:sp>
        <p:nvSpPr>
          <p:cNvPr id="36" name="Text 12"/>
          <p:cNvSpPr/>
          <p:nvPr/>
        </p:nvSpPr>
        <p:spPr>
          <a:xfrm>
            <a:off x="4583113" y="2588419"/>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on:13/05/2025</a:t>
            </a:r>
            <a:endParaRPr lang="en-US" sz="600" dirty="0"/>
          </a:p>
        </p:txBody>
      </p:sp>
      <p:sp>
        <p:nvSpPr>
          <p:cNvPr id="37" name="Text 13"/>
          <p:cNvSpPr/>
          <p:nvPr/>
        </p:nvSpPr>
        <p:spPr>
          <a:xfrm>
            <a:off x="4583113" y="3064669"/>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on:13/05/2025</a:t>
            </a:r>
            <a:endParaRPr lang="en-US" sz="600" dirty="0"/>
          </a:p>
        </p:txBody>
      </p:sp>
      <p:sp>
        <p:nvSpPr>
          <p:cNvPr id="38" name="Text 14"/>
          <p:cNvSpPr/>
          <p:nvPr/>
        </p:nvSpPr>
        <p:spPr>
          <a:xfrm>
            <a:off x="4583113" y="3555206"/>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on:13/05/2025</a:t>
            </a:r>
            <a:endParaRPr lang="en-US" sz="600" dirty="0"/>
          </a:p>
        </p:txBody>
      </p:sp>
      <p:sp>
        <p:nvSpPr>
          <p:cNvPr id="39" name="Text 15"/>
          <p:cNvSpPr/>
          <p:nvPr/>
        </p:nvSpPr>
        <p:spPr>
          <a:xfrm>
            <a:off x="4583113" y="4026694"/>
            <a:ext cx="1390650" cy="142875"/>
          </a:xfrm>
          <a:prstGeom prst="rect">
            <a:avLst/>
          </a:prstGeom>
          <a:noFill/>
          <a:ln/>
        </p:spPr>
        <p:txBody>
          <a:bodyPr wrap="square" rtlCol="0" anchor="ctr"/>
          <a:lstStyle/>
          <a:p>
            <a:pPr marL="0" indent="0" algn="l">
              <a:lnSpc>
                <a:spcPts val="600"/>
              </a:lnSpc>
              <a:buNone/>
            </a:pPr>
            <a:r>
              <a:rPr lang="en-US" sz="600" kern="0" spc="19" dirty="0">
                <a:solidFill>
                  <a:srgbClr val="000000">
                    <a:alpha val="99000"/>
                  </a:srgbClr>
                </a:solidFill>
                <a:latin typeface="Roboto" pitchFamily="34" charset="0"/>
                <a:ea typeface="Roboto" pitchFamily="34" charset="-122"/>
                <a:cs typeface="Roboto" pitchFamily="34" charset="-120"/>
              </a:rPr>
              <a:t>Submitted on: Not submitted</a:t>
            </a:r>
            <a:endParaRPr lang="en-US" sz="600" dirty="0"/>
          </a:p>
        </p:txBody>
      </p:sp>
      <p:sp>
        <p:nvSpPr>
          <p:cNvPr id="40" name="Text 16"/>
          <p:cNvSpPr/>
          <p:nvPr/>
        </p:nvSpPr>
        <p:spPr>
          <a:xfrm>
            <a:off x="7454178" y="701604"/>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41" name="Text 17"/>
          <p:cNvSpPr/>
          <p:nvPr/>
        </p:nvSpPr>
        <p:spPr>
          <a:xfrm>
            <a:off x="2121029" y="697706"/>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42" name="Rectangle 41">
            <a:extLst>
              <a:ext uri="{FF2B5EF4-FFF2-40B4-BE49-F238E27FC236}">
                <a16:creationId xmlns:a16="http://schemas.microsoft.com/office/drawing/2014/main" id="{F78E00F3-3087-97D0-6E8A-509DA90C223F}"/>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D3421-9020-14F9-9731-FBBB2137DC1F}"/>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B419536D-C66B-DA42-CF2A-2A539D3EB240}"/>
              </a:ext>
            </a:extLst>
          </p:cNvPr>
          <p:cNvSpPr/>
          <p:nvPr/>
        </p:nvSpPr>
        <p:spPr>
          <a:xfrm>
            <a:off x="1323975" y="588169"/>
            <a:ext cx="6496050" cy="323850"/>
          </a:xfrm>
          <a:prstGeom prst="rect">
            <a:avLst/>
          </a:prstGeom>
          <a:solidFill>
            <a:srgbClr val="FFFFFF"/>
          </a:solidFill>
          <a:ln/>
        </p:spPr>
      </p:sp>
      <p:sp>
        <p:nvSpPr>
          <p:cNvPr id="3" name="Shape 1">
            <a:extLst>
              <a:ext uri="{FF2B5EF4-FFF2-40B4-BE49-F238E27FC236}">
                <a16:creationId xmlns:a16="http://schemas.microsoft.com/office/drawing/2014/main" id="{D035BFC8-12C2-DC00-99AE-55B81A76489E}"/>
              </a:ext>
            </a:extLst>
          </p:cNvPr>
          <p:cNvSpPr/>
          <p:nvPr/>
        </p:nvSpPr>
        <p:spPr>
          <a:xfrm>
            <a:off x="2586038" y="3231356"/>
            <a:ext cx="1400175" cy="204788"/>
          </a:xfrm>
          <a:prstGeom prst="roundRect">
            <a:avLst/>
          </a:prstGeom>
          <a:solidFill>
            <a:srgbClr val="8452D4"/>
          </a:solidFill>
          <a:ln/>
        </p:spPr>
      </p:sp>
      <p:sp>
        <p:nvSpPr>
          <p:cNvPr id="4" name="Shape 2">
            <a:extLst>
              <a:ext uri="{FF2B5EF4-FFF2-40B4-BE49-F238E27FC236}">
                <a16:creationId xmlns:a16="http://schemas.microsoft.com/office/drawing/2014/main" id="{FF5195FD-4519-7722-B221-4A0B6A55AB88}"/>
              </a:ext>
            </a:extLst>
          </p:cNvPr>
          <p:cNvSpPr/>
          <p:nvPr/>
        </p:nvSpPr>
        <p:spPr>
          <a:xfrm>
            <a:off x="2307359" y="2931319"/>
            <a:ext cx="105641" cy="100012"/>
          </a:xfrm>
          <a:prstGeom prst="roundRect">
            <a:avLst/>
          </a:prstGeom>
          <a:solidFill>
            <a:srgbClr val="D9D9D9">
              <a:alpha val="0"/>
            </a:srgbClr>
          </a:solidFill>
          <a:ln w="25400">
            <a:solidFill>
              <a:srgbClr val="000000"/>
            </a:solidFill>
            <a:prstDash val="solid"/>
          </a:ln>
        </p:spPr>
      </p:sp>
      <p:sp>
        <p:nvSpPr>
          <p:cNvPr id="5" name="Shape 3">
            <a:extLst>
              <a:ext uri="{FF2B5EF4-FFF2-40B4-BE49-F238E27FC236}">
                <a16:creationId xmlns:a16="http://schemas.microsoft.com/office/drawing/2014/main" id="{F21AED11-A4D3-E042-1029-C2E0489D8033}"/>
              </a:ext>
            </a:extLst>
          </p:cNvPr>
          <p:cNvSpPr/>
          <p:nvPr/>
        </p:nvSpPr>
        <p:spPr>
          <a:xfrm>
            <a:off x="2286000" y="2593181"/>
            <a:ext cx="2000250" cy="252413"/>
          </a:xfrm>
          <a:prstGeom prst="roundRect">
            <a:avLst/>
          </a:prstGeom>
          <a:noFill/>
          <a:ln w="12700">
            <a:solidFill>
              <a:srgbClr val="000000"/>
            </a:solidFill>
            <a:prstDash val="solid"/>
          </a:ln>
        </p:spPr>
      </p:sp>
      <p:sp>
        <p:nvSpPr>
          <p:cNvPr id="6" name="Shape 4">
            <a:extLst>
              <a:ext uri="{FF2B5EF4-FFF2-40B4-BE49-F238E27FC236}">
                <a16:creationId xmlns:a16="http://schemas.microsoft.com/office/drawing/2014/main" id="{32116C9A-91CF-A74D-8CC5-E47DFD8FAB4C}"/>
              </a:ext>
            </a:extLst>
          </p:cNvPr>
          <p:cNvSpPr/>
          <p:nvPr/>
        </p:nvSpPr>
        <p:spPr>
          <a:xfrm>
            <a:off x="2286000" y="2235994"/>
            <a:ext cx="2000250" cy="252413"/>
          </a:xfrm>
          <a:prstGeom prst="roundRect">
            <a:avLst/>
          </a:prstGeom>
          <a:noFill/>
          <a:ln w="12700">
            <a:solidFill>
              <a:srgbClr val="000000"/>
            </a:solidFill>
            <a:prstDash val="solid"/>
          </a:ln>
        </p:spPr>
      </p:sp>
      <p:sp>
        <p:nvSpPr>
          <p:cNvPr id="7" name="Shape 5">
            <a:extLst>
              <a:ext uri="{FF2B5EF4-FFF2-40B4-BE49-F238E27FC236}">
                <a16:creationId xmlns:a16="http://schemas.microsoft.com/office/drawing/2014/main" id="{E3FECB93-132F-4C43-BA90-D57EC6471EDE}"/>
              </a:ext>
            </a:extLst>
          </p:cNvPr>
          <p:cNvSpPr/>
          <p:nvPr/>
        </p:nvSpPr>
        <p:spPr>
          <a:xfrm>
            <a:off x="1400175" y="692944"/>
            <a:ext cx="457200" cy="114300"/>
          </a:xfrm>
          <a:prstGeom prst="rect">
            <a:avLst/>
          </a:prstGeom>
          <a:noFill/>
          <a:ln/>
        </p:spPr>
      </p:sp>
      <p:sp>
        <p:nvSpPr>
          <p:cNvPr id="8" name="Shape 6">
            <a:extLst>
              <a:ext uri="{FF2B5EF4-FFF2-40B4-BE49-F238E27FC236}">
                <a16:creationId xmlns:a16="http://schemas.microsoft.com/office/drawing/2014/main" id="{0B8D1FB2-2541-D988-A412-9D0B5F1C847C}"/>
              </a:ext>
            </a:extLst>
          </p:cNvPr>
          <p:cNvSpPr/>
          <p:nvPr/>
        </p:nvSpPr>
        <p:spPr>
          <a:xfrm>
            <a:off x="1933575" y="664369"/>
            <a:ext cx="5410200" cy="171450"/>
          </a:xfrm>
          <a:prstGeom prst="roundRect">
            <a:avLst>
              <a:gd name="adj" fmla="val 245760"/>
            </a:avLst>
          </a:prstGeom>
          <a:solidFill>
            <a:srgbClr val="F3EDF7"/>
          </a:solidFill>
          <a:ln/>
        </p:spPr>
      </p:sp>
      <p:sp>
        <p:nvSpPr>
          <p:cNvPr id="9" name="Shape 7">
            <a:extLst>
              <a:ext uri="{FF2B5EF4-FFF2-40B4-BE49-F238E27FC236}">
                <a16:creationId xmlns:a16="http://schemas.microsoft.com/office/drawing/2014/main" id="{06A0D102-AE6A-A489-C6F9-E9BC6F7C7553}"/>
              </a:ext>
            </a:extLst>
          </p:cNvPr>
          <p:cNvSpPr/>
          <p:nvPr/>
        </p:nvSpPr>
        <p:spPr>
          <a:xfrm>
            <a:off x="7419975" y="683419"/>
            <a:ext cx="133350" cy="133350"/>
          </a:xfrm>
          <a:prstGeom prst="roundRect">
            <a:avLst>
              <a:gd name="adj" fmla="val 748052"/>
            </a:avLst>
          </a:prstGeom>
          <a:solidFill>
            <a:srgbClr val="79747E"/>
          </a:solidFill>
          <a:ln/>
        </p:spPr>
      </p:sp>
      <p:sp>
        <p:nvSpPr>
          <p:cNvPr id="10" name="Shape 8">
            <a:extLst>
              <a:ext uri="{FF2B5EF4-FFF2-40B4-BE49-F238E27FC236}">
                <a16:creationId xmlns:a16="http://schemas.microsoft.com/office/drawing/2014/main" id="{3ECFCBE7-765E-694F-D3B0-A1CC5F36B9FE}"/>
              </a:ext>
            </a:extLst>
          </p:cNvPr>
          <p:cNvSpPr/>
          <p:nvPr/>
        </p:nvSpPr>
        <p:spPr>
          <a:xfrm>
            <a:off x="2009775" y="692944"/>
            <a:ext cx="5162550" cy="114300"/>
          </a:xfrm>
          <a:prstGeom prst="rect">
            <a:avLst/>
          </a:prstGeom>
          <a:noFill/>
          <a:ln/>
        </p:spPr>
      </p:sp>
      <p:pic>
        <p:nvPicPr>
          <p:cNvPr id="11" name="Image 0" descr="preencoded.png">
            <a:extLst>
              <a:ext uri="{FF2B5EF4-FFF2-40B4-BE49-F238E27FC236}">
                <a16:creationId xmlns:a16="http://schemas.microsoft.com/office/drawing/2014/main" id="{619BDA4A-3AA6-1D5F-DEA9-145425D84C24}"/>
              </a:ext>
            </a:extLst>
          </p:cNvPr>
          <p:cNvPicPr>
            <a:picLocks noChangeAspect="1"/>
          </p:cNvPicPr>
          <p:nvPr/>
        </p:nvPicPr>
        <p:blipFill>
          <a:blip r:embed="rId3"/>
          <a:stretch>
            <a:fillRect/>
          </a:stretch>
        </p:blipFill>
        <p:spPr>
          <a:xfrm>
            <a:off x="3637915" y="4622006"/>
            <a:ext cx="1905000" cy="161925"/>
          </a:xfrm>
          <a:prstGeom prst="rect">
            <a:avLst/>
          </a:prstGeom>
        </p:spPr>
      </p:pic>
      <p:pic>
        <p:nvPicPr>
          <p:cNvPr id="12" name="Image 1" descr="preencoded.png">
            <a:extLst>
              <a:ext uri="{FF2B5EF4-FFF2-40B4-BE49-F238E27FC236}">
                <a16:creationId xmlns:a16="http://schemas.microsoft.com/office/drawing/2014/main" id="{15903AC9-92C5-1E5F-D396-314663C7B45A}"/>
              </a:ext>
            </a:extLst>
          </p:cNvPr>
          <p:cNvPicPr>
            <a:picLocks noChangeAspect="1"/>
          </p:cNvPicPr>
          <p:nvPr/>
        </p:nvPicPr>
        <p:blipFill>
          <a:blip r:embed="rId4"/>
          <a:stretch>
            <a:fillRect/>
          </a:stretch>
        </p:blipFill>
        <p:spPr>
          <a:xfrm>
            <a:off x="5148263" y="1754981"/>
            <a:ext cx="1905000" cy="1905000"/>
          </a:xfrm>
          <a:prstGeom prst="rect">
            <a:avLst/>
          </a:prstGeom>
        </p:spPr>
      </p:pic>
      <p:pic>
        <p:nvPicPr>
          <p:cNvPr id="13" name="Image 2" descr="preencoded.png">
            <a:extLst>
              <a:ext uri="{FF2B5EF4-FFF2-40B4-BE49-F238E27FC236}">
                <a16:creationId xmlns:a16="http://schemas.microsoft.com/office/drawing/2014/main" id="{F1843542-6C37-77E4-35E6-90A1659D3DCA}"/>
              </a:ext>
            </a:extLst>
          </p:cNvPr>
          <p:cNvPicPr>
            <a:picLocks noChangeAspect="1"/>
          </p:cNvPicPr>
          <p:nvPr/>
        </p:nvPicPr>
        <p:blipFill>
          <a:blip r:embed="rId5"/>
          <a:stretch>
            <a:fillRect/>
          </a:stretch>
        </p:blipFill>
        <p:spPr>
          <a:xfrm>
            <a:off x="1323975" y="907256"/>
            <a:ext cx="6534150" cy="333375"/>
          </a:xfrm>
          <a:prstGeom prst="rect">
            <a:avLst/>
          </a:prstGeom>
        </p:spPr>
      </p:pic>
      <p:pic>
        <p:nvPicPr>
          <p:cNvPr id="14" name="Image 3" descr="preencoded.png">
            <a:extLst>
              <a:ext uri="{FF2B5EF4-FFF2-40B4-BE49-F238E27FC236}">
                <a16:creationId xmlns:a16="http://schemas.microsoft.com/office/drawing/2014/main" id="{06C1D5E9-0FDD-F0B4-CA14-79596FC50351}"/>
              </a:ext>
            </a:extLst>
          </p:cNvPr>
          <p:cNvPicPr>
            <a:picLocks noChangeAspect="1"/>
          </p:cNvPicPr>
          <p:nvPr/>
        </p:nvPicPr>
        <p:blipFill>
          <a:blip r:embed="rId6"/>
          <a:stretch>
            <a:fillRect/>
          </a:stretch>
        </p:blipFill>
        <p:spPr>
          <a:xfrm>
            <a:off x="2433638" y="2655094"/>
            <a:ext cx="138113" cy="133350"/>
          </a:xfrm>
          <a:prstGeom prst="rect">
            <a:avLst/>
          </a:prstGeom>
        </p:spPr>
      </p:pic>
      <p:pic>
        <p:nvPicPr>
          <p:cNvPr id="15" name="Image 4" descr="preencoded.png">
            <a:extLst>
              <a:ext uri="{FF2B5EF4-FFF2-40B4-BE49-F238E27FC236}">
                <a16:creationId xmlns:a16="http://schemas.microsoft.com/office/drawing/2014/main" id="{9D7C9D27-3970-CBE1-EF51-C3D854B7E593}"/>
              </a:ext>
            </a:extLst>
          </p:cNvPr>
          <p:cNvPicPr>
            <a:picLocks noChangeAspect="1"/>
          </p:cNvPicPr>
          <p:nvPr/>
        </p:nvPicPr>
        <p:blipFill>
          <a:blip r:embed="rId7"/>
          <a:stretch>
            <a:fillRect/>
          </a:stretch>
        </p:blipFill>
        <p:spPr>
          <a:xfrm>
            <a:off x="2433638" y="2293144"/>
            <a:ext cx="138113" cy="142875"/>
          </a:xfrm>
          <a:prstGeom prst="rect">
            <a:avLst/>
          </a:prstGeom>
        </p:spPr>
      </p:pic>
      <p:pic>
        <p:nvPicPr>
          <p:cNvPr id="16" name="Image 5" descr="preencoded.png">
            <a:extLst>
              <a:ext uri="{FF2B5EF4-FFF2-40B4-BE49-F238E27FC236}">
                <a16:creationId xmlns:a16="http://schemas.microsoft.com/office/drawing/2014/main" id="{6FF6A8EB-29A5-E9F8-DA91-ABCBDCA72E93}"/>
              </a:ext>
            </a:extLst>
          </p:cNvPr>
          <p:cNvPicPr>
            <a:picLocks noChangeAspect="1"/>
          </p:cNvPicPr>
          <p:nvPr/>
        </p:nvPicPr>
        <p:blipFill>
          <a:blip r:embed="rId8"/>
          <a:stretch>
            <a:fillRect/>
          </a:stretch>
        </p:blipFill>
        <p:spPr>
          <a:xfrm>
            <a:off x="7629525" y="692944"/>
            <a:ext cx="114300" cy="114300"/>
          </a:xfrm>
          <a:prstGeom prst="rect">
            <a:avLst/>
          </a:prstGeom>
        </p:spPr>
      </p:pic>
      <p:pic>
        <p:nvPicPr>
          <p:cNvPr id="17" name="Image 6" descr="preencoded.png">
            <a:extLst>
              <a:ext uri="{FF2B5EF4-FFF2-40B4-BE49-F238E27FC236}">
                <a16:creationId xmlns:a16="http://schemas.microsoft.com/office/drawing/2014/main" id="{16CA1087-EF6A-E7D9-FBDC-4FCC86D65647}"/>
              </a:ext>
            </a:extLst>
          </p:cNvPr>
          <p:cNvPicPr>
            <a:picLocks noChangeAspect="1"/>
          </p:cNvPicPr>
          <p:nvPr/>
        </p:nvPicPr>
        <p:blipFill>
          <a:blip r:embed="rId9"/>
          <a:stretch>
            <a:fillRect/>
          </a:stretch>
        </p:blipFill>
        <p:spPr>
          <a:xfrm>
            <a:off x="7172325" y="702469"/>
            <a:ext cx="95250" cy="95250"/>
          </a:xfrm>
          <a:prstGeom prst="rect">
            <a:avLst/>
          </a:prstGeom>
        </p:spPr>
      </p:pic>
      <p:pic>
        <p:nvPicPr>
          <p:cNvPr id="18" name="Image 7" descr="preencoded.png">
            <a:extLst>
              <a:ext uri="{FF2B5EF4-FFF2-40B4-BE49-F238E27FC236}">
                <a16:creationId xmlns:a16="http://schemas.microsoft.com/office/drawing/2014/main" id="{F39A92B8-BBAF-0991-24CF-D2E4258FBDE2}"/>
              </a:ext>
            </a:extLst>
          </p:cNvPr>
          <p:cNvPicPr>
            <a:picLocks noChangeAspect="1"/>
          </p:cNvPicPr>
          <p:nvPr/>
        </p:nvPicPr>
        <p:blipFill>
          <a:blip r:embed="rId10"/>
          <a:stretch>
            <a:fillRect/>
          </a:stretch>
        </p:blipFill>
        <p:spPr>
          <a:xfrm>
            <a:off x="2009775" y="713518"/>
            <a:ext cx="73152" cy="73152"/>
          </a:xfrm>
          <a:prstGeom prst="rect">
            <a:avLst/>
          </a:prstGeom>
        </p:spPr>
      </p:pic>
      <p:pic>
        <p:nvPicPr>
          <p:cNvPr id="19" name="Image 8" descr="preencoded.png">
            <a:extLst>
              <a:ext uri="{FF2B5EF4-FFF2-40B4-BE49-F238E27FC236}">
                <a16:creationId xmlns:a16="http://schemas.microsoft.com/office/drawing/2014/main" id="{2F3EDEBE-F0DD-886D-67D6-215A36EC5B2C}"/>
              </a:ext>
            </a:extLst>
          </p:cNvPr>
          <p:cNvPicPr>
            <a:picLocks noChangeAspect="1"/>
          </p:cNvPicPr>
          <p:nvPr/>
        </p:nvPicPr>
        <p:blipFill>
          <a:blip r:embed="rId11"/>
          <a:stretch>
            <a:fillRect/>
          </a:stretch>
        </p:blipFill>
        <p:spPr>
          <a:xfrm>
            <a:off x="1400175" y="692944"/>
            <a:ext cx="114300" cy="114300"/>
          </a:xfrm>
          <a:prstGeom prst="rect">
            <a:avLst/>
          </a:prstGeom>
        </p:spPr>
      </p:pic>
      <p:pic>
        <p:nvPicPr>
          <p:cNvPr id="20" name="Image 9" descr="preencoded.png">
            <a:extLst>
              <a:ext uri="{FF2B5EF4-FFF2-40B4-BE49-F238E27FC236}">
                <a16:creationId xmlns:a16="http://schemas.microsoft.com/office/drawing/2014/main" id="{4C91D860-F05F-84F5-5E62-CD7D4545EB29}"/>
              </a:ext>
            </a:extLst>
          </p:cNvPr>
          <p:cNvPicPr>
            <a:picLocks noChangeAspect="1"/>
          </p:cNvPicPr>
          <p:nvPr/>
        </p:nvPicPr>
        <p:blipFill>
          <a:blip r:embed="rId12"/>
          <a:stretch>
            <a:fillRect/>
          </a:stretch>
        </p:blipFill>
        <p:spPr>
          <a:xfrm>
            <a:off x="1571625" y="692944"/>
            <a:ext cx="114300" cy="114300"/>
          </a:xfrm>
          <a:prstGeom prst="rect">
            <a:avLst/>
          </a:prstGeom>
        </p:spPr>
      </p:pic>
      <p:pic>
        <p:nvPicPr>
          <p:cNvPr id="21" name="Image 10" descr="preencoded.png">
            <a:extLst>
              <a:ext uri="{FF2B5EF4-FFF2-40B4-BE49-F238E27FC236}">
                <a16:creationId xmlns:a16="http://schemas.microsoft.com/office/drawing/2014/main" id="{8862178A-59FF-7120-A992-817B08E6DCFE}"/>
              </a:ext>
            </a:extLst>
          </p:cNvPr>
          <p:cNvPicPr>
            <a:picLocks noChangeAspect="1"/>
          </p:cNvPicPr>
          <p:nvPr/>
        </p:nvPicPr>
        <p:blipFill>
          <a:blip r:embed="rId13"/>
          <a:stretch>
            <a:fillRect/>
          </a:stretch>
        </p:blipFill>
        <p:spPr>
          <a:xfrm>
            <a:off x="1743075" y="692944"/>
            <a:ext cx="114300" cy="114300"/>
          </a:xfrm>
          <a:prstGeom prst="rect">
            <a:avLst/>
          </a:prstGeom>
        </p:spPr>
      </p:pic>
      <p:sp>
        <p:nvSpPr>
          <p:cNvPr id="22" name="Text 9">
            <a:extLst>
              <a:ext uri="{FF2B5EF4-FFF2-40B4-BE49-F238E27FC236}">
                <a16:creationId xmlns:a16="http://schemas.microsoft.com/office/drawing/2014/main" id="{26DFB7AE-4516-242F-17EC-8903A32FDBC3}"/>
              </a:ext>
            </a:extLst>
          </p:cNvPr>
          <p:cNvSpPr/>
          <p:nvPr/>
        </p:nvSpPr>
        <p:spPr>
          <a:xfrm>
            <a:off x="3067050" y="1921669"/>
            <a:ext cx="895350" cy="190500"/>
          </a:xfrm>
          <a:prstGeom prst="rect">
            <a:avLst/>
          </a:prstGeom>
          <a:noFill/>
          <a:ln/>
        </p:spPr>
        <p:txBody>
          <a:bodyPr wrap="square" rtlCol="0" anchor="ctr"/>
          <a:lstStyle/>
          <a:p>
            <a:pPr marL="0" indent="0" algn="l">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LOGIN</a:t>
            </a:r>
            <a:endParaRPr lang="en-US" sz="1200" dirty="0"/>
          </a:p>
        </p:txBody>
      </p:sp>
      <p:sp>
        <p:nvSpPr>
          <p:cNvPr id="23" name="Text 10">
            <a:extLst>
              <a:ext uri="{FF2B5EF4-FFF2-40B4-BE49-F238E27FC236}">
                <a16:creationId xmlns:a16="http://schemas.microsoft.com/office/drawing/2014/main" id="{676DC263-9BCC-D2E6-2AC3-6AFC18F15880}"/>
              </a:ext>
            </a:extLst>
          </p:cNvPr>
          <p:cNvSpPr/>
          <p:nvPr/>
        </p:nvSpPr>
        <p:spPr>
          <a:xfrm>
            <a:off x="3045618" y="3269456"/>
            <a:ext cx="700088" cy="114300"/>
          </a:xfrm>
          <a:prstGeom prst="rect">
            <a:avLst/>
          </a:prstGeom>
          <a:noFill/>
          <a:ln/>
        </p:spPr>
        <p:txBody>
          <a:bodyPr wrap="square" rtlCol="0" anchor="ctr"/>
          <a:lstStyle/>
          <a:p>
            <a:pPr marL="0" indent="0" algn="l">
              <a:lnSpc>
                <a:spcPts val="900"/>
              </a:lnSpc>
              <a:buNone/>
            </a:pPr>
            <a:r>
              <a:rPr lang="en-US" sz="600" kern="0" spc="6" dirty="0">
                <a:solidFill>
                  <a:srgbClr val="FFFFFF">
                    <a:alpha val="99000"/>
                  </a:srgbClr>
                </a:solidFill>
                <a:latin typeface="Roboto" pitchFamily="34" charset="0"/>
                <a:ea typeface="Roboto" pitchFamily="34" charset="-122"/>
                <a:cs typeface="Roboto" pitchFamily="34" charset="-120"/>
              </a:rPr>
              <a:t>Sign In</a:t>
            </a:r>
            <a:endParaRPr lang="en-US" sz="600" dirty="0"/>
          </a:p>
        </p:txBody>
      </p:sp>
      <p:sp>
        <p:nvSpPr>
          <p:cNvPr id="24" name="Text 11">
            <a:extLst>
              <a:ext uri="{FF2B5EF4-FFF2-40B4-BE49-F238E27FC236}">
                <a16:creationId xmlns:a16="http://schemas.microsoft.com/office/drawing/2014/main" id="{E802C134-6A80-252A-E9B2-7BC6025D9673}"/>
              </a:ext>
            </a:extLst>
          </p:cNvPr>
          <p:cNvSpPr/>
          <p:nvPr/>
        </p:nvSpPr>
        <p:spPr>
          <a:xfrm>
            <a:off x="2624137" y="3544886"/>
            <a:ext cx="1543050" cy="114300"/>
          </a:xfrm>
          <a:prstGeom prst="rect">
            <a:avLst/>
          </a:prstGeom>
          <a:noFill/>
          <a:ln/>
        </p:spPr>
        <p:txBody>
          <a:bodyPr wrap="square" rtlCol="0" anchor="ctr"/>
          <a:lstStyle/>
          <a:p>
            <a:pPr marL="0" indent="0" algn="l">
              <a:lnSpc>
                <a:spcPts val="900"/>
              </a:lnSpc>
              <a:buNone/>
            </a:pPr>
            <a:r>
              <a:rPr lang="en-US" sz="600" kern="0" spc="6" dirty="0">
                <a:solidFill>
                  <a:srgbClr val="000000">
                    <a:alpha val="99000"/>
                  </a:srgbClr>
                </a:solidFill>
                <a:latin typeface="Roboto" pitchFamily="34" charset="0"/>
                <a:ea typeface="Roboto" pitchFamily="34" charset="-122"/>
                <a:cs typeface="Roboto" pitchFamily="34" charset="-120"/>
              </a:rPr>
              <a:t>Don’t have an account? </a:t>
            </a:r>
            <a:r>
              <a:rPr lang="en-US" sz="600" u="sng" kern="0" spc="6" dirty="0">
                <a:solidFill>
                  <a:srgbClr val="6176FF">
                    <a:alpha val="99000"/>
                  </a:srgbClr>
                </a:solidFill>
                <a:latin typeface="Roboto" pitchFamily="34" charset="0"/>
                <a:ea typeface="Roboto" pitchFamily="34" charset="-122"/>
                <a:cs typeface="Roboto" pitchFamily="34" charset="-120"/>
              </a:rPr>
              <a:t>Sign up</a:t>
            </a:r>
            <a:endParaRPr lang="en-US" sz="600" dirty="0"/>
          </a:p>
        </p:txBody>
      </p:sp>
      <p:sp>
        <p:nvSpPr>
          <p:cNvPr id="25" name="Text 12">
            <a:extLst>
              <a:ext uri="{FF2B5EF4-FFF2-40B4-BE49-F238E27FC236}">
                <a16:creationId xmlns:a16="http://schemas.microsoft.com/office/drawing/2014/main" id="{C26FA2AA-CAA1-D7E6-09C1-3A9F8E0654B4}"/>
              </a:ext>
            </a:extLst>
          </p:cNvPr>
          <p:cNvSpPr/>
          <p:nvPr/>
        </p:nvSpPr>
        <p:spPr>
          <a:xfrm>
            <a:off x="2428875" y="2917031"/>
            <a:ext cx="966787" cy="114300"/>
          </a:xfrm>
          <a:prstGeom prst="rect">
            <a:avLst/>
          </a:prstGeom>
          <a:noFill/>
          <a:ln/>
        </p:spPr>
        <p:txBody>
          <a:bodyPr wrap="square" rtlCol="0" anchor="ctr"/>
          <a:lstStyle/>
          <a:p>
            <a:pPr marL="0" indent="0" algn="l">
              <a:lnSpc>
                <a:spcPts val="900"/>
              </a:lnSpc>
              <a:buNone/>
            </a:pPr>
            <a:r>
              <a:rPr lang="en-US" sz="600" kern="0" spc="6" dirty="0">
                <a:solidFill>
                  <a:srgbClr val="000000">
                    <a:alpha val="99000"/>
                  </a:srgbClr>
                </a:solidFill>
                <a:latin typeface="Roboto" pitchFamily="34" charset="0"/>
                <a:ea typeface="Roboto" pitchFamily="34" charset="-122"/>
                <a:cs typeface="Roboto" pitchFamily="34" charset="-120"/>
              </a:rPr>
              <a:t>Remember Me</a:t>
            </a:r>
            <a:endParaRPr lang="en-US" sz="600" dirty="0"/>
          </a:p>
        </p:txBody>
      </p:sp>
      <p:sp>
        <p:nvSpPr>
          <p:cNvPr id="26" name="Text 13">
            <a:extLst>
              <a:ext uri="{FF2B5EF4-FFF2-40B4-BE49-F238E27FC236}">
                <a16:creationId xmlns:a16="http://schemas.microsoft.com/office/drawing/2014/main" id="{40C8DE67-A940-5A65-DCDC-5230F5A3EBED}"/>
              </a:ext>
            </a:extLst>
          </p:cNvPr>
          <p:cNvSpPr/>
          <p:nvPr/>
        </p:nvSpPr>
        <p:spPr>
          <a:xfrm>
            <a:off x="2681288" y="2645569"/>
            <a:ext cx="966787"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a:t>
            </a:r>
            <a:endParaRPr lang="en-US" sz="900" dirty="0"/>
          </a:p>
        </p:txBody>
      </p:sp>
      <p:sp>
        <p:nvSpPr>
          <p:cNvPr id="27" name="Text 14">
            <a:extLst>
              <a:ext uri="{FF2B5EF4-FFF2-40B4-BE49-F238E27FC236}">
                <a16:creationId xmlns:a16="http://schemas.microsoft.com/office/drawing/2014/main" id="{9D76637F-13B9-742A-2871-1F5C87436BB1}"/>
              </a:ext>
            </a:extLst>
          </p:cNvPr>
          <p:cNvSpPr/>
          <p:nvPr/>
        </p:nvSpPr>
        <p:spPr>
          <a:xfrm>
            <a:off x="2653189" y="2250281"/>
            <a:ext cx="1356995" cy="223837"/>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User@gmail.com</a:t>
            </a:r>
            <a:endParaRPr lang="en-US" sz="900" dirty="0"/>
          </a:p>
        </p:txBody>
      </p:sp>
      <p:sp>
        <p:nvSpPr>
          <p:cNvPr id="28" name="Text 15">
            <a:extLst>
              <a:ext uri="{FF2B5EF4-FFF2-40B4-BE49-F238E27FC236}">
                <a16:creationId xmlns:a16="http://schemas.microsoft.com/office/drawing/2014/main" id="{EB87B226-F539-A47D-B0B9-C27A133DFDE1}"/>
              </a:ext>
            </a:extLst>
          </p:cNvPr>
          <p:cNvSpPr/>
          <p:nvPr/>
        </p:nvSpPr>
        <p:spPr>
          <a:xfrm>
            <a:off x="7454179"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9" name="Text 16">
            <a:extLst>
              <a:ext uri="{FF2B5EF4-FFF2-40B4-BE49-F238E27FC236}">
                <a16:creationId xmlns:a16="http://schemas.microsoft.com/office/drawing/2014/main" id="{E61CF0A4-FAA2-5181-C9F5-0F15C2F64B31}"/>
              </a:ext>
            </a:extLst>
          </p:cNvPr>
          <p:cNvSpPr/>
          <p:nvPr/>
        </p:nvSpPr>
        <p:spPr>
          <a:xfrm>
            <a:off x="2121027"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0" name="Rectangle 29">
            <a:extLst>
              <a:ext uri="{FF2B5EF4-FFF2-40B4-BE49-F238E27FC236}">
                <a16:creationId xmlns:a16="http://schemas.microsoft.com/office/drawing/2014/main" id="{6248435A-07BE-A326-F825-3F41F73CE4A1}"/>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Graphic 30" descr="Checkmark with solid fill">
            <a:extLst>
              <a:ext uri="{FF2B5EF4-FFF2-40B4-BE49-F238E27FC236}">
                <a16:creationId xmlns:a16="http://schemas.microsoft.com/office/drawing/2014/main" id="{427B80D9-C60B-3D73-74B9-821C924409A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300288" y="2917031"/>
            <a:ext cx="128587" cy="128587"/>
          </a:xfrm>
          <a:prstGeom prst="rect">
            <a:avLst/>
          </a:prstGeom>
        </p:spPr>
      </p:pic>
      <p:sp>
        <p:nvSpPr>
          <p:cNvPr id="32" name="Text 11">
            <a:extLst>
              <a:ext uri="{FF2B5EF4-FFF2-40B4-BE49-F238E27FC236}">
                <a16:creationId xmlns:a16="http://schemas.microsoft.com/office/drawing/2014/main" id="{77DC14B0-3219-9A05-BCF8-2904831E42EC}"/>
              </a:ext>
            </a:extLst>
          </p:cNvPr>
          <p:cNvSpPr/>
          <p:nvPr/>
        </p:nvSpPr>
        <p:spPr>
          <a:xfrm>
            <a:off x="2624137" y="3676650"/>
            <a:ext cx="1543050" cy="114300"/>
          </a:xfrm>
          <a:prstGeom prst="rect">
            <a:avLst/>
          </a:prstGeom>
          <a:noFill/>
          <a:ln/>
        </p:spPr>
        <p:txBody>
          <a:bodyPr wrap="square" rtlCol="0" anchor="ctr"/>
          <a:lstStyle/>
          <a:p>
            <a:pPr marL="0" indent="0" algn="l">
              <a:lnSpc>
                <a:spcPts val="900"/>
              </a:lnSpc>
              <a:buNone/>
            </a:pPr>
            <a:r>
              <a:rPr lang="en-US" sz="600" kern="0" spc="6" dirty="0">
                <a:solidFill>
                  <a:srgbClr val="000000">
                    <a:alpha val="99000"/>
                  </a:srgbClr>
                </a:solidFill>
                <a:latin typeface="Roboto" pitchFamily="34" charset="0"/>
                <a:ea typeface="Roboto" pitchFamily="34" charset="-122"/>
                <a:cs typeface="Roboto" pitchFamily="34" charset="-120"/>
              </a:rPr>
              <a:t>Forget Password? </a:t>
            </a:r>
            <a:r>
              <a:rPr lang="en-US" sz="600" u="sng" kern="0" spc="6" dirty="0">
                <a:solidFill>
                  <a:srgbClr val="6176FF">
                    <a:alpha val="99000"/>
                  </a:srgbClr>
                </a:solidFill>
                <a:latin typeface="Roboto" pitchFamily="34" charset="0"/>
                <a:ea typeface="Roboto" pitchFamily="34" charset="-122"/>
                <a:cs typeface="Roboto" pitchFamily="34" charset="-120"/>
              </a:rPr>
              <a:t>Click here</a:t>
            </a:r>
            <a:endParaRPr lang="en-US" sz="600" dirty="0"/>
          </a:p>
        </p:txBody>
      </p:sp>
      <p:sp>
        <p:nvSpPr>
          <p:cNvPr id="34" name="Text 11">
            <a:extLst>
              <a:ext uri="{FF2B5EF4-FFF2-40B4-BE49-F238E27FC236}">
                <a16:creationId xmlns:a16="http://schemas.microsoft.com/office/drawing/2014/main" id="{71F12A52-746B-5E04-6E50-E5FF7243ABD2}"/>
              </a:ext>
            </a:extLst>
          </p:cNvPr>
          <p:cNvSpPr/>
          <p:nvPr/>
        </p:nvSpPr>
        <p:spPr>
          <a:xfrm>
            <a:off x="3267867" y="3676650"/>
            <a:ext cx="541340" cy="114300"/>
          </a:xfrm>
          <a:prstGeom prst="rect">
            <a:avLst/>
          </a:prstGeom>
          <a:noFill/>
          <a:ln/>
        </p:spPr>
        <p:txBody>
          <a:bodyPr wrap="square" rtlCol="0" anchor="ctr"/>
          <a:lstStyle/>
          <a:p>
            <a:pPr>
              <a:lnSpc>
                <a:spcPts val="900"/>
              </a:lnSpc>
            </a:pPr>
            <a:r>
              <a:rPr lang="en-US" sz="600" u="sng" kern="0" spc="6" dirty="0">
                <a:solidFill>
                  <a:srgbClr val="7030A0"/>
                </a:solidFill>
                <a:latin typeface="Roboto" pitchFamily="34" charset="0"/>
                <a:ea typeface="Roboto" pitchFamily="34" charset="-122"/>
                <a:cs typeface="Roboto" pitchFamily="34" charset="-120"/>
              </a:rPr>
              <a:t>Click here</a:t>
            </a:r>
            <a:endParaRPr lang="en-US" sz="600" u="sng" dirty="0">
              <a:solidFill>
                <a:srgbClr val="7030A0"/>
              </a:solidFill>
            </a:endParaRPr>
          </a:p>
        </p:txBody>
      </p:sp>
    </p:spTree>
    <p:extLst>
      <p:ext uri="{BB962C8B-B14F-4D97-AF65-F5344CB8AC3E}">
        <p14:creationId xmlns:p14="http://schemas.microsoft.com/office/powerpoint/2010/main" val="2888241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10" name="Image 0" descr="preencoded.png"/>
          <p:cNvPicPr>
            <a:picLocks noChangeAspect="1"/>
          </p:cNvPicPr>
          <p:nvPr/>
        </p:nvPicPr>
        <p:blipFill>
          <a:blip r:embed="rId3"/>
          <a:stretch>
            <a:fillRect/>
          </a:stretch>
        </p:blipFill>
        <p:spPr>
          <a:xfrm>
            <a:off x="1323975" y="1207293"/>
            <a:ext cx="6496050" cy="3352800"/>
          </a:xfrm>
          <a:prstGeom prst="rect">
            <a:avLst/>
          </a:prstGeom>
        </p:spPr>
      </p:pic>
      <p:sp>
        <p:nvSpPr>
          <p:cNvPr id="32" name="Rectangle 31">
            <a:extLst>
              <a:ext uri="{FF2B5EF4-FFF2-40B4-BE49-F238E27FC236}">
                <a16:creationId xmlns:a16="http://schemas.microsoft.com/office/drawing/2014/main" id="{0FF42498-F05B-B6D2-7B99-D505338DB54C}"/>
              </a:ext>
            </a:extLst>
          </p:cNvPr>
          <p:cNvSpPr/>
          <p:nvPr/>
        </p:nvSpPr>
        <p:spPr>
          <a:xfrm>
            <a:off x="3486150" y="1202531"/>
            <a:ext cx="2264019" cy="33623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hape 0"/>
          <p:cNvSpPr/>
          <p:nvPr/>
        </p:nvSpPr>
        <p:spPr>
          <a:xfrm>
            <a:off x="3424604" y="1202531"/>
            <a:ext cx="2369528" cy="3362325"/>
          </a:xfrm>
          <a:prstGeom prst="rect">
            <a:avLst/>
          </a:prstGeom>
          <a:solidFill>
            <a:srgbClr val="FFFFFF"/>
          </a:solidFill>
          <a:ln/>
        </p:spPr>
      </p:sp>
      <p:sp>
        <p:nvSpPr>
          <p:cNvPr id="3" name="Shape 1"/>
          <p:cNvSpPr/>
          <p:nvPr/>
        </p:nvSpPr>
        <p:spPr>
          <a:xfrm>
            <a:off x="1323975" y="588169"/>
            <a:ext cx="6496050" cy="323850"/>
          </a:xfrm>
          <a:prstGeom prst="rect">
            <a:avLst/>
          </a:prstGeom>
          <a:solidFill>
            <a:srgbClr val="FFFFFF"/>
          </a:solidFill>
          <a:ln/>
        </p:spPr>
      </p:sp>
      <p:sp>
        <p:nvSpPr>
          <p:cNvPr id="4" name="Shape 2"/>
          <p:cNvSpPr/>
          <p:nvPr/>
        </p:nvSpPr>
        <p:spPr>
          <a:xfrm>
            <a:off x="3890962" y="2840831"/>
            <a:ext cx="1400175" cy="204788"/>
          </a:xfrm>
          <a:prstGeom prst="roundRect">
            <a:avLst/>
          </a:prstGeom>
          <a:solidFill>
            <a:srgbClr val="8452D4"/>
          </a:solidFill>
          <a:ln/>
        </p:spPr>
      </p:sp>
      <p:sp>
        <p:nvSpPr>
          <p:cNvPr id="5" name="Shape 3"/>
          <p:cNvSpPr/>
          <p:nvPr/>
        </p:nvSpPr>
        <p:spPr>
          <a:xfrm>
            <a:off x="3600450" y="2440781"/>
            <a:ext cx="2014538" cy="252413"/>
          </a:xfrm>
          <a:prstGeom prst="roundRect">
            <a:avLst/>
          </a:prstGeom>
          <a:noFill/>
          <a:ln w="12700">
            <a:solidFill>
              <a:srgbClr val="000000"/>
            </a:solidFill>
            <a:prstDash val="solid"/>
          </a:ln>
        </p:spPr>
      </p:sp>
      <p:sp>
        <p:nvSpPr>
          <p:cNvPr id="6" name="Shape 4"/>
          <p:cNvSpPr/>
          <p:nvPr/>
        </p:nvSpPr>
        <p:spPr>
          <a:xfrm>
            <a:off x="1400175" y="692944"/>
            <a:ext cx="457200" cy="114300"/>
          </a:xfrm>
          <a:prstGeom prst="rect">
            <a:avLst/>
          </a:prstGeom>
          <a:noFill/>
          <a:ln/>
        </p:spPr>
      </p:sp>
      <p:sp>
        <p:nvSpPr>
          <p:cNvPr id="7" name="Shape 5"/>
          <p:cNvSpPr/>
          <p:nvPr/>
        </p:nvSpPr>
        <p:spPr>
          <a:xfrm>
            <a:off x="1933575" y="664369"/>
            <a:ext cx="5410200" cy="171450"/>
          </a:xfrm>
          <a:prstGeom prst="roundRect">
            <a:avLst>
              <a:gd name="adj" fmla="val 245760"/>
            </a:avLst>
          </a:prstGeom>
          <a:solidFill>
            <a:srgbClr val="F3EDF7"/>
          </a:solidFill>
          <a:ln/>
        </p:spPr>
      </p:sp>
      <p:sp>
        <p:nvSpPr>
          <p:cNvPr id="8" name="Shape 6"/>
          <p:cNvSpPr/>
          <p:nvPr/>
        </p:nvSpPr>
        <p:spPr>
          <a:xfrm>
            <a:off x="7419975" y="683419"/>
            <a:ext cx="133350" cy="133350"/>
          </a:xfrm>
          <a:prstGeom prst="roundRect">
            <a:avLst>
              <a:gd name="adj" fmla="val 748052"/>
            </a:avLst>
          </a:prstGeom>
          <a:solidFill>
            <a:srgbClr val="79747E"/>
          </a:solidFill>
          <a:ln/>
        </p:spPr>
      </p:sp>
      <p:sp>
        <p:nvSpPr>
          <p:cNvPr id="9" name="Shape 7"/>
          <p:cNvSpPr/>
          <p:nvPr/>
        </p:nvSpPr>
        <p:spPr>
          <a:xfrm>
            <a:off x="2009775" y="692944"/>
            <a:ext cx="5162550" cy="114300"/>
          </a:xfrm>
          <a:prstGeom prst="rect">
            <a:avLst/>
          </a:prstGeom>
          <a:noFill/>
          <a:ln/>
        </p:spPr>
      </p:sp>
      <p:pic>
        <p:nvPicPr>
          <p:cNvPr id="11" name="Image 1" descr="preencoded.png"/>
          <p:cNvPicPr>
            <a:picLocks noChangeAspect="1"/>
          </p:cNvPicPr>
          <p:nvPr/>
        </p:nvPicPr>
        <p:blipFill>
          <a:blip r:embed="rId4"/>
          <a:stretch>
            <a:fillRect/>
          </a:stretch>
        </p:blipFill>
        <p:spPr>
          <a:xfrm>
            <a:off x="3653155" y="4622006"/>
            <a:ext cx="1905000" cy="161925"/>
          </a:xfrm>
          <a:prstGeom prst="rect">
            <a:avLst/>
          </a:prstGeom>
        </p:spPr>
      </p:pic>
      <p:pic>
        <p:nvPicPr>
          <p:cNvPr id="12" name="Image 2" descr="preencoded.png"/>
          <p:cNvPicPr>
            <a:picLocks noChangeAspect="1"/>
          </p:cNvPicPr>
          <p:nvPr/>
        </p:nvPicPr>
        <p:blipFill>
          <a:blip r:embed="rId5"/>
          <a:stretch>
            <a:fillRect/>
          </a:stretch>
        </p:blipFill>
        <p:spPr>
          <a:xfrm>
            <a:off x="1323975" y="907256"/>
            <a:ext cx="6534150" cy="333375"/>
          </a:xfrm>
          <a:prstGeom prst="rect">
            <a:avLst/>
          </a:prstGeom>
        </p:spPr>
      </p:pic>
      <p:pic>
        <p:nvPicPr>
          <p:cNvPr id="13" name="Image 3" descr="preencoded.png"/>
          <p:cNvPicPr>
            <a:picLocks noChangeAspect="1"/>
          </p:cNvPicPr>
          <p:nvPr/>
        </p:nvPicPr>
        <p:blipFill>
          <a:blip r:embed="rId6"/>
          <a:stretch>
            <a:fillRect/>
          </a:stretch>
        </p:blipFill>
        <p:spPr>
          <a:xfrm>
            <a:off x="3749143" y="2497931"/>
            <a:ext cx="139099" cy="142875"/>
          </a:xfrm>
          <a:prstGeom prst="rect">
            <a:avLst/>
          </a:prstGeom>
        </p:spPr>
      </p:pic>
      <p:pic>
        <p:nvPicPr>
          <p:cNvPr id="14" name="Image 4" descr="preencoded.png"/>
          <p:cNvPicPr>
            <a:picLocks noChangeAspect="1"/>
          </p:cNvPicPr>
          <p:nvPr/>
        </p:nvPicPr>
        <p:blipFill>
          <a:blip r:embed="rId7"/>
          <a:stretch>
            <a:fillRect/>
          </a:stretch>
        </p:blipFill>
        <p:spPr>
          <a:xfrm>
            <a:off x="7629525" y="692944"/>
            <a:ext cx="114300" cy="114300"/>
          </a:xfrm>
          <a:prstGeom prst="rect">
            <a:avLst/>
          </a:prstGeom>
        </p:spPr>
      </p:pic>
      <p:pic>
        <p:nvPicPr>
          <p:cNvPr id="15" name="Image 5" descr="preencoded.png"/>
          <p:cNvPicPr>
            <a:picLocks noChangeAspect="1"/>
          </p:cNvPicPr>
          <p:nvPr/>
        </p:nvPicPr>
        <p:blipFill>
          <a:blip r:embed="rId8"/>
          <a:stretch>
            <a:fillRect/>
          </a:stretch>
        </p:blipFill>
        <p:spPr>
          <a:xfrm>
            <a:off x="7172325" y="702469"/>
            <a:ext cx="95250" cy="95250"/>
          </a:xfrm>
          <a:prstGeom prst="rect">
            <a:avLst/>
          </a:prstGeom>
        </p:spPr>
      </p:pic>
      <p:pic>
        <p:nvPicPr>
          <p:cNvPr id="16" name="Image 6" descr="preencoded.png"/>
          <p:cNvPicPr>
            <a:picLocks noChangeAspect="1"/>
          </p:cNvPicPr>
          <p:nvPr/>
        </p:nvPicPr>
        <p:blipFill>
          <a:blip r:embed="rId9"/>
          <a:stretch>
            <a:fillRect/>
          </a:stretch>
        </p:blipFill>
        <p:spPr>
          <a:xfrm>
            <a:off x="2009775" y="713518"/>
            <a:ext cx="73152" cy="73152"/>
          </a:xfrm>
          <a:prstGeom prst="rect">
            <a:avLst/>
          </a:prstGeom>
        </p:spPr>
      </p:pic>
      <p:pic>
        <p:nvPicPr>
          <p:cNvPr id="17" name="Image 7" descr="preencoded.png"/>
          <p:cNvPicPr>
            <a:picLocks noChangeAspect="1"/>
          </p:cNvPicPr>
          <p:nvPr/>
        </p:nvPicPr>
        <p:blipFill>
          <a:blip r:embed="rId10"/>
          <a:stretch>
            <a:fillRect/>
          </a:stretch>
        </p:blipFill>
        <p:spPr>
          <a:xfrm>
            <a:off x="1400175" y="692944"/>
            <a:ext cx="114300" cy="114300"/>
          </a:xfrm>
          <a:prstGeom prst="rect">
            <a:avLst/>
          </a:prstGeom>
        </p:spPr>
      </p:pic>
      <p:pic>
        <p:nvPicPr>
          <p:cNvPr id="18" name="Image 8" descr="preencoded.png"/>
          <p:cNvPicPr>
            <a:picLocks noChangeAspect="1"/>
          </p:cNvPicPr>
          <p:nvPr/>
        </p:nvPicPr>
        <p:blipFill>
          <a:blip r:embed="rId11"/>
          <a:stretch>
            <a:fillRect/>
          </a:stretch>
        </p:blipFill>
        <p:spPr>
          <a:xfrm>
            <a:off x="1571625" y="692944"/>
            <a:ext cx="114300" cy="114300"/>
          </a:xfrm>
          <a:prstGeom prst="rect">
            <a:avLst/>
          </a:prstGeom>
        </p:spPr>
      </p:pic>
      <p:pic>
        <p:nvPicPr>
          <p:cNvPr id="19" name="Image 9" descr="preencoded.png"/>
          <p:cNvPicPr>
            <a:picLocks noChangeAspect="1"/>
          </p:cNvPicPr>
          <p:nvPr/>
        </p:nvPicPr>
        <p:blipFill>
          <a:blip r:embed="rId12"/>
          <a:stretch>
            <a:fillRect/>
          </a:stretch>
        </p:blipFill>
        <p:spPr>
          <a:xfrm>
            <a:off x="1743075" y="692944"/>
            <a:ext cx="114300" cy="114300"/>
          </a:xfrm>
          <a:prstGeom prst="rect">
            <a:avLst/>
          </a:prstGeom>
        </p:spPr>
      </p:pic>
      <p:sp>
        <p:nvSpPr>
          <p:cNvPr id="20" name="Text 8"/>
          <p:cNvSpPr/>
          <p:nvPr/>
        </p:nvSpPr>
        <p:spPr>
          <a:xfrm>
            <a:off x="3829050" y="2102644"/>
            <a:ext cx="2014538" cy="190500"/>
          </a:xfrm>
          <a:prstGeom prst="rect">
            <a:avLst/>
          </a:prstGeom>
          <a:noFill/>
          <a:ln/>
        </p:spPr>
        <p:txBody>
          <a:bodyPr wrap="square" rtlCol="0" anchor="ctr"/>
          <a:lstStyle/>
          <a:p>
            <a:pPr marL="0" indent="0" algn="l">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Forgot your password?</a:t>
            </a:r>
            <a:endParaRPr lang="en-US" sz="1200" dirty="0"/>
          </a:p>
        </p:txBody>
      </p:sp>
      <p:sp>
        <p:nvSpPr>
          <p:cNvPr id="21" name="Text 9"/>
          <p:cNvSpPr/>
          <p:nvPr/>
        </p:nvSpPr>
        <p:spPr>
          <a:xfrm>
            <a:off x="4248149" y="3105150"/>
            <a:ext cx="909638" cy="114300"/>
          </a:xfrm>
          <a:prstGeom prst="rect">
            <a:avLst/>
          </a:prstGeom>
          <a:noFill/>
          <a:ln/>
        </p:spPr>
        <p:txBody>
          <a:bodyPr wrap="square" rtlCol="0" anchor="ctr"/>
          <a:lstStyle/>
          <a:p>
            <a:pPr marL="0" indent="0" algn="l">
              <a:lnSpc>
                <a:spcPts val="900"/>
              </a:lnSpc>
              <a:buNone/>
            </a:pPr>
            <a:r>
              <a:rPr lang="en-US" sz="600" u="sng" kern="0" spc="6" dirty="0">
                <a:solidFill>
                  <a:srgbClr val="6176FF">
                    <a:alpha val="99000"/>
                  </a:srgbClr>
                </a:solidFill>
                <a:latin typeface="Roboto" pitchFamily="34" charset="0"/>
                <a:ea typeface="Roboto" pitchFamily="34" charset="-122"/>
                <a:cs typeface="Roboto" pitchFamily="34" charset="-120"/>
              </a:rPr>
              <a:t>Back to login</a:t>
            </a:r>
            <a:endParaRPr lang="en-US" sz="600" dirty="0"/>
          </a:p>
        </p:txBody>
      </p:sp>
      <p:sp>
        <p:nvSpPr>
          <p:cNvPr id="23" name="Text 11"/>
          <p:cNvSpPr/>
          <p:nvPr/>
        </p:nvSpPr>
        <p:spPr>
          <a:xfrm>
            <a:off x="4000500" y="2493169"/>
            <a:ext cx="1404938"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Enter your email</a:t>
            </a:r>
            <a:endParaRPr lang="en-US" sz="900" dirty="0"/>
          </a:p>
        </p:txBody>
      </p:sp>
      <p:sp>
        <p:nvSpPr>
          <p:cNvPr id="24" name="Text 12"/>
          <p:cNvSpPr/>
          <p:nvPr/>
        </p:nvSpPr>
        <p:spPr>
          <a:xfrm>
            <a:off x="7454178"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5" name="Text 13"/>
          <p:cNvSpPr/>
          <p:nvPr/>
        </p:nvSpPr>
        <p:spPr>
          <a:xfrm>
            <a:off x="2121026"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2" name="Text 10"/>
          <p:cNvSpPr/>
          <p:nvPr/>
        </p:nvSpPr>
        <p:spPr>
          <a:xfrm>
            <a:off x="4193381" y="2888456"/>
            <a:ext cx="1019175" cy="114300"/>
          </a:xfrm>
          <a:prstGeom prst="rect">
            <a:avLst/>
          </a:prstGeom>
          <a:noFill/>
          <a:ln/>
        </p:spPr>
        <p:txBody>
          <a:bodyPr wrap="square" rtlCol="0" anchor="ctr"/>
          <a:lstStyle/>
          <a:p>
            <a:pPr marL="0" indent="0" algn="l">
              <a:lnSpc>
                <a:spcPts val="900"/>
              </a:lnSpc>
              <a:buNone/>
            </a:pPr>
            <a:r>
              <a:rPr lang="en-US" sz="600" kern="0" spc="6" dirty="0">
                <a:solidFill>
                  <a:srgbClr val="FFFFFF">
                    <a:alpha val="99000"/>
                  </a:srgbClr>
                </a:solidFill>
                <a:latin typeface="Roboto" pitchFamily="34" charset="0"/>
                <a:ea typeface="Roboto" pitchFamily="34" charset="-122"/>
                <a:cs typeface="Roboto" pitchFamily="34" charset="-120"/>
              </a:rPr>
              <a:t>Reset Password</a:t>
            </a:r>
            <a:endParaRPr lang="en-US" sz="600" dirty="0"/>
          </a:p>
        </p:txBody>
      </p:sp>
      <p:sp>
        <p:nvSpPr>
          <p:cNvPr id="33" name="Rectangle 32">
            <a:extLst>
              <a:ext uri="{FF2B5EF4-FFF2-40B4-BE49-F238E27FC236}">
                <a16:creationId xmlns:a16="http://schemas.microsoft.com/office/drawing/2014/main" id="{1C679B8A-C329-6349-0FBE-0EA3802A1119}"/>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F2606-83F8-59A1-B907-A51A664E1E9A}"/>
            </a:ext>
          </a:extLst>
        </p:cNvPr>
        <p:cNvGrpSpPr/>
        <p:nvPr/>
      </p:nvGrpSpPr>
      <p:grpSpPr>
        <a:xfrm>
          <a:off x="0" y="0"/>
          <a:ext cx="0" cy="0"/>
          <a:chOff x="0" y="0"/>
          <a:chExt cx="0" cy="0"/>
        </a:xfrm>
      </p:grpSpPr>
      <p:pic>
        <p:nvPicPr>
          <p:cNvPr id="10" name="Image 0" descr="preencoded.png">
            <a:extLst>
              <a:ext uri="{FF2B5EF4-FFF2-40B4-BE49-F238E27FC236}">
                <a16:creationId xmlns:a16="http://schemas.microsoft.com/office/drawing/2014/main" id="{464781B9-7046-38F3-4D8B-07B41EDF4CDA}"/>
              </a:ext>
            </a:extLst>
          </p:cNvPr>
          <p:cNvPicPr>
            <a:picLocks noChangeAspect="1"/>
          </p:cNvPicPr>
          <p:nvPr/>
        </p:nvPicPr>
        <p:blipFill>
          <a:blip r:embed="rId3"/>
          <a:stretch>
            <a:fillRect/>
          </a:stretch>
        </p:blipFill>
        <p:spPr>
          <a:xfrm>
            <a:off x="1323975" y="1207293"/>
            <a:ext cx="6496050" cy="3352800"/>
          </a:xfrm>
          <a:prstGeom prst="rect">
            <a:avLst/>
          </a:prstGeom>
        </p:spPr>
      </p:pic>
      <p:sp>
        <p:nvSpPr>
          <p:cNvPr id="32" name="Rectangle 31">
            <a:extLst>
              <a:ext uri="{FF2B5EF4-FFF2-40B4-BE49-F238E27FC236}">
                <a16:creationId xmlns:a16="http://schemas.microsoft.com/office/drawing/2014/main" id="{711FC5C5-1FEF-29BA-F464-2740A745D799}"/>
              </a:ext>
            </a:extLst>
          </p:cNvPr>
          <p:cNvSpPr/>
          <p:nvPr/>
        </p:nvSpPr>
        <p:spPr>
          <a:xfrm>
            <a:off x="3486150" y="1202531"/>
            <a:ext cx="2264019" cy="33623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hape 0">
            <a:extLst>
              <a:ext uri="{FF2B5EF4-FFF2-40B4-BE49-F238E27FC236}">
                <a16:creationId xmlns:a16="http://schemas.microsoft.com/office/drawing/2014/main" id="{F645BCD4-CCF1-F98B-5E18-3001F691B9DD}"/>
              </a:ext>
            </a:extLst>
          </p:cNvPr>
          <p:cNvSpPr/>
          <p:nvPr/>
        </p:nvSpPr>
        <p:spPr>
          <a:xfrm>
            <a:off x="3424604" y="1202531"/>
            <a:ext cx="2369528" cy="3362325"/>
          </a:xfrm>
          <a:prstGeom prst="rect">
            <a:avLst/>
          </a:prstGeom>
          <a:solidFill>
            <a:srgbClr val="FFFFFF"/>
          </a:solidFill>
          <a:ln/>
        </p:spPr>
      </p:sp>
      <p:sp>
        <p:nvSpPr>
          <p:cNvPr id="3" name="Shape 1">
            <a:extLst>
              <a:ext uri="{FF2B5EF4-FFF2-40B4-BE49-F238E27FC236}">
                <a16:creationId xmlns:a16="http://schemas.microsoft.com/office/drawing/2014/main" id="{A2613F78-864D-DACE-53D4-98DD3FEDC87F}"/>
              </a:ext>
            </a:extLst>
          </p:cNvPr>
          <p:cNvSpPr/>
          <p:nvPr/>
        </p:nvSpPr>
        <p:spPr>
          <a:xfrm>
            <a:off x="1323975" y="588169"/>
            <a:ext cx="6496050" cy="323850"/>
          </a:xfrm>
          <a:prstGeom prst="rect">
            <a:avLst/>
          </a:prstGeom>
          <a:solidFill>
            <a:srgbClr val="FFFFFF"/>
          </a:solidFill>
          <a:ln/>
        </p:spPr>
      </p:sp>
      <p:sp>
        <p:nvSpPr>
          <p:cNvPr id="4" name="Shape 2">
            <a:extLst>
              <a:ext uri="{FF2B5EF4-FFF2-40B4-BE49-F238E27FC236}">
                <a16:creationId xmlns:a16="http://schemas.microsoft.com/office/drawing/2014/main" id="{E7D8A74F-6C28-3FC4-09C4-6CF1691E77FC}"/>
              </a:ext>
            </a:extLst>
          </p:cNvPr>
          <p:cNvSpPr/>
          <p:nvPr/>
        </p:nvSpPr>
        <p:spPr>
          <a:xfrm>
            <a:off x="3890962" y="2840831"/>
            <a:ext cx="1400175" cy="204788"/>
          </a:xfrm>
          <a:prstGeom prst="roundRect">
            <a:avLst/>
          </a:prstGeom>
          <a:solidFill>
            <a:srgbClr val="8452D4"/>
          </a:solidFill>
          <a:ln/>
        </p:spPr>
      </p:sp>
      <p:sp>
        <p:nvSpPr>
          <p:cNvPr id="5" name="Shape 3">
            <a:extLst>
              <a:ext uri="{FF2B5EF4-FFF2-40B4-BE49-F238E27FC236}">
                <a16:creationId xmlns:a16="http://schemas.microsoft.com/office/drawing/2014/main" id="{75FDBB71-E7D0-53F0-A07B-A6E961452E03}"/>
              </a:ext>
            </a:extLst>
          </p:cNvPr>
          <p:cNvSpPr/>
          <p:nvPr/>
        </p:nvSpPr>
        <p:spPr>
          <a:xfrm>
            <a:off x="3600450" y="2440781"/>
            <a:ext cx="2014538" cy="252413"/>
          </a:xfrm>
          <a:prstGeom prst="roundRect">
            <a:avLst/>
          </a:prstGeom>
          <a:noFill/>
          <a:ln w="12700">
            <a:solidFill>
              <a:srgbClr val="000000"/>
            </a:solidFill>
            <a:prstDash val="solid"/>
          </a:ln>
        </p:spPr>
      </p:sp>
      <p:sp>
        <p:nvSpPr>
          <p:cNvPr id="6" name="Shape 4">
            <a:extLst>
              <a:ext uri="{FF2B5EF4-FFF2-40B4-BE49-F238E27FC236}">
                <a16:creationId xmlns:a16="http://schemas.microsoft.com/office/drawing/2014/main" id="{E8814BB3-AFCE-58DD-79BB-3C6AF790451A}"/>
              </a:ext>
            </a:extLst>
          </p:cNvPr>
          <p:cNvSpPr/>
          <p:nvPr/>
        </p:nvSpPr>
        <p:spPr>
          <a:xfrm>
            <a:off x="1400175" y="692944"/>
            <a:ext cx="457200" cy="114300"/>
          </a:xfrm>
          <a:prstGeom prst="rect">
            <a:avLst/>
          </a:prstGeom>
          <a:noFill/>
          <a:ln/>
        </p:spPr>
      </p:sp>
      <p:sp>
        <p:nvSpPr>
          <p:cNvPr id="7" name="Shape 5">
            <a:extLst>
              <a:ext uri="{FF2B5EF4-FFF2-40B4-BE49-F238E27FC236}">
                <a16:creationId xmlns:a16="http://schemas.microsoft.com/office/drawing/2014/main" id="{793692F1-26A2-465B-2344-C37B83CEAD16}"/>
              </a:ext>
            </a:extLst>
          </p:cNvPr>
          <p:cNvSpPr/>
          <p:nvPr/>
        </p:nvSpPr>
        <p:spPr>
          <a:xfrm>
            <a:off x="1933575" y="664369"/>
            <a:ext cx="5410200" cy="171450"/>
          </a:xfrm>
          <a:prstGeom prst="roundRect">
            <a:avLst>
              <a:gd name="adj" fmla="val 245760"/>
            </a:avLst>
          </a:prstGeom>
          <a:solidFill>
            <a:srgbClr val="F3EDF7"/>
          </a:solidFill>
          <a:ln/>
        </p:spPr>
      </p:sp>
      <p:sp>
        <p:nvSpPr>
          <p:cNvPr id="8" name="Shape 6">
            <a:extLst>
              <a:ext uri="{FF2B5EF4-FFF2-40B4-BE49-F238E27FC236}">
                <a16:creationId xmlns:a16="http://schemas.microsoft.com/office/drawing/2014/main" id="{0EE57307-31FC-4D66-ACCE-2A492EBD1F8F}"/>
              </a:ext>
            </a:extLst>
          </p:cNvPr>
          <p:cNvSpPr/>
          <p:nvPr/>
        </p:nvSpPr>
        <p:spPr>
          <a:xfrm>
            <a:off x="7419975" y="683419"/>
            <a:ext cx="133350" cy="133350"/>
          </a:xfrm>
          <a:prstGeom prst="roundRect">
            <a:avLst>
              <a:gd name="adj" fmla="val 748052"/>
            </a:avLst>
          </a:prstGeom>
          <a:solidFill>
            <a:srgbClr val="79747E"/>
          </a:solidFill>
          <a:ln/>
        </p:spPr>
      </p:sp>
      <p:sp>
        <p:nvSpPr>
          <p:cNvPr id="9" name="Shape 7">
            <a:extLst>
              <a:ext uri="{FF2B5EF4-FFF2-40B4-BE49-F238E27FC236}">
                <a16:creationId xmlns:a16="http://schemas.microsoft.com/office/drawing/2014/main" id="{DED99C1F-20DE-1F68-7B5F-F032C100DC70}"/>
              </a:ext>
            </a:extLst>
          </p:cNvPr>
          <p:cNvSpPr/>
          <p:nvPr/>
        </p:nvSpPr>
        <p:spPr>
          <a:xfrm>
            <a:off x="2009775" y="692944"/>
            <a:ext cx="5162550" cy="114300"/>
          </a:xfrm>
          <a:prstGeom prst="rect">
            <a:avLst/>
          </a:prstGeom>
          <a:noFill/>
          <a:ln/>
        </p:spPr>
      </p:sp>
      <p:pic>
        <p:nvPicPr>
          <p:cNvPr id="11" name="Image 1" descr="preencoded.png">
            <a:extLst>
              <a:ext uri="{FF2B5EF4-FFF2-40B4-BE49-F238E27FC236}">
                <a16:creationId xmlns:a16="http://schemas.microsoft.com/office/drawing/2014/main" id="{F2B89998-10F5-D59E-8D71-C15DBFA0C810}"/>
              </a:ext>
            </a:extLst>
          </p:cNvPr>
          <p:cNvPicPr>
            <a:picLocks noChangeAspect="1"/>
          </p:cNvPicPr>
          <p:nvPr/>
        </p:nvPicPr>
        <p:blipFill>
          <a:blip r:embed="rId4"/>
          <a:stretch>
            <a:fillRect/>
          </a:stretch>
        </p:blipFill>
        <p:spPr>
          <a:xfrm>
            <a:off x="3653155" y="4622006"/>
            <a:ext cx="1905000" cy="161925"/>
          </a:xfrm>
          <a:prstGeom prst="rect">
            <a:avLst/>
          </a:prstGeom>
        </p:spPr>
      </p:pic>
      <p:pic>
        <p:nvPicPr>
          <p:cNvPr id="12" name="Image 2" descr="preencoded.png">
            <a:extLst>
              <a:ext uri="{FF2B5EF4-FFF2-40B4-BE49-F238E27FC236}">
                <a16:creationId xmlns:a16="http://schemas.microsoft.com/office/drawing/2014/main" id="{B9DD5384-36C8-CDF6-E41E-581A202CE0F7}"/>
              </a:ext>
            </a:extLst>
          </p:cNvPr>
          <p:cNvPicPr>
            <a:picLocks noChangeAspect="1"/>
          </p:cNvPicPr>
          <p:nvPr/>
        </p:nvPicPr>
        <p:blipFill>
          <a:blip r:embed="rId5"/>
          <a:stretch>
            <a:fillRect/>
          </a:stretch>
        </p:blipFill>
        <p:spPr>
          <a:xfrm>
            <a:off x="1323975" y="907256"/>
            <a:ext cx="6534150" cy="333375"/>
          </a:xfrm>
          <a:prstGeom prst="rect">
            <a:avLst/>
          </a:prstGeom>
        </p:spPr>
      </p:pic>
      <p:pic>
        <p:nvPicPr>
          <p:cNvPr id="13" name="Image 3" descr="preencoded.png">
            <a:extLst>
              <a:ext uri="{FF2B5EF4-FFF2-40B4-BE49-F238E27FC236}">
                <a16:creationId xmlns:a16="http://schemas.microsoft.com/office/drawing/2014/main" id="{7BDDC59D-2BCF-9F9F-EEE4-8E50FCB7EEA2}"/>
              </a:ext>
            </a:extLst>
          </p:cNvPr>
          <p:cNvPicPr>
            <a:picLocks noChangeAspect="1"/>
          </p:cNvPicPr>
          <p:nvPr/>
        </p:nvPicPr>
        <p:blipFill>
          <a:blip r:embed="rId6"/>
          <a:stretch>
            <a:fillRect/>
          </a:stretch>
        </p:blipFill>
        <p:spPr>
          <a:xfrm>
            <a:off x="3749143" y="2497931"/>
            <a:ext cx="139099" cy="142875"/>
          </a:xfrm>
          <a:prstGeom prst="rect">
            <a:avLst/>
          </a:prstGeom>
        </p:spPr>
      </p:pic>
      <p:pic>
        <p:nvPicPr>
          <p:cNvPr id="14" name="Image 4" descr="preencoded.png">
            <a:extLst>
              <a:ext uri="{FF2B5EF4-FFF2-40B4-BE49-F238E27FC236}">
                <a16:creationId xmlns:a16="http://schemas.microsoft.com/office/drawing/2014/main" id="{00775530-6D5B-123D-ADF0-5BFA8731FD61}"/>
              </a:ext>
            </a:extLst>
          </p:cNvPr>
          <p:cNvPicPr>
            <a:picLocks noChangeAspect="1"/>
          </p:cNvPicPr>
          <p:nvPr/>
        </p:nvPicPr>
        <p:blipFill>
          <a:blip r:embed="rId7"/>
          <a:stretch>
            <a:fillRect/>
          </a:stretch>
        </p:blipFill>
        <p:spPr>
          <a:xfrm>
            <a:off x="7629525" y="692944"/>
            <a:ext cx="114300" cy="114300"/>
          </a:xfrm>
          <a:prstGeom prst="rect">
            <a:avLst/>
          </a:prstGeom>
        </p:spPr>
      </p:pic>
      <p:pic>
        <p:nvPicPr>
          <p:cNvPr id="15" name="Image 5" descr="preencoded.png">
            <a:extLst>
              <a:ext uri="{FF2B5EF4-FFF2-40B4-BE49-F238E27FC236}">
                <a16:creationId xmlns:a16="http://schemas.microsoft.com/office/drawing/2014/main" id="{8AC47271-FEDF-47BC-C827-2B3EDF1CAF82}"/>
              </a:ext>
            </a:extLst>
          </p:cNvPr>
          <p:cNvPicPr>
            <a:picLocks noChangeAspect="1"/>
          </p:cNvPicPr>
          <p:nvPr/>
        </p:nvPicPr>
        <p:blipFill>
          <a:blip r:embed="rId8"/>
          <a:stretch>
            <a:fillRect/>
          </a:stretch>
        </p:blipFill>
        <p:spPr>
          <a:xfrm>
            <a:off x="7172325" y="702469"/>
            <a:ext cx="95250" cy="95250"/>
          </a:xfrm>
          <a:prstGeom prst="rect">
            <a:avLst/>
          </a:prstGeom>
        </p:spPr>
      </p:pic>
      <p:pic>
        <p:nvPicPr>
          <p:cNvPr id="16" name="Image 6" descr="preencoded.png">
            <a:extLst>
              <a:ext uri="{FF2B5EF4-FFF2-40B4-BE49-F238E27FC236}">
                <a16:creationId xmlns:a16="http://schemas.microsoft.com/office/drawing/2014/main" id="{5A6DF844-5C9D-C9B2-5278-3F9EE4BF4FE5}"/>
              </a:ext>
            </a:extLst>
          </p:cNvPr>
          <p:cNvPicPr>
            <a:picLocks noChangeAspect="1"/>
          </p:cNvPicPr>
          <p:nvPr/>
        </p:nvPicPr>
        <p:blipFill>
          <a:blip r:embed="rId9"/>
          <a:stretch>
            <a:fillRect/>
          </a:stretch>
        </p:blipFill>
        <p:spPr>
          <a:xfrm>
            <a:off x="2009775" y="713518"/>
            <a:ext cx="73152" cy="73152"/>
          </a:xfrm>
          <a:prstGeom prst="rect">
            <a:avLst/>
          </a:prstGeom>
        </p:spPr>
      </p:pic>
      <p:pic>
        <p:nvPicPr>
          <p:cNvPr id="17" name="Image 7" descr="preencoded.png">
            <a:extLst>
              <a:ext uri="{FF2B5EF4-FFF2-40B4-BE49-F238E27FC236}">
                <a16:creationId xmlns:a16="http://schemas.microsoft.com/office/drawing/2014/main" id="{03B058B9-1144-AFC4-09E2-355FCD075E65}"/>
              </a:ext>
            </a:extLst>
          </p:cNvPr>
          <p:cNvPicPr>
            <a:picLocks noChangeAspect="1"/>
          </p:cNvPicPr>
          <p:nvPr/>
        </p:nvPicPr>
        <p:blipFill>
          <a:blip r:embed="rId10"/>
          <a:stretch>
            <a:fillRect/>
          </a:stretch>
        </p:blipFill>
        <p:spPr>
          <a:xfrm>
            <a:off x="1400175" y="692944"/>
            <a:ext cx="114300" cy="114300"/>
          </a:xfrm>
          <a:prstGeom prst="rect">
            <a:avLst/>
          </a:prstGeom>
        </p:spPr>
      </p:pic>
      <p:pic>
        <p:nvPicPr>
          <p:cNvPr id="18" name="Image 8" descr="preencoded.png">
            <a:extLst>
              <a:ext uri="{FF2B5EF4-FFF2-40B4-BE49-F238E27FC236}">
                <a16:creationId xmlns:a16="http://schemas.microsoft.com/office/drawing/2014/main" id="{62E962F0-FAFC-0521-B976-2BA83909255D}"/>
              </a:ext>
            </a:extLst>
          </p:cNvPr>
          <p:cNvPicPr>
            <a:picLocks noChangeAspect="1"/>
          </p:cNvPicPr>
          <p:nvPr/>
        </p:nvPicPr>
        <p:blipFill>
          <a:blip r:embed="rId11"/>
          <a:stretch>
            <a:fillRect/>
          </a:stretch>
        </p:blipFill>
        <p:spPr>
          <a:xfrm>
            <a:off x="1571625" y="692944"/>
            <a:ext cx="114300" cy="114300"/>
          </a:xfrm>
          <a:prstGeom prst="rect">
            <a:avLst/>
          </a:prstGeom>
        </p:spPr>
      </p:pic>
      <p:pic>
        <p:nvPicPr>
          <p:cNvPr id="19" name="Image 9" descr="preencoded.png">
            <a:extLst>
              <a:ext uri="{FF2B5EF4-FFF2-40B4-BE49-F238E27FC236}">
                <a16:creationId xmlns:a16="http://schemas.microsoft.com/office/drawing/2014/main" id="{2D9F1986-2CE9-4692-BF98-7366E2EC2E9F}"/>
              </a:ext>
            </a:extLst>
          </p:cNvPr>
          <p:cNvPicPr>
            <a:picLocks noChangeAspect="1"/>
          </p:cNvPicPr>
          <p:nvPr/>
        </p:nvPicPr>
        <p:blipFill>
          <a:blip r:embed="rId12"/>
          <a:stretch>
            <a:fillRect/>
          </a:stretch>
        </p:blipFill>
        <p:spPr>
          <a:xfrm>
            <a:off x="1743075" y="692944"/>
            <a:ext cx="114300" cy="114300"/>
          </a:xfrm>
          <a:prstGeom prst="rect">
            <a:avLst/>
          </a:prstGeom>
        </p:spPr>
      </p:pic>
      <p:sp>
        <p:nvSpPr>
          <p:cNvPr id="20" name="Text 8">
            <a:extLst>
              <a:ext uri="{FF2B5EF4-FFF2-40B4-BE49-F238E27FC236}">
                <a16:creationId xmlns:a16="http://schemas.microsoft.com/office/drawing/2014/main" id="{B23E66FD-852D-6428-F401-323E02AC96E8}"/>
              </a:ext>
            </a:extLst>
          </p:cNvPr>
          <p:cNvSpPr/>
          <p:nvPr/>
        </p:nvSpPr>
        <p:spPr>
          <a:xfrm>
            <a:off x="3829050" y="2102644"/>
            <a:ext cx="2014538" cy="190500"/>
          </a:xfrm>
          <a:prstGeom prst="rect">
            <a:avLst/>
          </a:prstGeom>
          <a:noFill/>
          <a:ln/>
        </p:spPr>
        <p:txBody>
          <a:bodyPr wrap="square" rtlCol="0" anchor="ctr"/>
          <a:lstStyle/>
          <a:p>
            <a:pPr marL="0" indent="0" algn="l">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Forgot your password?</a:t>
            </a:r>
            <a:endParaRPr lang="en-US" sz="1200" dirty="0"/>
          </a:p>
        </p:txBody>
      </p:sp>
      <p:sp>
        <p:nvSpPr>
          <p:cNvPr id="21" name="Text 9">
            <a:extLst>
              <a:ext uri="{FF2B5EF4-FFF2-40B4-BE49-F238E27FC236}">
                <a16:creationId xmlns:a16="http://schemas.microsoft.com/office/drawing/2014/main" id="{212A4F9B-A633-5CE5-2A30-909B53863947}"/>
              </a:ext>
            </a:extLst>
          </p:cNvPr>
          <p:cNvSpPr/>
          <p:nvPr/>
        </p:nvSpPr>
        <p:spPr>
          <a:xfrm>
            <a:off x="4248149" y="3105150"/>
            <a:ext cx="909638" cy="114300"/>
          </a:xfrm>
          <a:prstGeom prst="rect">
            <a:avLst/>
          </a:prstGeom>
          <a:noFill/>
          <a:ln/>
        </p:spPr>
        <p:txBody>
          <a:bodyPr wrap="square" rtlCol="0" anchor="ctr"/>
          <a:lstStyle/>
          <a:p>
            <a:pPr marL="0" indent="0" algn="l">
              <a:lnSpc>
                <a:spcPts val="900"/>
              </a:lnSpc>
              <a:buNone/>
            </a:pPr>
            <a:r>
              <a:rPr lang="en-US" sz="600" u="sng" kern="0" spc="6" dirty="0">
                <a:solidFill>
                  <a:srgbClr val="6176FF">
                    <a:alpha val="99000"/>
                  </a:srgbClr>
                </a:solidFill>
                <a:latin typeface="Roboto" pitchFamily="34" charset="0"/>
                <a:ea typeface="Roboto" pitchFamily="34" charset="-122"/>
                <a:cs typeface="Roboto" pitchFamily="34" charset="-120"/>
              </a:rPr>
              <a:t>Back to login</a:t>
            </a:r>
            <a:endParaRPr lang="en-US" sz="600" dirty="0"/>
          </a:p>
        </p:txBody>
      </p:sp>
      <p:sp>
        <p:nvSpPr>
          <p:cNvPr id="23" name="Text 11">
            <a:extLst>
              <a:ext uri="{FF2B5EF4-FFF2-40B4-BE49-F238E27FC236}">
                <a16:creationId xmlns:a16="http://schemas.microsoft.com/office/drawing/2014/main" id="{53F6B40E-CEC1-1A1A-D800-66B2435FF475}"/>
              </a:ext>
            </a:extLst>
          </p:cNvPr>
          <p:cNvSpPr/>
          <p:nvPr/>
        </p:nvSpPr>
        <p:spPr>
          <a:xfrm>
            <a:off x="4000500" y="2493169"/>
            <a:ext cx="1404938" cy="152400"/>
          </a:xfrm>
          <a:prstGeom prst="rect">
            <a:avLst/>
          </a:prstGeom>
          <a:noFill/>
          <a:ln/>
        </p:spPr>
        <p:txBody>
          <a:bodyPr wrap="square" rtlCol="0" anchor="ctr"/>
          <a:lstStyle/>
          <a:p>
            <a:pPr>
              <a:lnSpc>
                <a:spcPts val="1200"/>
              </a:lnSpc>
            </a:pPr>
            <a:r>
              <a:rPr lang="en-US" sz="900" dirty="0">
                <a:solidFill>
                  <a:srgbClr val="636161">
                    <a:alpha val="99000"/>
                  </a:srgbClr>
                </a:solidFill>
                <a:latin typeface="Roboto" pitchFamily="34" charset="0"/>
                <a:ea typeface="Roboto" pitchFamily="34" charset="-122"/>
                <a:cs typeface="Roboto" pitchFamily="34" charset="-120"/>
              </a:rPr>
              <a:t>User@gmail.com</a:t>
            </a:r>
            <a:endParaRPr lang="en-US" sz="900" dirty="0"/>
          </a:p>
        </p:txBody>
      </p:sp>
      <p:sp>
        <p:nvSpPr>
          <p:cNvPr id="24" name="Text 12">
            <a:extLst>
              <a:ext uri="{FF2B5EF4-FFF2-40B4-BE49-F238E27FC236}">
                <a16:creationId xmlns:a16="http://schemas.microsoft.com/office/drawing/2014/main" id="{16283BBA-3E8A-EB29-6364-3E6046BA162C}"/>
              </a:ext>
            </a:extLst>
          </p:cNvPr>
          <p:cNvSpPr/>
          <p:nvPr/>
        </p:nvSpPr>
        <p:spPr>
          <a:xfrm>
            <a:off x="7454178"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5" name="Text 13">
            <a:extLst>
              <a:ext uri="{FF2B5EF4-FFF2-40B4-BE49-F238E27FC236}">
                <a16:creationId xmlns:a16="http://schemas.microsoft.com/office/drawing/2014/main" id="{5B8FFA10-C85C-B8E3-E243-97767EDCEE1D}"/>
              </a:ext>
            </a:extLst>
          </p:cNvPr>
          <p:cNvSpPr/>
          <p:nvPr/>
        </p:nvSpPr>
        <p:spPr>
          <a:xfrm>
            <a:off x="2121026"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2" name="Text 10">
            <a:extLst>
              <a:ext uri="{FF2B5EF4-FFF2-40B4-BE49-F238E27FC236}">
                <a16:creationId xmlns:a16="http://schemas.microsoft.com/office/drawing/2014/main" id="{7D562A66-FB9D-449D-8EB0-55E44F298D5C}"/>
              </a:ext>
            </a:extLst>
          </p:cNvPr>
          <p:cNvSpPr/>
          <p:nvPr/>
        </p:nvSpPr>
        <p:spPr>
          <a:xfrm>
            <a:off x="4193381" y="2888456"/>
            <a:ext cx="1019175" cy="114300"/>
          </a:xfrm>
          <a:prstGeom prst="rect">
            <a:avLst/>
          </a:prstGeom>
          <a:noFill/>
          <a:ln/>
        </p:spPr>
        <p:txBody>
          <a:bodyPr wrap="square" rtlCol="0" anchor="ctr"/>
          <a:lstStyle/>
          <a:p>
            <a:pPr marL="0" indent="0" algn="l">
              <a:lnSpc>
                <a:spcPts val="900"/>
              </a:lnSpc>
              <a:buNone/>
            </a:pPr>
            <a:r>
              <a:rPr lang="en-US" sz="600" kern="0" spc="6" dirty="0">
                <a:solidFill>
                  <a:srgbClr val="FFFFFF">
                    <a:alpha val="99000"/>
                  </a:srgbClr>
                </a:solidFill>
                <a:latin typeface="Roboto" pitchFamily="34" charset="0"/>
                <a:ea typeface="Roboto" pitchFamily="34" charset="-122"/>
                <a:cs typeface="Roboto" pitchFamily="34" charset="-120"/>
              </a:rPr>
              <a:t>Reset Password</a:t>
            </a:r>
            <a:endParaRPr lang="en-US" sz="600" dirty="0"/>
          </a:p>
        </p:txBody>
      </p:sp>
      <p:sp>
        <p:nvSpPr>
          <p:cNvPr id="33" name="Rectangle 32">
            <a:extLst>
              <a:ext uri="{FF2B5EF4-FFF2-40B4-BE49-F238E27FC236}">
                <a16:creationId xmlns:a16="http://schemas.microsoft.com/office/drawing/2014/main" id="{AB5E97E1-6EFE-9ECD-AD38-98E145C551B6}"/>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id="{58C0CEAB-B865-1D9A-23AF-1242CB13B159}"/>
              </a:ext>
            </a:extLst>
          </p:cNvPr>
          <p:cNvSpPr/>
          <p:nvPr/>
        </p:nvSpPr>
        <p:spPr>
          <a:xfrm>
            <a:off x="3886730" y="2845064"/>
            <a:ext cx="1400175" cy="1905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5805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FE526-DD5A-55FF-F51C-70B41EBCDC96}"/>
            </a:ext>
          </a:extLst>
        </p:cNvPr>
        <p:cNvGrpSpPr/>
        <p:nvPr/>
      </p:nvGrpSpPr>
      <p:grpSpPr>
        <a:xfrm>
          <a:off x="0" y="0"/>
          <a:ext cx="0" cy="0"/>
          <a:chOff x="0" y="0"/>
          <a:chExt cx="0" cy="0"/>
        </a:xfrm>
      </p:grpSpPr>
      <p:pic>
        <p:nvPicPr>
          <p:cNvPr id="10" name="Image 0" descr="preencoded.png">
            <a:extLst>
              <a:ext uri="{FF2B5EF4-FFF2-40B4-BE49-F238E27FC236}">
                <a16:creationId xmlns:a16="http://schemas.microsoft.com/office/drawing/2014/main" id="{F53AE28C-8433-380C-5CA0-F456AE1105FC}"/>
              </a:ext>
            </a:extLst>
          </p:cNvPr>
          <p:cNvPicPr>
            <a:picLocks noChangeAspect="1"/>
          </p:cNvPicPr>
          <p:nvPr/>
        </p:nvPicPr>
        <p:blipFill>
          <a:blip r:embed="rId3"/>
          <a:stretch>
            <a:fillRect/>
          </a:stretch>
        </p:blipFill>
        <p:spPr>
          <a:xfrm>
            <a:off x="1390649" y="1212056"/>
            <a:ext cx="6496050" cy="3352800"/>
          </a:xfrm>
          <a:prstGeom prst="rect">
            <a:avLst/>
          </a:prstGeom>
        </p:spPr>
      </p:pic>
      <p:sp>
        <p:nvSpPr>
          <p:cNvPr id="32" name="Rectangle 31">
            <a:extLst>
              <a:ext uri="{FF2B5EF4-FFF2-40B4-BE49-F238E27FC236}">
                <a16:creationId xmlns:a16="http://schemas.microsoft.com/office/drawing/2014/main" id="{2AFD5FB4-D47C-71BA-9BAD-EC42D33D05F8}"/>
              </a:ext>
            </a:extLst>
          </p:cNvPr>
          <p:cNvSpPr/>
          <p:nvPr/>
        </p:nvSpPr>
        <p:spPr>
          <a:xfrm>
            <a:off x="3506665" y="1156625"/>
            <a:ext cx="2264019" cy="33623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Shape 1">
            <a:extLst>
              <a:ext uri="{FF2B5EF4-FFF2-40B4-BE49-F238E27FC236}">
                <a16:creationId xmlns:a16="http://schemas.microsoft.com/office/drawing/2014/main" id="{06028663-D3BC-44A4-27F9-D7454A8C1E5C}"/>
              </a:ext>
            </a:extLst>
          </p:cNvPr>
          <p:cNvSpPr/>
          <p:nvPr/>
        </p:nvSpPr>
        <p:spPr>
          <a:xfrm>
            <a:off x="1323975" y="588169"/>
            <a:ext cx="6496050" cy="323850"/>
          </a:xfrm>
          <a:prstGeom prst="rect">
            <a:avLst/>
          </a:prstGeom>
          <a:solidFill>
            <a:srgbClr val="FFFFFF"/>
          </a:solidFill>
          <a:ln/>
        </p:spPr>
      </p:sp>
      <p:sp>
        <p:nvSpPr>
          <p:cNvPr id="4" name="Shape 2">
            <a:extLst>
              <a:ext uri="{FF2B5EF4-FFF2-40B4-BE49-F238E27FC236}">
                <a16:creationId xmlns:a16="http://schemas.microsoft.com/office/drawing/2014/main" id="{1B237590-88A0-4619-2532-C8ECDFDD807E}"/>
              </a:ext>
            </a:extLst>
          </p:cNvPr>
          <p:cNvSpPr/>
          <p:nvPr/>
        </p:nvSpPr>
        <p:spPr>
          <a:xfrm>
            <a:off x="3890962" y="3510756"/>
            <a:ext cx="1400175" cy="204788"/>
          </a:xfrm>
          <a:prstGeom prst="roundRect">
            <a:avLst/>
          </a:prstGeom>
          <a:solidFill>
            <a:srgbClr val="8452D4"/>
          </a:solidFill>
          <a:ln/>
        </p:spPr>
      </p:sp>
      <p:sp>
        <p:nvSpPr>
          <p:cNvPr id="5" name="Shape 3">
            <a:extLst>
              <a:ext uri="{FF2B5EF4-FFF2-40B4-BE49-F238E27FC236}">
                <a16:creationId xmlns:a16="http://schemas.microsoft.com/office/drawing/2014/main" id="{18A6FACE-A854-EA35-E5DC-407E0BB64752}"/>
              </a:ext>
            </a:extLst>
          </p:cNvPr>
          <p:cNvSpPr/>
          <p:nvPr/>
        </p:nvSpPr>
        <p:spPr>
          <a:xfrm>
            <a:off x="3600450" y="2504281"/>
            <a:ext cx="2014538" cy="252413"/>
          </a:xfrm>
          <a:prstGeom prst="roundRect">
            <a:avLst/>
          </a:prstGeom>
          <a:noFill/>
          <a:ln w="12700">
            <a:solidFill>
              <a:srgbClr val="000000"/>
            </a:solidFill>
            <a:prstDash val="solid"/>
          </a:ln>
        </p:spPr>
      </p:sp>
      <p:sp>
        <p:nvSpPr>
          <p:cNvPr id="6" name="Shape 4">
            <a:extLst>
              <a:ext uri="{FF2B5EF4-FFF2-40B4-BE49-F238E27FC236}">
                <a16:creationId xmlns:a16="http://schemas.microsoft.com/office/drawing/2014/main" id="{F3665B92-DD84-27DD-E0EE-CD4BC872784E}"/>
              </a:ext>
            </a:extLst>
          </p:cNvPr>
          <p:cNvSpPr/>
          <p:nvPr/>
        </p:nvSpPr>
        <p:spPr>
          <a:xfrm>
            <a:off x="1400175" y="692944"/>
            <a:ext cx="457200" cy="114300"/>
          </a:xfrm>
          <a:prstGeom prst="rect">
            <a:avLst/>
          </a:prstGeom>
          <a:noFill/>
          <a:ln/>
        </p:spPr>
      </p:sp>
      <p:sp>
        <p:nvSpPr>
          <p:cNvPr id="7" name="Shape 5">
            <a:extLst>
              <a:ext uri="{FF2B5EF4-FFF2-40B4-BE49-F238E27FC236}">
                <a16:creationId xmlns:a16="http://schemas.microsoft.com/office/drawing/2014/main" id="{89764189-79CB-C1ED-3FDD-7C0EE1E9CAE9}"/>
              </a:ext>
            </a:extLst>
          </p:cNvPr>
          <p:cNvSpPr/>
          <p:nvPr/>
        </p:nvSpPr>
        <p:spPr>
          <a:xfrm>
            <a:off x="1933575" y="664369"/>
            <a:ext cx="5410200" cy="171450"/>
          </a:xfrm>
          <a:prstGeom prst="roundRect">
            <a:avLst>
              <a:gd name="adj" fmla="val 245760"/>
            </a:avLst>
          </a:prstGeom>
          <a:solidFill>
            <a:srgbClr val="F3EDF7"/>
          </a:solidFill>
          <a:ln/>
        </p:spPr>
      </p:sp>
      <p:sp>
        <p:nvSpPr>
          <p:cNvPr id="8" name="Shape 6">
            <a:extLst>
              <a:ext uri="{FF2B5EF4-FFF2-40B4-BE49-F238E27FC236}">
                <a16:creationId xmlns:a16="http://schemas.microsoft.com/office/drawing/2014/main" id="{604B4AB9-D6B8-DFDC-2225-B91B155B8B2D}"/>
              </a:ext>
            </a:extLst>
          </p:cNvPr>
          <p:cNvSpPr/>
          <p:nvPr/>
        </p:nvSpPr>
        <p:spPr>
          <a:xfrm>
            <a:off x="7419975" y="683419"/>
            <a:ext cx="133350" cy="133350"/>
          </a:xfrm>
          <a:prstGeom prst="roundRect">
            <a:avLst>
              <a:gd name="adj" fmla="val 748052"/>
            </a:avLst>
          </a:prstGeom>
          <a:solidFill>
            <a:srgbClr val="79747E"/>
          </a:solidFill>
          <a:ln/>
        </p:spPr>
      </p:sp>
      <p:sp>
        <p:nvSpPr>
          <p:cNvPr id="9" name="Shape 7">
            <a:extLst>
              <a:ext uri="{FF2B5EF4-FFF2-40B4-BE49-F238E27FC236}">
                <a16:creationId xmlns:a16="http://schemas.microsoft.com/office/drawing/2014/main" id="{97FC2EA9-854E-0B81-F4F3-280009D33E3C}"/>
              </a:ext>
            </a:extLst>
          </p:cNvPr>
          <p:cNvSpPr/>
          <p:nvPr/>
        </p:nvSpPr>
        <p:spPr>
          <a:xfrm>
            <a:off x="2009775" y="692944"/>
            <a:ext cx="5162550" cy="114300"/>
          </a:xfrm>
          <a:prstGeom prst="rect">
            <a:avLst/>
          </a:prstGeom>
          <a:noFill/>
          <a:ln/>
        </p:spPr>
      </p:sp>
      <p:pic>
        <p:nvPicPr>
          <p:cNvPr id="11" name="Image 1" descr="preencoded.png">
            <a:extLst>
              <a:ext uri="{FF2B5EF4-FFF2-40B4-BE49-F238E27FC236}">
                <a16:creationId xmlns:a16="http://schemas.microsoft.com/office/drawing/2014/main" id="{D182AA5B-19B3-11D2-62AE-8A74031ABA2E}"/>
              </a:ext>
            </a:extLst>
          </p:cNvPr>
          <p:cNvPicPr>
            <a:picLocks noChangeAspect="1"/>
          </p:cNvPicPr>
          <p:nvPr/>
        </p:nvPicPr>
        <p:blipFill>
          <a:blip r:embed="rId4"/>
          <a:stretch>
            <a:fillRect/>
          </a:stretch>
        </p:blipFill>
        <p:spPr>
          <a:xfrm>
            <a:off x="3653155" y="4622006"/>
            <a:ext cx="1905000" cy="161925"/>
          </a:xfrm>
          <a:prstGeom prst="rect">
            <a:avLst/>
          </a:prstGeom>
        </p:spPr>
      </p:pic>
      <p:pic>
        <p:nvPicPr>
          <p:cNvPr id="12" name="Image 2" descr="preencoded.png">
            <a:extLst>
              <a:ext uri="{FF2B5EF4-FFF2-40B4-BE49-F238E27FC236}">
                <a16:creationId xmlns:a16="http://schemas.microsoft.com/office/drawing/2014/main" id="{CF9C5303-3664-2E6F-6A34-CD45C34B7B27}"/>
              </a:ext>
            </a:extLst>
          </p:cNvPr>
          <p:cNvPicPr>
            <a:picLocks noChangeAspect="1"/>
          </p:cNvPicPr>
          <p:nvPr/>
        </p:nvPicPr>
        <p:blipFill>
          <a:blip r:embed="rId5"/>
          <a:stretch>
            <a:fillRect/>
          </a:stretch>
        </p:blipFill>
        <p:spPr>
          <a:xfrm>
            <a:off x="1323975" y="907256"/>
            <a:ext cx="6534150" cy="333375"/>
          </a:xfrm>
          <a:prstGeom prst="rect">
            <a:avLst/>
          </a:prstGeom>
        </p:spPr>
      </p:pic>
      <p:pic>
        <p:nvPicPr>
          <p:cNvPr id="14" name="Image 4" descr="preencoded.png">
            <a:extLst>
              <a:ext uri="{FF2B5EF4-FFF2-40B4-BE49-F238E27FC236}">
                <a16:creationId xmlns:a16="http://schemas.microsoft.com/office/drawing/2014/main" id="{739AB7F7-5B77-BBCC-8799-00DE14513432}"/>
              </a:ext>
            </a:extLst>
          </p:cNvPr>
          <p:cNvPicPr>
            <a:picLocks noChangeAspect="1"/>
          </p:cNvPicPr>
          <p:nvPr/>
        </p:nvPicPr>
        <p:blipFill>
          <a:blip r:embed="rId6"/>
          <a:stretch>
            <a:fillRect/>
          </a:stretch>
        </p:blipFill>
        <p:spPr>
          <a:xfrm>
            <a:off x="7629525" y="692944"/>
            <a:ext cx="114300" cy="114300"/>
          </a:xfrm>
          <a:prstGeom prst="rect">
            <a:avLst/>
          </a:prstGeom>
        </p:spPr>
      </p:pic>
      <p:pic>
        <p:nvPicPr>
          <p:cNvPr id="15" name="Image 5" descr="preencoded.png">
            <a:extLst>
              <a:ext uri="{FF2B5EF4-FFF2-40B4-BE49-F238E27FC236}">
                <a16:creationId xmlns:a16="http://schemas.microsoft.com/office/drawing/2014/main" id="{F50D714D-C736-076B-403F-590006784EE2}"/>
              </a:ext>
            </a:extLst>
          </p:cNvPr>
          <p:cNvPicPr>
            <a:picLocks noChangeAspect="1"/>
          </p:cNvPicPr>
          <p:nvPr/>
        </p:nvPicPr>
        <p:blipFill>
          <a:blip r:embed="rId7"/>
          <a:stretch>
            <a:fillRect/>
          </a:stretch>
        </p:blipFill>
        <p:spPr>
          <a:xfrm>
            <a:off x="7172325" y="702469"/>
            <a:ext cx="95250" cy="95250"/>
          </a:xfrm>
          <a:prstGeom prst="rect">
            <a:avLst/>
          </a:prstGeom>
        </p:spPr>
      </p:pic>
      <p:pic>
        <p:nvPicPr>
          <p:cNvPr id="16" name="Image 6" descr="preencoded.png">
            <a:extLst>
              <a:ext uri="{FF2B5EF4-FFF2-40B4-BE49-F238E27FC236}">
                <a16:creationId xmlns:a16="http://schemas.microsoft.com/office/drawing/2014/main" id="{7AB5DD80-597A-7EEB-0BCB-E048A6B33E8E}"/>
              </a:ext>
            </a:extLst>
          </p:cNvPr>
          <p:cNvPicPr>
            <a:picLocks noChangeAspect="1"/>
          </p:cNvPicPr>
          <p:nvPr/>
        </p:nvPicPr>
        <p:blipFill>
          <a:blip r:embed="rId8"/>
          <a:stretch>
            <a:fillRect/>
          </a:stretch>
        </p:blipFill>
        <p:spPr>
          <a:xfrm>
            <a:off x="2009775" y="713518"/>
            <a:ext cx="73152" cy="73152"/>
          </a:xfrm>
          <a:prstGeom prst="rect">
            <a:avLst/>
          </a:prstGeom>
        </p:spPr>
      </p:pic>
      <p:pic>
        <p:nvPicPr>
          <p:cNvPr id="17" name="Image 7" descr="preencoded.png">
            <a:extLst>
              <a:ext uri="{FF2B5EF4-FFF2-40B4-BE49-F238E27FC236}">
                <a16:creationId xmlns:a16="http://schemas.microsoft.com/office/drawing/2014/main" id="{4E17DF6D-D6F2-DA0A-8DE1-D8828557EE9E}"/>
              </a:ext>
            </a:extLst>
          </p:cNvPr>
          <p:cNvPicPr>
            <a:picLocks noChangeAspect="1"/>
          </p:cNvPicPr>
          <p:nvPr/>
        </p:nvPicPr>
        <p:blipFill>
          <a:blip r:embed="rId9"/>
          <a:stretch>
            <a:fillRect/>
          </a:stretch>
        </p:blipFill>
        <p:spPr>
          <a:xfrm>
            <a:off x="1400175" y="692944"/>
            <a:ext cx="114300" cy="114300"/>
          </a:xfrm>
          <a:prstGeom prst="rect">
            <a:avLst/>
          </a:prstGeom>
        </p:spPr>
      </p:pic>
      <p:pic>
        <p:nvPicPr>
          <p:cNvPr id="18" name="Image 8" descr="preencoded.png">
            <a:extLst>
              <a:ext uri="{FF2B5EF4-FFF2-40B4-BE49-F238E27FC236}">
                <a16:creationId xmlns:a16="http://schemas.microsoft.com/office/drawing/2014/main" id="{E1E4A17D-B0A8-0DD8-4824-19CB88F975E0}"/>
              </a:ext>
            </a:extLst>
          </p:cNvPr>
          <p:cNvPicPr>
            <a:picLocks noChangeAspect="1"/>
          </p:cNvPicPr>
          <p:nvPr/>
        </p:nvPicPr>
        <p:blipFill>
          <a:blip r:embed="rId10"/>
          <a:stretch>
            <a:fillRect/>
          </a:stretch>
        </p:blipFill>
        <p:spPr>
          <a:xfrm>
            <a:off x="1571625" y="692944"/>
            <a:ext cx="114300" cy="114300"/>
          </a:xfrm>
          <a:prstGeom prst="rect">
            <a:avLst/>
          </a:prstGeom>
        </p:spPr>
      </p:pic>
      <p:pic>
        <p:nvPicPr>
          <p:cNvPr id="19" name="Image 9" descr="preencoded.png">
            <a:extLst>
              <a:ext uri="{FF2B5EF4-FFF2-40B4-BE49-F238E27FC236}">
                <a16:creationId xmlns:a16="http://schemas.microsoft.com/office/drawing/2014/main" id="{D2B35A0C-1D1C-5DC4-1689-847534C94C47}"/>
              </a:ext>
            </a:extLst>
          </p:cNvPr>
          <p:cNvPicPr>
            <a:picLocks noChangeAspect="1"/>
          </p:cNvPicPr>
          <p:nvPr/>
        </p:nvPicPr>
        <p:blipFill>
          <a:blip r:embed="rId11"/>
          <a:stretch>
            <a:fillRect/>
          </a:stretch>
        </p:blipFill>
        <p:spPr>
          <a:xfrm>
            <a:off x="1743075" y="692944"/>
            <a:ext cx="114300" cy="114300"/>
          </a:xfrm>
          <a:prstGeom prst="rect">
            <a:avLst/>
          </a:prstGeom>
        </p:spPr>
      </p:pic>
      <p:sp>
        <p:nvSpPr>
          <p:cNvPr id="20" name="Text 8">
            <a:extLst>
              <a:ext uri="{FF2B5EF4-FFF2-40B4-BE49-F238E27FC236}">
                <a16:creationId xmlns:a16="http://schemas.microsoft.com/office/drawing/2014/main" id="{4F22650A-5327-0D45-994F-16282278F20E}"/>
              </a:ext>
            </a:extLst>
          </p:cNvPr>
          <p:cNvSpPr/>
          <p:nvPr/>
        </p:nvSpPr>
        <p:spPr>
          <a:xfrm>
            <a:off x="3749919" y="2018074"/>
            <a:ext cx="2014538" cy="190500"/>
          </a:xfrm>
          <a:prstGeom prst="rect">
            <a:avLst/>
          </a:prstGeom>
          <a:noFill/>
          <a:ln/>
        </p:spPr>
        <p:txBody>
          <a:bodyPr wrap="square" rtlCol="0" anchor="ctr"/>
          <a:lstStyle/>
          <a:p>
            <a:pPr marL="0" indent="0" algn="l">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Forgot your password?</a:t>
            </a:r>
            <a:endParaRPr lang="en-US" sz="1200" dirty="0"/>
          </a:p>
        </p:txBody>
      </p:sp>
      <p:sp>
        <p:nvSpPr>
          <p:cNvPr id="21" name="Text 9">
            <a:extLst>
              <a:ext uri="{FF2B5EF4-FFF2-40B4-BE49-F238E27FC236}">
                <a16:creationId xmlns:a16="http://schemas.microsoft.com/office/drawing/2014/main" id="{B76B5123-4D66-9F7E-7BFA-8F4B5591562F}"/>
              </a:ext>
            </a:extLst>
          </p:cNvPr>
          <p:cNvSpPr/>
          <p:nvPr/>
        </p:nvSpPr>
        <p:spPr>
          <a:xfrm>
            <a:off x="4248149" y="3789362"/>
            <a:ext cx="909638" cy="114300"/>
          </a:xfrm>
          <a:prstGeom prst="rect">
            <a:avLst/>
          </a:prstGeom>
          <a:noFill/>
          <a:ln/>
        </p:spPr>
        <p:txBody>
          <a:bodyPr wrap="square" rtlCol="0" anchor="ctr"/>
          <a:lstStyle/>
          <a:p>
            <a:pPr marL="0" indent="0" algn="l">
              <a:lnSpc>
                <a:spcPts val="900"/>
              </a:lnSpc>
              <a:buNone/>
            </a:pPr>
            <a:r>
              <a:rPr lang="en-US" sz="600" u="sng" kern="0" spc="6" dirty="0">
                <a:solidFill>
                  <a:srgbClr val="6176FF">
                    <a:alpha val="99000"/>
                  </a:srgbClr>
                </a:solidFill>
                <a:latin typeface="Roboto" pitchFamily="34" charset="0"/>
                <a:ea typeface="Roboto" pitchFamily="34" charset="-122"/>
                <a:cs typeface="Roboto" pitchFamily="34" charset="-120"/>
              </a:rPr>
              <a:t>Back to login</a:t>
            </a:r>
            <a:endParaRPr lang="en-US" sz="600" dirty="0"/>
          </a:p>
        </p:txBody>
      </p:sp>
      <p:sp>
        <p:nvSpPr>
          <p:cNvPr id="23" name="Text 11">
            <a:extLst>
              <a:ext uri="{FF2B5EF4-FFF2-40B4-BE49-F238E27FC236}">
                <a16:creationId xmlns:a16="http://schemas.microsoft.com/office/drawing/2014/main" id="{C86F8B19-621E-5D2E-04D8-99C6D03814B3}"/>
              </a:ext>
            </a:extLst>
          </p:cNvPr>
          <p:cNvSpPr/>
          <p:nvPr/>
        </p:nvSpPr>
        <p:spPr>
          <a:xfrm>
            <a:off x="3603625" y="2563018"/>
            <a:ext cx="1404938" cy="152400"/>
          </a:xfrm>
          <a:prstGeom prst="rect">
            <a:avLst/>
          </a:prstGeom>
          <a:noFill/>
          <a:ln/>
        </p:spPr>
        <p:txBody>
          <a:bodyPr wrap="square" rtlCol="0" anchor="ctr"/>
          <a:lstStyle/>
          <a:p>
            <a:pPr>
              <a:lnSpc>
                <a:spcPts val="1200"/>
              </a:lnSpc>
            </a:pPr>
            <a:r>
              <a:rPr lang="en-US" sz="900" dirty="0">
                <a:solidFill>
                  <a:srgbClr val="636161">
                    <a:alpha val="99000"/>
                  </a:srgbClr>
                </a:solidFill>
                <a:latin typeface="Roboto" pitchFamily="34" charset="0"/>
                <a:ea typeface="Roboto" pitchFamily="34" charset="-122"/>
                <a:cs typeface="Roboto" pitchFamily="34" charset="-120"/>
              </a:rPr>
              <a:t>******</a:t>
            </a:r>
            <a:endParaRPr lang="en-US" sz="900" dirty="0"/>
          </a:p>
        </p:txBody>
      </p:sp>
      <p:sp>
        <p:nvSpPr>
          <p:cNvPr id="24" name="Text 12">
            <a:extLst>
              <a:ext uri="{FF2B5EF4-FFF2-40B4-BE49-F238E27FC236}">
                <a16:creationId xmlns:a16="http://schemas.microsoft.com/office/drawing/2014/main" id="{733C2161-45D1-DF10-1245-A4F06CB3FE26}"/>
              </a:ext>
            </a:extLst>
          </p:cNvPr>
          <p:cNvSpPr/>
          <p:nvPr/>
        </p:nvSpPr>
        <p:spPr>
          <a:xfrm>
            <a:off x="7454178"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5" name="Text 13">
            <a:extLst>
              <a:ext uri="{FF2B5EF4-FFF2-40B4-BE49-F238E27FC236}">
                <a16:creationId xmlns:a16="http://schemas.microsoft.com/office/drawing/2014/main" id="{3FEE2ECD-B48B-8E6D-50B6-C4F2C4DFFC80}"/>
              </a:ext>
            </a:extLst>
          </p:cNvPr>
          <p:cNvSpPr/>
          <p:nvPr/>
        </p:nvSpPr>
        <p:spPr>
          <a:xfrm>
            <a:off x="2121026"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22" name="Text 10">
            <a:extLst>
              <a:ext uri="{FF2B5EF4-FFF2-40B4-BE49-F238E27FC236}">
                <a16:creationId xmlns:a16="http://schemas.microsoft.com/office/drawing/2014/main" id="{C09D93D1-517B-B056-1B91-821CF817DABB}"/>
              </a:ext>
            </a:extLst>
          </p:cNvPr>
          <p:cNvSpPr/>
          <p:nvPr/>
        </p:nvSpPr>
        <p:spPr>
          <a:xfrm>
            <a:off x="4193381" y="3558381"/>
            <a:ext cx="1019175" cy="114300"/>
          </a:xfrm>
          <a:prstGeom prst="rect">
            <a:avLst/>
          </a:prstGeom>
          <a:noFill/>
          <a:ln/>
        </p:spPr>
        <p:txBody>
          <a:bodyPr wrap="square" rtlCol="0" anchor="ctr"/>
          <a:lstStyle/>
          <a:p>
            <a:pPr marL="0" indent="0" algn="l">
              <a:lnSpc>
                <a:spcPts val="900"/>
              </a:lnSpc>
              <a:buNone/>
            </a:pPr>
            <a:r>
              <a:rPr lang="en-US" sz="600" kern="0" spc="6" dirty="0">
                <a:solidFill>
                  <a:srgbClr val="FFFFFF">
                    <a:alpha val="99000"/>
                  </a:srgbClr>
                </a:solidFill>
                <a:latin typeface="Roboto" pitchFamily="34" charset="0"/>
                <a:ea typeface="Roboto" pitchFamily="34" charset="-122"/>
                <a:cs typeface="Roboto" pitchFamily="34" charset="-120"/>
              </a:rPr>
              <a:t>Change Password</a:t>
            </a:r>
            <a:endParaRPr lang="en-US" sz="600" dirty="0"/>
          </a:p>
        </p:txBody>
      </p:sp>
      <p:sp>
        <p:nvSpPr>
          <p:cNvPr id="33" name="Rectangle 32">
            <a:extLst>
              <a:ext uri="{FF2B5EF4-FFF2-40B4-BE49-F238E27FC236}">
                <a16:creationId xmlns:a16="http://schemas.microsoft.com/office/drawing/2014/main" id="{F43BFE08-ECBD-72CC-86B6-3B205D7E2368}"/>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 12">
            <a:extLst>
              <a:ext uri="{FF2B5EF4-FFF2-40B4-BE49-F238E27FC236}">
                <a16:creationId xmlns:a16="http://schemas.microsoft.com/office/drawing/2014/main" id="{CD05C9D8-1320-BFA3-CFD1-89C12CF09044}"/>
              </a:ext>
            </a:extLst>
          </p:cNvPr>
          <p:cNvSpPr/>
          <p:nvPr/>
        </p:nvSpPr>
        <p:spPr>
          <a:xfrm>
            <a:off x="3536155" y="2416968"/>
            <a:ext cx="1179777" cy="80170"/>
          </a:xfrm>
          <a:prstGeom prst="rect">
            <a:avLst/>
          </a:prstGeom>
          <a:noFill/>
          <a:ln/>
        </p:spPr>
        <p:txBody>
          <a:bodyPr wrap="square" rtlCol="0" anchor="ctr"/>
          <a:lstStyle/>
          <a:p>
            <a:pPr marL="0" indent="0" algn="l">
              <a:lnSpc>
                <a:spcPts val="495"/>
              </a:lnSpc>
              <a:buNone/>
            </a:pPr>
            <a:r>
              <a:rPr lang="en-US" sz="900" b="1" kern="0" spc="-8" dirty="0">
                <a:solidFill>
                  <a:srgbClr val="000000">
                    <a:alpha val="99000"/>
                  </a:srgbClr>
                </a:solidFill>
                <a:latin typeface="Inter" pitchFamily="34" charset="0"/>
                <a:ea typeface="Inter" pitchFamily="34" charset="-122"/>
                <a:cs typeface="Inter" pitchFamily="34" charset="-120"/>
              </a:rPr>
              <a:t>New Password : </a:t>
            </a:r>
            <a:endParaRPr lang="en-US" sz="900" dirty="0"/>
          </a:p>
        </p:txBody>
      </p:sp>
      <p:sp>
        <p:nvSpPr>
          <p:cNvPr id="28" name="Shape 3">
            <a:extLst>
              <a:ext uri="{FF2B5EF4-FFF2-40B4-BE49-F238E27FC236}">
                <a16:creationId xmlns:a16="http://schemas.microsoft.com/office/drawing/2014/main" id="{01203469-7F0E-17B8-B5CB-3B1F643DECA4}"/>
              </a:ext>
            </a:extLst>
          </p:cNvPr>
          <p:cNvSpPr/>
          <p:nvPr/>
        </p:nvSpPr>
        <p:spPr>
          <a:xfrm>
            <a:off x="3603625" y="3082131"/>
            <a:ext cx="2014538" cy="252413"/>
          </a:xfrm>
          <a:prstGeom prst="roundRect">
            <a:avLst/>
          </a:prstGeom>
          <a:noFill/>
          <a:ln w="12700">
            <a:solidFill>
              <a:srgbClr val="000000"/>
            </a:solidFill>
            <a:prstDash val="solid"/>
          </a:ln>
        </p:spPr>
      </p:sp>
      <p:sp>
        <p:nvSpPr>
          <p:cNvPr id="29" name="Text 11">
            <a:extLst>
              <a:ext uri="{FF2B5EF4-FFF2-40B4-BE49-F238E27FC236}">
                <a16:creationId xmlns:a16="http://schemas.microsoft.com/office/drawing/2014/main" id="{3B2794C5-808D-5B88-D6C6-56614819A78E}"/>
              </a:ext>
            </a:extLst>
          </p:cNvPr>
          <p:cNvSpPr/>
          <p:nvPr/>
        </p:nvSpPr>
        <p:spPr>
          <a:xfrm>
            <a:off x="3603625" y="3134519"/>
            <a:ext cx="1404938" cy="152400"/>
          </a:xfrm>
          <a:prstGeom prst="rect">
            <a:avLst/>
          </a:prstGeom>
          <a:noFill/>
          <a:ln/>
        </p:spPr>
        <p:txBody>
          <a:bodyPr wrap="square" rtlCol="0" anchor="ctr"/>
          <a:lstStyle/>
          <a:p>
            <a:pPr>
              <a:lnSpc>
                <a:spcPts val="1200"/>
              </a:lnSpc>
            </a:pPr>
            <a:r>
              <a:rPr lang="en-US" sz="900" dirty="0">
                <a:solidFill>
                  <a:srgbClr val="636161">
                    <a:alpha val="99000"/>
                  </a:srgbClr>
                </a:solidFill>
                <a:latin typeface="Roboto" pitchFamily="34" charset="0"/>
                <a:ea typeface="Roboto" pitchFamily="34" charset="-122"/>
                <a:cs typeface="Roboto" pitchFamily="34" charset="-120"/>
              </a:rPr>
              <a:t>******</a:t>
            </a:r>
            <a:endParaRPr lang="en-US" sz="900" dirty="0"/>
          </a:p>
        </p:txBody>
      </p:sp>
      <p:sp>
        <p:nvSpPr>
          <p:cNvPr id="13" name="Rectangle: Rounded Corners 12">
            <a:extLst>
              <a:ext uri="{FF2B5EF4-FFF2-40B4-BE49-F238E27FC236}">
                <a16:creationId xmlns:a16="http://schemas.microsoft.com/office/drawing/2014/main" id="{E2D9D2ED-A316-D71D-8538-8AD3B529BFBB}"/>
              </a:ext>
            </a:extLst>
          </p:cNvPr>
          <p:cNvSpPr/>
          <p:nvPr/>
        </p:nvSpPr>
        <p:spPr>
          <a:xfrm>
            <a:off x="3885140" y="3517900"/>
            <a:ext cx="1400175" cy="1905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 9">
            <a:extLst>
              <a:ext uri="{FF2B5EF4-FFF2-40B4-BE49-F238E27FC236}">
                <a16:creationId xmlns:a16="http://schemas.microsoft.com/office/drawing/2014/main" id="{829B5859-79BA-7868-FD61-731E411CFF16}"/>
              </a:ext>
            </a:extLst>
          </p:cNvPr>
          <p:cNvSpPr/>
          <p:nvPr/>
        </p:nvSpPr>
        <p:spPr>
          <a:xfrm>
            <a:off x="4248149" y="3793065"/>
            <a:ext cx="909638" cy="114300"/>
          </a:xfrm>
          <a:prstGeom prst="rect">
            <a:avLst/>
          </a:prstGeom>
          <a:noFill/>
          <a:ln/>
        </p:spPr>
        <p:txBody>
          <a:bodyPr wrap="square" rtlCol="0" anchor="ctr"/>
          <a:lstStyle/>
          <a:p>
            <a:pPr marL="0" indent="0" algn="l">
              <a:lnSpc>
                <a:spcPts val="900"/>
              </a:lnSpc>
              <a:buNone/>
            </a:pPr>
            <a:r>
              <a:rPr lang="en-US" sz="600" u="sng" kern="0" spc="6" dirty="0">
                <a:solidFill>
                  <a:srgbClr val="7030A0"/>
                </a:solidFill>
                <a:latin typeface="Roboto" pitchFamily="34" charset="0"/>
                <a:ea typeface="Roboto" pitchFamily="34" charset="-122"/>
                <a:cs typeface="Roboto" pitchFamily="34" charset="-120"/>
              </a:rPr>
              <a:t>Back to login</a:t>
            </a:r>
            <a:endParaRPr lang="en-US" sz="600" dirty="0">
              <a:solidFill>
                <a:srgbClr val="7030A0"/>
              </a:solidFill>
            </a:endParaRPr>
          </a:p>
        </p:txBody>
      </p:sp>
      <p:sp>
        <p:nvSpPr>
          <p:cNvPr id="31" name="Text 12">
            <a:extLst>
              <a:ext uri="{FF2B5EF4-FFF2-40B4-BE49-F238E27FC236}">
                <a16:creationId xmlns:a16="http://schemas.microsoft.com/office/drawing/2014/main" id="{25372194-F2D9-1E18-0B2A-4CACBD8E35CE}"/>
              </a:ext>
            </a:extLst>
          </p:cNvPr>
          <p:cNvSpPr/>
          <p:nvPr/>
        </p:nvSpPr>
        <p:spPr>
          <a:xfrm>
            <a:off x="3523191" y="2985689"/>
            <a:ext cx="1179777" cy="80170"/>
          </a:xfrm>
          <a:prstGeom prst="rect">
            <a:avLst/>
          </a:prstGeom>
          <a:noFill/>
          <a:ln/>
        </p:spPr>
        <p:txBody>
          <a:bodyPr wrap="square" rtlCol="0" anchor="ctr"/>
          <a:lstStyle/>
          <a:p>
            <a:pPr marL="0" indent="0" algn="l">
              <a:lnSpc>
                <a:spcPts val="495"/>
              </a:lnSpc>
              <a:buNone/>
            </a:pPr>
            <a:r>
              <a:rPr lang="en-US" sz="900" b="1" kern="0" spc="-8" dirty="0">
                <a:solidFill>
                  <a:srgbClr val="000000">
                    <a:alpha val="99000"/>
                  </a:srgbClr>
                </a:solidFill>
                <a:latin typeface="Inter" pitchFamily="34" charset="0"/>
                <a:ea typeface="Inter" pitchFamily="34" charset="-122"/>
                <a:cs typeface="Inter" pitchFamily="34" charset="-120"/>
              </a:rPr>
              <a:t>Confirm Password  </a:t>
            </a:r>
            <a:endParaRPr lang="en-US" sz="900" dirty="0"/>
          </a:p>
        </p:txBody>
      </p:sp>
    </p:spTree>
    <p:extLst>
      <p:ext uri="{BB962C8B-B14F-4D97-AF65-F5344CB8AC3E}">
        <p14:creationId xmlns:p14="http://schemas.microsoft.com/office/powerpoint/2010/main" val="192793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13"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FE77C-071B-EEB6-75AE-E2631AACAE4E}"/>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F031130-AF80-E09F-59ED-BB94C1305D7D}"/>
              </a:ext>
            </a:extLst>
          </p:cNvPr>
          <p:cNvSpPr/>
          <p:nvPr/>
        </p:nvSpPr>
        <p:spPr>
          <a:xfrm>
            <a:off x="1323975" y="588169"/>
            <a:ext cx="6496050" cy="323850"/>
          </a:xfrm>
          <a:prstGeom prst="rect">
            <a:avLst/>
          </a:prstGeom>
          <a:solidFill>
            <a:srgbClr val="FFFFFF"/>
          </a:solidFill>
          <a:ln/>
        </p:spPr>
      </p:sp>
      <p:sp>
        <p:nvSpPr>
          <p:cNvPr id="3" name="Shape 1">
            <a:extLst>
              <a:ext uri="{FF2B5EF4-FFF2-40B4-BE49-F238E27FC236}">
                <a16:creationId xmlns:a16="http://schemas.microsoft.com/office/drawing/2014/main" id="{37903607-1E13-F16E-3336-188F3A9A908A}"/>
              </a:ext>
            </a:extLst>
          </p:cNvPr>
          <p:cNvSpPr/>
          <p:nvPr/>
        </p:nvSpPr>
        <p:spPr>
          <a:xfrm>
            <a:off x="2586038" y="3231356"/>
            <a:ext cx="1400175" cy="204788"/>
          </a:xfrm>
          <a:prstGeom prst="roundRect">
            <a:avLst/>
          </a:prstGeom>
          <a:solidFill>
            <a:srgbClr val="8452D4"/>
          </a:solidFill>
          <a:ln/>
        </p:spPr>
      </p:sp>
      <p:sp>
        <p:nvSpPr>
          <p:cNvPr id="4" name="Shape 2">
            <a:extLst>
              <a:ext uri="{FF2B5EF4-FFF2-40B4-BE49-F238E27FC236}">
                <a16:creationId xmlns:a16="http://schemas.microsoft.com/office/drawing/2014/main" id="{5C3EC44D-3437-AFF6-CEAD-CD209CD4F690}"/>
              </a:ext>
            </a:extLst>
          </p:cNvPr>
          <p:cNvSpPr/>
          <p:nvPr/>
        </p:nvSpPr>
        <p:spPr>
          <a:xfrm>
            <a:off x="2307359" y="2931319"/>
            <a:ext cx="105641" cy="100012"/>
          </a:xfrm>
          <a:prstGeom prst="roundRect">
            <a:avLst/>
          </a:prstGeom>
          <a:solidFill>
            <a:srgbClr val="D9D9D9">
              <a:alpha val="0"/>
            </a:srgbClr>
          </a:solidFill>
          <a:ln w="25400">
            <a:solidFill>
              <a:srgbClr val="000000"/>
            </a:solidFill>
            <a:prstDash val="solid"/>
          </a:ln>
        </p:spPr>
      </p:sp>
      <p:sp>
        <p:nvSpPr>
          <p:cNvPr id="5" name="Shape 3">
            <a:extLst>
              <a:ext uri="{FF2B5EF4-FFF2-40B4-BE49-F238E27FC236}">
                <a16:creationId xmlns:a16="http://schemas.microsoft.com/office/drawing/2014/main" id="{9D8DCD21-0A99-5130-B271-14D445E53B0B}"/>
              </a:ext>
            </a:extLst>
          </p:cNvPr>
          <p:cNvSpPr/>
          <p:nvPr/>
        </p:nvSpPr>
        <p:spPr>
          <a:xfrm>
            <a:off x="2286000" y="2593181"/>
            <a:ext cx="2000250" cy="252413"/>
          </a:xfrm>
          <a:prstGeom prst="roundRect">
            <a:avLst/>
          </a:prstGeom>
          <a:noFill/>
          <a:ln w="12700">
            <a:solidFill>
              <a:srgbClr val="000000"/>
            </a:solidFill>
            <a:prstDash val="solid"/>
          </a:ln>
        </p:spPr>
      </p:sp>
      <p:sp>
        <p:nvSpPr>
          <p:cNvPr id="6" name="Shape 4">
            <a:extLst>
              <a:ext uri="{FF2B5EF4-FFF2-40B4-BE49-F238E27FC236}">
                <a16:creationId xmlns:a16="http://schemas.microsoft.com/office/drawing/2014/main" id="{90F04EB4-CD0F-6ABB-E55B-06FEFBB4F0CF}"/>
              </a:ext>
            </a:extLst>
          </p:cNvPr>
          <p:cNvSpPr/>
          <p:nvPr/>
        </p:nvSpPr>
        <p:spPr>
          <a:xfrm>
            <a:off x="2286000" y="2235994"/>
            <a:ext cx="2000250" cy="252413"/>
          </a:xfrm>
          <a:prstGeom prst="roundRect">
            <a:avLst/>
          </a:prstGeom>
          <a:noFill/>
          <a:ln w="12700">
            <a:solidFill>
              <a:srgbClr val="000000"/>
            </a:solidFill>
            <a:prstDash val="solid"/>
          </a:ln>
        </p:spPr>
      </p:sp>
      <p:sp>
        <p:nvSpPr>
          <p:cNvPr id="7" name="Shape 5">
            <a:extLst>
              <a:ext uri="{FF2B5EF4-FFF2-40B4-BE49-F238E27FC236}">
                <a16:creationId xmlns:a16="http://schemas.microsoft.com/office/drawing/2014/main" id="{7CF5EDB5-1052-A707-E28A-0FFA978A2720}"/>
              </a:ext>
            </a:extLst>
          </p:cNvPr>
          <p:cNvSpPr/>
          <p:nvPr/>
        </p:nvSpPr>
        <p:spPr>
          <a:xfrm>
            <a:off x="1400175" y="692944"/>
            <a:ext cx="457200" cy="114300"/>
          </a:xfrm>
          <a:prstGeom prst="rect">
            <a:avLst/>
          </a:prstGeom>
          <a:noFill/>
          <a:ln/>
        </p:spPr>
      </p:sp>
      <p:sp>
        <p:nvSpPr>
          <p:cNvPr id="8" name="Shape 6">
            <a:extLst>
              <a:ext uri="{FF2B5EF4-FFF2-40B4-BE49-F238E27FC236}">
                <a16:creationId xmlns:a16="http://schemas.microsoft.com/office/drawing/2014/main" id="{9A55F6EA-1EC7-28F9-CC8B-75364D1AE75C}"/>
              </a:ext>
            </a:extLst>
          </p:cNvPr>
          <p:cNvSpPr/>
          <p:nvPr/>
        </p:nvSpPr>
        <p:spPr>
          <a:xfrm>
            <a:off x="1933575" y="664369"/>
            <a:ext cx="5410200" cy="171450"/>
          </a:xfrm>
          <a:prstGeom prst="roundRect">
            <a:avLst>
              <a:gd name="adj" fmla="val 245760"/>
            </a:avLst>
          </a:prstGeom>
          <a:solidFill>
            <a:srgbClr val="F3EDF7"/>
          </a:solidFill>
          <a:ln/>
        </p:spPr>
      </p:sp>
      <p:sp>
        <p:nvSpPr>
          <p:cNvPr id="9" name="Shape 7">
            <a:extLst>
              <a:ext uri="{FF2B5EF4-FFF2-40B4-BE49-F238E27FC236}">
                <a16:creationId xmlns:a16="http://schemas.microsoft.com/office/drawing/2014/main" id="{20996460-17AF-AF31-4FDE-774DA07FDC43}"/>
              </a:ext>
            </a:extLst>
          </p:cNvPr>
          <p:cNvSpPr/>
          <p:nvPr/>
        </p:nvSpPr>
        <p:spPr>
          <a:xfrm>
            <a:off x="7419975" y="683419"/>
            <a:ext cx="133350" cy="133350"/>
          </a:xfrm>
          <a:prstGeom prst="roundRect">
            <a:avLst>
              <a:gd name="adj" fmla="val 748052"/>
            </a:avLst>
          </a:prstGeom>
          <a:solidFill>
            <a:srgbClr val="79747E"/>
          </a:solidFill>
          <a:ln/>
        </p:spPr>
      </p:sp>
      <p:sp>
        <p:nvSpPr>
          <p:cNvPr id="10" name="Shape 8">
            <a:extLst>
              <a:ext uri="{FF2B5EF4-FFF2-40B4-BE49-F238E27FC236}">
                <a16:creationId xmlns:a16="http://schemas.microsoft.com/office/drawing/2014/main" id="{71BADEE9-0F4E-1013-1C63-20BB35656DFE}"/>
              </a:ext>
            </a:extLst>
          </p:cNvPr>
          <p:cNvSpPr/>
          <p:nvPr/>
        </p:nvSpPr>
        <p:spPr>
          <a:xfrm>
            <a:off x="2009775" y="692944"/>
            <a:ext cx="5162550" cy="114300"/>
          </a:xfrm>
          <a:prstGeom prst="rect">
            <a:avLst/>
          </a:prstGeom>
          <a:noFill/>
          <a:ln/>
        </p:spPr>
      </p:sp>
      <p:pic>
        <p:nvPicPr>
          <p:cNvPr id="11" name="Image 0" descr="preencoded.png">
            <a:extLst>
              <a:ext uri="{FF2B5EF4-FFF2-40B4-BE49-F238E27FC236}">
                <a16:creationId xmlns:a16="http://schemas.microsoft.com/office/drawing/2014/main" id="{17B7B124-4053-DD0C-F2E3-3C7E2EEF1C5A}"/>
              </a:ext>
            </a:extLst>
          </p:cNvPr>
          <p:cNvPicPr>
            <a:picLocks noChangeAspect="1"/>
          </p:cNvPicPr>
          <p:nvPr/>
        </p:nvPicPr>
        <p:blipFill>
          <a:blip r:embed="rId3"/>
          <a:stretch>
            <a:fillRect/>
          </a:stretch>
        </p:blipFill>
        <p:spPr>
          <a:xfrm>
            <a:off x="3637915" y="4622006"/>
            <a:ext cx="1905000" cy="161925"/>
          </a:xfrm>
          <a:prstGeom prst="rect">
            <a:avLst/>
          </a:prstGeom>
        </p:spPr>
      </p:pic>
      <p:pic>
        <p:nvPicPr>
          <p:cNvPr id="12" name="Image 1" descr="preencoded.png">
            <a:extLst>
              <a:ext uri="{FF2B5EF4-FFF2-40B4-BE49-F238E27FC236}">
                <a16:creationId xmlns:a16="http://schemas.microsoft.com/office/drawing/2014/main" id="{C9112316-5A99-299F-52C7-5E80B7E0EBA5}"/>
              </a:ext>
            </a:extLst>
          </p:cNvPr>
          <p:cNvPicPr>
            <a:picLocks noChangeAspect="1"/>
          </p:cNvPicPr>
          <p:nvPr/>
        </p:nvPicPr>
        <p:blipFill>
          <a:blip r:embed="rId4"/>
          <a:stretch>
            <a:fillRect/>
          </a:stretch>
        </p:blipFill>
        <p:spPr>
          <a:xfrm>
            <a:off x="5148263" y="1754981"/>
            <a:ext cx="1905000" cy="1905000"/>
          </a:xfrm>
          <a:prstGeom prst="rect">
            <a:avLst/>
          </a:prstGeom>
        </p:spPr>
      </p:pic>
      <p:pic>
        <p:nvPicPr>
          <p:cNvPr id="13" name="Image 2" descr="preencoded.png">
            <a:extLst>
              <a:ext uri="{FF2B5EF4-FFF2-40B4-BE49-F238E27FC236}">
                <a16:creationId xmlns:a16="http://schemas.microsoft.com/office/drawing/2014/main" id="{862EADD2-F689-EB0E-5ACD-CB2AA7C30A8E}"/>
              </a:ext>
            </a:extLst>
          </p:cNvPr>
          <p:cNvPicPr>
            <a:picLocks noChangeAspect="1"/>
          </p:cNvPicPr>
          <p:nvPr/>
        </p:nvPicPr>
        <p:blipFill>
          <a:blip r:embed="rId5"/>
          <a:stretch>
            <a:fillRect/>
          </a:stretch>
        </p:blipFill>
        <p:spPr>
          <a:xfrm>
            <a:off x="1323975" y="907256"/>
            <a:ext cx="6534150" cy="333375"/>
          </a:xfrm>
          <a:prstGeom prst="rect">
            <a:avLst/>
          </a:prstGeom>
        </p:spPr>
      </p:pic>
      <p:pic>
        <p:nvPicPr>
          <p:cNvPr id="14" name="Image 3" descr="preencoded.png">
            <a:extLst>
              <a:ext uri="{FF2B5EF4-FFF2-40B4-BE49-F238E27FC236}">
                <a16:creationId xmlns:a16="http://schemas.microsoft.com/office/drawing/2014/main" id="{C385F403-E8DB-F046-3314-3D8C6405A544}"/>
              </a:ext>
            </a:extLst>
          </p:cNvPr>
          <p:cNvPicPr>
            <a:picLocks noChangeAspect="1"/>
          </p:cNvPicPr>
          <p:nvPr/>
        </p:nvPicPr>
        <p:blipFill>
          <a:blip r:embed="rId6"/>
          <a:stretch>
            <a:fillRect/>
          </a:stretch>
        </p:blipFill>
        <p:spPr>
          <a:xfrm>
            <a:off x="2433638" y="2655094"/>
            <a:ext cx="138113" cy="133350"/>
          </a:xfrm>
          <a:prstGeom prst="rect">
            <a:avLst/>
          </a:prstGeom>
        </p:spPr>
      </p:pic>
      <p:pic>
        <p:nvPicPr>
          <p:cNvPr id="15" name="Image 4" descr="preencoded.png">
            <a:extLst>
              <a:ext uri="{FF2B5EF4-FFF2-40B4-BE49-F238E27FC236}">
                <a16:creationId xmlns:a16="http://schemas.microsoft.com/office/drawing/2014/main" id="{48E9021F-9BBE-A8B5-24D1-A74ED45F7EE1}"/>
              </a:ext>
            </a:extLst>
          </p:cNvPr>
          <p:cNvPicPr>
            <a:picLocks noChangeAspect="1"/>
          </p:cNvPicPr>
          <p:nvPr/>
        </p:nvPicPr>
        <p:blipFill>
          <a:blip r:embed="rId7"/>
          <a:stretch>
            <a:fillRect/>
          </a:stretch>
        </p:blipFill>
        <p:spPr>
          <a:xfrm>
            <a:off x="2433638" y="2293144"/>
            <a:ext cx="138113" cy="142875"/>
          </a:xfrm>
          <a:prstGeom prst="rect">
            <a:avLst/>
          </a:prstGeom>
        </p:spPr>
      </p:pic>
      <p:pic>
        <p:nvPicPr>
          <p:cNvPr id="16" name="Image 5" descr="preencoded.png">
            <a:extLst>
              <a:ext uri="{FF2B5EF4-FFF2-40B4-BE49-F238E27FC236}">
                <a16:creationId xmlns:a16="http://schemas.microsoft.com/office/drawing/2014/main" id="{8B1C3023-021A-989D-4649-C286D668B33F}"/>
              </a:ext>
            </a:extLst>
          </p:cNvPr>
          <p:cNvPicPr>
            <a:picLocks noChangeAspect="1"/>
          </p:cNvPicPr>
          <p:nvPr/>
        </p:nvPicPr>
        <p:blipFill>
          <a:blip r:embed="rId8"/>
          <a:stretch>
            <a:fillRect/>
          </a:stretch>
        </p:blipFill>
        <p:spPr>
          <a:xfrm>
            <a:off x="7629525" y="692944"/>
            <a:ext cx="114300" cy="114300"/>
          </a:xfrm>
          <a:prstGeom prst="rect">
            <a:avLst/>
          </a:prstGeom>
        </p:spPr>
      </p:pic>
      <p:pic>
        <p:nvPicPr>
          <p:cNvPr id="17" name="Image 6" descr="preencoded.png">
            <a:extLst>
              <a:ext uri="{FF2B5EF4-FFF2-40B4-BE49-F238E27FC236}">
                <a16:creationId xmlns:a16="http://schemas.microsoft.com/office/drawing/2014/main" id="{FA8F3F9B-01F6-9746-F98C-BE4394292F05}"/>
              </a:ext>
            </a:extLst>
          </p:cNvPr>
          <p:cNvPicPr>
            <a:picLocks noChangeAspect="1"/>
          </p:cNvPicPr>
          <p:nvPr/>
        </p:nvPicPr>
        <p:blipFill>
          <a:blip r:embed="rId9"/>
          <a:stretch>
            <a:fillRect/>
          </a:stretch>
        </p:blipFill>
        <p:spPr>
          <a:xfrm>
            <a:off x="7172325" y="702469"/>
            <a:ext cx="95250" cy="95250"/>
          </a:xfrm>
          <a:prstGeom prst="rect">
            <a:avLst/>
          </a:prstGeom>
        </p:spPr>
      </p:pic>
      <p:pic>
        <p:nvPicPr>
          <p:cNvPr id="18" name="Image 7" descr="preencoded.png">
            <a:extLst>
              <a:ext uri="{FF2B5EF4-FFF2-40B4-BE49-F238E27FC236}">
                <a16:creationId xmlns:a16="http://schemas.microsoft.com/office/drawing/2014/main" id="{F7971BD7-90EC-590D-5405-8E0436E77313}"/>
              </a:ext>
            </a:extLst>
          </p:cNvPr>
          <p:cNvPicPr>
            <a:picLocks noChangeAspect="1"/>
          </p:cNvPicPr>
          <p:nvPr/>
        </p:nvPicPr>
        <p:blipFill>
          <a:blip r:embed="rId10"/>
          <a:stretch>
            <a:fillRect/>
          </a:stretch>
        </p:blipFill>
        <p:spPr>
          <a:xfrm>
            <a:off x="2009775" y="713518"/>
            <a:ext cx="73152" cy="73152"/>
          </a:xfrm>
          <a:prstGeom prst="rect">
            <a:avLst/>
          </a:prstGeom>
        </p:spPr>
      </p:pic>
      <p:pic>
        <p:nvPicPr>
          <p:cNvPr id="19" name="Image 8" descr="preencoded.png">
            <a:extLst>
              <a:ext uri="{FF2B5EF4-FFF2-40B4-BE49-F238E27FC236}">
                <a16:creationId xmlns:a16="http://schemas.microsoft.com/office/drawing/2014/main" id="{2D942A4B-32D8-9621-5AA6-653741089D40}"/>
              </a:ext>
            </a:extLst>
          </p:cNvPr>
          <p:cNvPicPr>
            <a:picLocks noChangeAspect="1"/>
          </p:cNvPicPr>
          <p:nvPr/>
        </p:nvPicPr>
        <p:blipFill>
          <a:blip r:embed="rId11"/>
          <a:stretch>
            <a:fillRect/>
          </a:stretch>
        </p:blipFill>
        <p:spPr>
          <a:xfrm>
            <a:off x="1400175" y="692944"/>
            <a:ext cx="114300" cy="114300"/>
          </a:xfrm>
          <a:prstGeom prst="rect">
            <a:avLst/>
          </a:prstGeom>
        </p:spPr>
      </p:pic>
      <p:pic>
        <p:nvPicPr>
          <p:cNvPr id="20" name="Image 9" descr="preencoded.png">
            <a:extLst>
              <a:ext uri="{FF2B5EF4-FFF2-40B4-BE49-F238E27FC236}">
                <a16:creationId xmlns:a16="http://schemas.microsoft.com/office/drawing/2014/main" id="{D2FCB7EA-C31F-4BC6-BE63-335F5F23D548}"/>
              </a:ext>
            </a:extLst>
          </p:cNvPr>
          <p:cNvPicPr>
            <a:picLocks noChangeAspect="1"/>
          </p:cNvPicPr>
          <p:nvPr/>
        </p:nvPicPr>
        <p:blipFill>
          <a:blip r:embed="rId12"/>
          <a:stretch>
            <a:fillRect/>
          </a:stretch>
        </p:blipFill>
        <p:spPr>
          <a:xfrm>
            <a:off x="1571625" y="692944"/>
            <a:ext cx="114300" cy="114300"/>
          </a:xfrm>
          <a:prstGeom prst="rect">
            <a:avLst/>
          </a:prstGeom>
        </p:spPr>
      </p:pic>
      <p:pic>
        <p:nvPicPr>
          <p:cNvPr id="21" name="Image 10" descr="preencoded.png">
            <a:extLst>
              <a:ext uri="{FF2B5EF4-FFF2-40B4-BE49-F238E27FC236}">
                <a16:creationId xmlns:a16="http://schemas.microsoft.com/office/drawing/2014/main" id="{EA5F654D-5A20-E77C-88A8-0FBD6E5AC2F9}"/>
              </a:ext>
            </a:extLst>
          </p:cNvPr>
          <p:cNvPicPr>
            <a:picLocks noChangeAspect="1"/>
          </p:cNvPicPr>
          <p:nvPr/>
        </p:nvPicPr>
        <p:blipFill>
          <a:blip r:embed="rId13"/>
          <a:stretch>
            <a:fillRect/>
          </a:stretch>
        </p:blipFill>
        <p:spPr>
          <a:xfrm>
            <a:off x="1743075" y="692944"/>
            <a:ext cx="114300" cy="114300"/>
          </a:xfrm>
          <a:prstGeom prst="rect">
            <a:avLst/>
          </a:prstGeom>
        </p:spPr>
      </p:pic>
      <p:sp>
        <p:nvSpPr>
          <p:cNvPr id="22" name="Text 9">
            <a:extLst>
              <a:ext uri="{FF2B5EF4-FFF2-40B4-BE49-F238E27FC236}">
                <a16:creationId xmlns:a16="http://schemas.microsoft.com/office/drawing/2014/main" id="{0F9C87F5-6C2D-34C6-8288-0D74B2556DEB}"/>
              </a:ext>
            </a:extLst>
          </p:cNvPr>
          <p:cNvSpPr/>
          <p:nvPr/>
        </p:nvSpPr>
        <p:spPr>
          <a:xfrm>
            <a:off x="3067050" y="1921669"/>
            <a:ext cx="895350" cy="190500"/>
          </a:xfrm>
          <a:prstGeom prst="rect">
            <a:avLst/>
          </a:prstGeom>
          <a:noFill/>
          <a:ln/>
        </p:spPr>
        <p:txBody>
          <a:bodyPr wrap="square" rtlCol="0" anchor="ctr"/>
          <a:lstStyle/>
          <a:p>
            <a:pPr marL="0" indent="0" algn="l">
              <a:lnSpc>
                <a:spcPts val="1500"/>
              </a:lnSpc>
              <a:buNone/>
            </a:pPr>
            <a:r>
              <a:rPr lang="en-US" sz="1200" dirty="0">
                <a:solidFill>
                  <a:srgbClr val="000000">
                    <a:alpha val="99000"/>
                  </a:srgbClr>
                </a:solidFill>
                <a:latin typeface="Roboto" pitchFamily="34" charset="0"/>
                <a:ea typeface="Roboto" pitchFamily="34" charset="-122"/>
                <a:cs typeface="Roboto" pitchFamily="34" charset="-120"/>
              </a:rPr>
              <a:t>LOGIN</a:t>
            </a:r>
            <a:endParaRPr lang="en-US" sz="1200" dirty="0"/>
          </a:p>
        </p:txBody>
      </p:sp>
      <p:sp>
        <p:nvSpPr>
          <p:cNvPr id="23" name="Text 10">
            <a:extLst>
              <a:ext uri="{FF2B5EF4-FFF2-40B4-BE49-F238E27FC236}">
                <a16:creationId xmlns:a16="http://schemas.microsoft.com/office/drawing/2014/main" id="{BE7E5A91-696E-1399-94BD-1DA3480A38A0}"/>
              </a:ext>
            </a:extLst>
          </p:cNvPr>
          <p:cNvSpPr/>
          <p:nvPr/>
        </p:nvSpPr>
        <p:spPr>
          <a:xfrm>
            <a:off x="3045618" y="3269456"/>
            <a:ext cx="700088" cy="114300"/>
          </a:xfrm>
          <a:prstGeom prst="rect">
            <a:avLst/>
          </a:prstGeom>
          <a:noFill/>
          <a:ln/>
        </p:spPr>
        <p:txBody>
          <a:bodyPr wrap="square" rtlCol="0" anchor="ctr"/>
          <a:lstStyle/>
          <a:p>
            <a:pPr marL="0" indent="0" algn="l">
              <a:lnSpc>
                <a:spcPts val="900"/>
              </a:lnSpc>
              <a:buNone/>
            </a:pPr>
            <a:r>
              <a:rPr lang="en-US" sz="600" kern="0" spc="6" dirty="0">
                <a:solidFill>
                  <a:srgbClr val="FFFFFF">
                    <a:alpha val="99000"/>
                  </a:srgbClr>
                </a:solidFill>
                <a:latin typeface="Roboto" pitchFamily="34" charset="0"/>
                <a:ea typeface="Roboto" pitchFamily="34" charset="-122"/>
                <a:cs typeface="Roboto" pitchFamily="34" charset="-120"/>
              </a:rPr>
              <a:t>Sign In</a:t>
            </a:r>
            <a:endParaRPr lang="en-US" sz="600" dirty="0"/>
          </a:p>
        </p:txBody>
      </p:sp>
      <p:sp>
        <p:nvSpPr>
          <p:cNvPr id="24" name="Text 11">
            <a:extLst>
              <a:ext uri="{FF2B5EF4-FFF2-40B4-BE49-F238E27FC236}">
                <a16:creationId xmlns:a16="http://schemas.microsoft.com/office/drawing/2014/main" id="{5F0D2621-19AB-173B-B9A2-19A2EC89BE50}"/>
              </a:ext>
            </a:extLst>
          </p:cNvPr>
          <p:cNvSpPr/>
          <p:nvPr/>
        </p:nvSpPr>
        <p:spPr>
          <a:xfrm>
            <a:off x="2624137" y="3544886"/>
            <a:ext cx="1543050" cy="114300"/>
          </a:xfrm>
          <a:prstGeom prst="rect">
            <a:avLst/>
          </a:prstGeom>
          <a:noFill/>
          <a:ln/>
        </p:spPr>
        <p:txBody>
          <a:bodyPr wrap="square" rtlCol="0" anchor="ctr"/>
          <a:lstStyle/>
          <a:p>
            <a:pPr marL="0" indent="0" algn="l">
              <a:lnSpc>
                <a:spcPts val="900"/>
              </a:lnSpc>
              <a:buNone/>
            </a:pPr>
            <a:r>
              <a:rPr lang="en-US" sz="600" kern="0" spc="6" dirty="0">
                <a:solidFill>
                  <a:srgbClr val="000000">
                    <a:alpha val="99000"/>
                  </a:srgbClr>
                </a:solidFill>
                <a:latin typeface="Roboto" pitchFamily="34" charset="0"/>
                <a:ea typeface="Roboto" pitchFamily="34" charset="-122"/>
                <a:cs typeface="Roboto" pitchFamily="34" charset="-120"/>
              </a:rPr>
              <a:t>Don’t have an account? </a:t>
            </a:r>
            <a:r>
              <a:rPr lang="en-US" sz="600" u="sng" kern="0" spc="6" dirty="0">
                <a:solidFill>
                  <a:srgbClr val="6176FF">
                    <a:alpha val="99000"/>
                  </a:srgbClr>
                </a:solidFill>
                <a:latin typeface="Roboto" pitchFamily="34" charset="0"/>
                <a:ea typeface="Roboto" pitchFamily="34" charset="-122"/>
                <a:cs typeface="Roboto" pitchFamily="34" charset="-120"/>
              </a:rPr>
              <a:t>Sign up</a:t>
            </a:r>
            <a:endParaRPr lang="en-US" sz="600" dirty="0"/>
          </a:p>
        </p:txBody>
      </p:sp>
      <p:sp>
        <p:nvSpPr>
          <p:cNvPr id="25" name="Text 12">
            <a:extLst>
              <a:ext uri="{FF2B5EF4-FFF2-40B4-BE49-F238E27FC236}">
                <a16:creationId xmlns:a16="http://schemas.microsoft.com/office/drawing/2014/main" id="{82FA6CF5-5ED0-F06E-D5FD-A28C3CE6078F}"/>
              </a:ext>
            </a:extLst>
          </p:cNvPr>
          <p:cNvSpPr/>
          <p:nvPr/>
        </p:nvSpPr>
        <p:spPr>
          <a:xfrm>
            <a:off x="2428875" y="2917031"/>
            <a:ext cx="966787" cy="114300"/>
          </a:xfrm>
          <a:prstGeom prst="rect">
            <a:avLst/>
          </a:prstGeom>
          <a:noFill/>
          <a:ln/>
        </p:spPr>
        <p:txBody>
          <a:bodyPr wrap="square" rtlCol="0" anchor="ctr"/>
          <a:lstStyle/>
          <a:p>
            <a:pPr marL="0" indent="0" algn="l">
              <a:lnSpc>
                <a:spcPts val="900"/>
              </a:lnSpc>
              <a:buNone/>
            </a:pPr>
            <a:r>
              <a:rPr lang="en-US" sz="600" kern="0" spc="6" dirty="0">
                <a:solidFill>
                  <a:srgbClr val="000000">
                    <a:alpha val="99000"/>
                  </a:srgbClr>
                </a:solidFill>
                <a:latin typeface="Roboto" pitchFamily="34" charset="0"/>
                <a:ea typeface="Roboto" pitchFamily="34" charset="-122"/>
                <a:cs typeface="Roboto" pitchFamily="34" charset="-120"/>
              </a:rPr>
              <a:t>Remember Me</a:t>
            </a:r>
            <a:endParaRPr lang="en-US" sz="600" dirty="0"/>
          </a:p>
        </p:txBody>
      </p:sp>
      <p:sp>
        <p:nvSpPr>
          <p:cNvPr id="26" name="Text 13">
            <a:extLst>
              <a:ext uri="{FF2B5EF4-FFF2-40B4-BE49-F238E27FC236}">
                <a16:creationId xmlns:a16="http://schemas.microsoft.com/office/drawing/2014/main" id="{B660B466-F429-A4DB-34CB-AC18BDE8F8AE}"/>
              </a:ext>
            </a:extLst>
          </p:cNvPr>
          <p:cNvSpPr/>
          <p:nvPr/>
        </p:nvSpPr>
        <p:spPr>
          <a:xfrm>
            <a:off x="2681288" y="2645569"/>
            <a:ext cx="966787" cy="152400"/>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a:t>
            </a:r>
            <a:endParaRPr lang="en-US" sz="900" dirty="0"/>
          </a:p>
        </p:txBody>
      </p:sp>
      <p:sp>
        <p:nvSpPr>
          <p:cNvPr id="27" name="Text 14">
            <a:extLst>
              <a:ext uri="{FF2B5EF4-FFF2-40B4-BE49-F238E27FC236}">
                <a16:creationId xmlns:a16="http://schemas.microsoft.com/office/drawing/2014/main" id="{E94E6D75-175E-AA4E-50FC-F6ADD818B7A9}"/>
              </a:ext>
            </a:extLst>
          </p:cNvPr>
          <p:cNvSpPr/>
          <p:nvPr/>
        </p:nvSpPr>
        <p:spPr>
          <a:xfrm>
            <a:off x="2653189" y="2250281"/>
            <a:ext cx="1356995" cy="223837"/>
          </a:xfrm>
          <a:prstGeom prst="rect">
            <a:avLst/>
          </a:prstGeom>
          <a:noFill/>
          <a:ln/>
        </p:spPr>
        <p:txBody>
          <a:bodyPr wrap="square" rtlCol="0" anchor="ctr"/>
          <a:lstStyle/>
          <a:p>
            <a:pPr marL="0" indent="0" algn="l">
              <a:lnSpc>
                <a:spcPts val="1200"/>
              </a:lnSpc>
              <a:buNone/>
            </a:pPr>
            <a:r>
              <a:rPr lang="en-US" sz="900" dirty="0">
                <a:solidFill>
                  <a:srgbClr val="636161">
                    <a:alpha val="99000"/>
                  </a:srgbClr>
                </a:solidFill>
                <a:latin typeface="Roboto" pitchFamily="34" charset="0"/>
                <a:ea typeface="Roboto" pitchFamily="34" charset="-122"/>
                <a:cs typeface="Roboto" pitchFamily="34" charset="-120"/>
              </a:rPr>
              <a:t>User@gmail.com</a:t>
            </a:r>
            <a:endParaRPr lang="en-US" sz="900" dirty="0"/>
          </a:p>
        </p:txBody>
      </p:sp>
      <p:sp>
        <p:nvSpPr>
          <p:cNvPr id="28" name="Text 15">
            <a:extLst>
              <a:ext uri="{FF2B5EF4-FFF2-40B4-BE49-F238E27FC236}">
                <a16:creationId xmlns:a16="http://schemas.microsoft.com/office/drawing/2014/main" id="{451AEE21-2A4A-FA6D-F6AE-B441F2107CC0}"/>
              </a:ext>
            </a:extLst>
          </p:cNvPr>
          <p:cNvSpPr/>
          <p:nvPr/>
        </p:nvSpPr>
        <p:spPr>
          <a:xfrm>
            <a:off x="7454179" y="696841"/>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29" name="Text 16">
            <a:extLst>
              <a:ext uri="{FF2B5EF4-FFF2-40B4-BE49-F238E27FC236}">
                <a16:creationId xmlns:a16="http://schemas.microsoft.com/office/drawing/2014/main" id="{1EEBE3B0-339F-3551-F41C-19C47ED5D9D3}"/>
              </a:ext>
            </a:extLst>
          </p:cNvPr>
          <p:cNvSpPr/>
          <p:nvPr/>
        </p:nvSpPr>
        <p:spPr>
          <a:xfrm>
            <a:off x="2121027" y="692944"/>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30" name="Rectangle 29">
            <a:extLst>
              <a:ext uri="{FF2B5EF4-FFF2-40B4-BE49-F238E27FC236}">
                <a16:creationId xmlns:a16="http://schemas.microsoft.com/office/drawing/2014/main" id="{92E0C666-E73E-FD1D-FE1A-14727F3F9976}"/>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Graphic 30" descr="Checkmark with solid fill">
            <a:extLst>
              <a:ext uri="{FF2B5EF4-FFF2-40B4-BE49-F238E27FC236}">
                <a16:creationId xmlns:a16="http://schemas.microsoft.com/office/drawing/2014/main" id="{B0301722-D87B-9D80-2BFE-F8A98FDE2A6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300288" y="2917031"/>
            <a:ext cx="128587" cy="128587"/>
          </a:xfrm>
          <a:prstGeom prst="rect">
            <a:avLst/>
          </a:prstGeom>
        </p:spPr>
      </p:pic>
      <p:sp>
        <p:nvSpPr>
          <p:cNvPr id="32" name="Text 11">
            <a:extLst>
              <a:ext uri="{FF2B5EF4-FFF2-40B4-BE49-F238E27FC236}">
                <a16:creationId xmlns:a16="http://schemas.microsoft.com/office/drawing/2014/main" id="{5CF12177-DB72-C7F6-6B64-D354019EEAE1}"/>
              </a:ext>
            </a:extLst>
          </p:cNvPr>
          <p:cNvSpPr/>
          <p:nvPr/>
        </p:nvSpPr>
        <p:spPr>
          <a:xfrm>
            <a:off x="2624137" y="3676650"/>
            <a:ext cx="1543050" cy="114300"/>
          </a:xfrm>
          <a:prstGeom prst="rect">
            <a:avLst/>
          </a:prstGeom>
          <a:noFill/>
          <a:ln/>
        </p:spPr>
        <p:txBody>
          <a:bodyPr wrap="square" rtlCol="0" anchor="ctr"/>
          <a:lstStyle/>
          <a:p>
            <a:pPr marL="0" indent="0" algn="l">
              <a:lnSpc>
                <a:spcPts val="900"/>
              </a:lnSpc>
              <a:buNone/>
            </a:pPr>
            <a:r>
              <a:rPr lang="en-US" sz="600" kern="0" spc="6" dirty="0">
                <a:solidFill>
                  <a:srgbClr val="000000">
                    <a:alpha val="99000"/>
                  </a:srgbClr>
                </a:solidFill>
                <a:latin typeface="Roboto" pitchFamily="34" charset="0"/>
                <a:ea typeface="Roboto" pitchFamily="34" charset="-122"/>
                <a:cs typeface="Roboto" pitchFamily="34" charset="-120"/>
              </a:rPr>
              <a:t>Forget Password? </a:t>
            </a:r>
            <a:r>
              <a:rPr lang="en-US" sz="600" u="sng" kern="0" spc="6" dirty="0">
                <a:solidFill>
                  <a:srgbClr val="6176FF">
                    <a:alpha val="99000"/>
                  </a:srgbClr>
                </a:solidFill>
                <a:latin typeface="Roboto" pitchFamily="34" charset="0"/>
                <a:ea typeface="Roboto" pitchFamily="34" charset="-122"/>
                <a:cs typeface="Roboto" pitchFamily="34" charset="-120"/>
              </a:rPr>
              <a:t>Click here</a:t>
            </a:r>
            <a:endParaRPr lang="en-US" sz="600" dirty="0"/>
          </a:p>
        </p:txBody>
      </p:sp>
      <p:sp>
        <p:nvSpPr>
          <p:cNvPr id="34" name="Rectangle: Rounded Corners 33">
            <a:extLst>
              <a:ext uri="{FF2B5EF4-FFF2-40B4-BE49-F238E27FC236}">
                <a16:creationId xmlns:a16="http://schemas.microsoft.com/office/drawing/2014/main" id="{1DC1F517-E1F5-9323-AB86-6AF9627B7800}"/>
              </a:ext>
            </a:extLst>
          </p:cNvPr>
          <p:cNvSpPr/>
          <p:nvPr/>
        </p:nvSpPr>
        <p:spPr>
          <a:xfrm>
            <a:off x="2592388" y="3239292"/>
            <a:ext cx="1400175" cy="1905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695557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6AFE2-9192-0478-C906-6A102A8556D3}"/>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7F4BF4C2-367C-01A8-1EF8-3484CA734EA9}"/>
              </a:ext>
            </a:extLst>
          </p:cNvPr>
          <p:cNvSpPr/>
          <p:nvPr/>
        </p:nvSpPr>
        <p:spPr>
          <a:xfrm>
            <a:off x="1323975" y="578644"/>
            <a:ext cx="6496050" cy="323850"/>
          </a:xfrm>
          <a:prstGeom prst="rect">
            <a:avLst/>
          </a:prstGeom>
          <a:solidFill>
            <a:srgbClr val="FFFFFF"/>
          </a:solidFill>
          <a:ln/>
        </p:spPr>
      </p:sp>
      <p:sp>
        <p:nvSpPr>
          <p:cNvPr id="3" name="Shape 1">
            <a:extLst>
              <a:ext uri="{FF2B5EF4-FFF2-40B4-BE49-F238E27FC236}">
                <a16:creationId xmlns:a16="http://schemas.microsoft.com/office/drawing/2014/main" id="{B0CD5FED-8438-77EB-0376-5CF577BAD149}"/>
              </a:ext>
            </a:extLst>
          </p:cNvPr>
          <p:cNvSpPr/>
          <p:nvPr/>
        </p:nvSpPr>
        <p:spPr>
          <a:xfrm>
            <a:off x="2386013" y="1188244"/>
            <a:ext cx="5434013" cy="3228975"/>
          </a:xfrm>
          <a:prstGeom prst="roundRect">
            <a:avLst>
              <a:gd name="adj" fmla="val 7929"/>
            </a:avLst>
          </a:prstGeom>
          <a:solidFill>
            <a:srgbClr val="FFFFFF"/>
          </a:solidFill>
          <a:ln/>
        </p:spPr>
      </p:sp>
      <p:sp>
        <p:nvSpPr>
          <p:cNvPr id="4" name="Shape 2">
            <a:extLst>
              <a:ext uri="{FF2B5EF4-FFF2-40B4-BE49-F238E27FC236}">
                <a16:creationId xmlns:a16="http://schemas.microsoft.com/office/drawing/2014/main" id="{0758C8F4-FA8D-89A7-4FF4-104C84132AAE}"/>
              </a:ext>
            </a:extLst>
          </p:cNvPr>
          <p:cNvSpPr/>
          <p:nvPr/>
        </p:nvSpPr>
        <p:spPr>
          <a:xfrm>
            <a:off x="2386013" y="1493044"/>
            <a:ext cx="5434013" cy="1123950"/>
          </a:xfrm>
          <a:prstGeom prst="rect">
            <a:avLst/>
          </a:prstGeom>
          <a:noFill/>
          <a:ln/>
        </p:spPr>
      </p:sp>
      <p:sp>
        <p:nvSpPr>
          <p:cNvPr id="5" name="Shape 3">
            <a:extLst>
              <a:ext uri="{FF2B5EF4-FFF2-40B4-BE49-F238E27FC236}">
                <a16:creationId xmlns:a16="http://schemas.microsoft.com/office/drawing/2014/main" id="{DF62082C-52E5-1927-2CB5-E16F8A512CBE}"/>
              </a:ext>
            </a:extLst>
          </p:cNvPr>
          <p:cNvSpPr/>
          <p:nvPr/>
        </p:nvSpPr>
        <p:spPr>
          <a:xfrm>
            <a:off x="2386013" y="2616994"/>
            <a:ext cx="5434013" cy="2247900"/>
          </a:xfrm>
          <a:prstGeom prst="rect">
            <a:avLst/>
          </a:prstGeom>
          <a:noFill/>
          <a:ln/>
        </p:spPr>
      </p:sp>
      <p:sp>
        <p:nvSpPr>
          <p:cNvPr id="6" name="Shape 4">
            <a:extLst>
              <a:ext uri="{FF2B5EF4-FFF2-40B4-BE49-F238E27FC236}">
                <a16:creationId xmlns:a16="http://schemas.microsoft.com/office/drawing/2014/main" id="{BDBD1354-5222-1AF9-EEAB-7138C8053D15}"/>
              </a:ext>
            </a:extLst>
          </p:cNvPr>
          <p:cNvSpPr/>
          <p:nvPr/>
        </p:nvSpPr>
        <p:spPr>
          <a:xfrm>
            <a:off x="2386013" y="2616994"/>
            <a:ext cx="5434013" cy="304800"/>
          </a:xfrm>
          <a:prstGeom prst="rect">
            <a:avLst/>
          </a:prstGeom>
          <a:noFill/>
          <a:ln/>
        </p:spPr>
      </p:sp>
      <p:sp>
        <p:nvSpPr>
          <p:cNvPr id="7" name="Shape 5">
            <a:extLst>
              <a:ext uri="{FF2B5EF4-FFF2-40B4-BE49-F238E27FC236}">
                <a16:creationId xmlns:a16="http://schemas.microsoft.com/office/drawing/2014/main" id="{BB84742A-372E-3022-EC2E-3434C79E18E0}"/>
              </a:ext>
            </a:extLst>
          </p:cNvPr>
          <p:cNvSpPr/>
          <p:nvPr/>
        </p:nvSpPr>
        <p:spPr>
          <a:xfrm>
            <a:off x="2386013" y="2921794"/>
            <a:ext cx="5434013" cy="1866900"/>
          </a:xfrm>
          <a:prstGeom prst="rect">
            <a:avLst/>
          </a:prstGeom>
          <a:noFill/>
          <a:ln/>
        </p:spPr>
      </p:sp>
      <p:sp>
        <p:nvSpPr>
          <p:cNvPr id="8" name="Shape 6">
            <a:extLst>
              <a:ext uri="{FF2B5EF4-FFF2-40B4-BE49-F238E27FC236}">
                <a16:creationId xmlns:a16="http://schemas.microsoft.com/office/drawing/2014/main" id="{E24B2A04-DD11-2E17-4894-802D8B574D58}"/>
              </a:ext>
            </a:extLst>
          </p:cNvPr>
          <p:cNvSpPr/>
          <p:nvPr/>
        </p:nvSpPr>
        <p:spPr>
          <a:xfrm>
            <a:off x="2500313" y="2921794"/>
            <a:ext cx="5205413" cy="571500"/>
          </a:xfrm>
          <a:prstGeom prst="roundRect">
            <a:avLst>
              <a:gd name="adj" fmla="val 19200"/>
            </a:avLst>
          </a:prstGeom>
          <a:noFill/>
          <a:ln/>
        </p:spPr>
      </p:sp>
      <p:sp>
        <p:nvSpPr>
          <p:cNvPr id="9" name="Shape 7">
            <a:extLst>
              <a:ext uri="{FF2B5EF4-FFF2-40B4-BE49-F238E27FC236}">
                <a16:creationId xmlns:a16="http://schemas.microsoft.com/office/drawing/2014/main" id="{47CD9C54-6A89-92BF-1B9C-E41100EF469D}"/>
              </a:ext>
            </a:extLst>
          </p:cNvPr>
          <p:cNvSpPr/>
          <p:nvPr/>
        </p:nvSpPr>
        <p:spPr>
          <a:xfrm>
            <a:off x="2500313" y="3569494"/>
            <a:ext cx="5205413" cy="571500"/>
          </a:xfrm>
          <a:prstGeom prst="roundRect">
            <a:avLst>
              <a:gd name="adj" fmla="val 19200"/>
            </a:avLst>
          </a:prstGeom>
          <a:noFill/>
          <a:ln/>
        </p:spPr>
      </p:sp>
      <p:sp>
        <p:nvSpPr>
          <p:cNvPr id="10" name="Shape 8">
            <a:extLst>
              <a:ext uri="{FF2B5EF4-FFF2-40B4-BE49-F238E27FC236}">
                <a16:creationId xmlns:a16="http://schemas.microsoft.com/office/drawing/2014/main" id="{457A542E-98D3-5CF5-A78D-9172AC2384C1}"/>
              </a:ext>
            </a:extLst>
          </p:cNvPr>
          <p:cNvSpPr/>
          <p:nvPr/>
        </p:nvSpPr>
        <p:spPr>
          <a:xfrm>
            <a:off x="2500313" y="4217194"/>
            <a:ext cx="5205413" cy="571500"/>
          </a:xfrm>
          <a:prstGeom prst="roundRect">
            <a:avLst>
              <a:gd name="adj" fmla="val 19200"/>
            </a:avLst>
          </a:prstGeom>
          <a:noFill/>
          <a:ln/>
        </p:spPr>
      </p:sp>
      <p:sp>
        <p:nvSpPr>
          <p:cNvPr id="11" name="Shape 9">
            <a:extLst>
              <a:ext uri="{FF2B5EF4-FFF2-40B4-BE49-F238E27FC236}">
                <a16:creationId xmlns:a16="http://schemas.microsoft.com/office/drawing/2014/main" id="{B78BCAAA-5A7C-735E-E1C5-38E2B8F48256}"/>
              </a:ext>
            </a:extLst>
          </p:cNvPr>
          <p:cNvSpPr/>
          <p:nvPr/>
        </p:nvSpPr>
        <p:spPr>
          <a:xfrm>
            <a:off x="2500313" y="4217194"/>
            <a:ext cx="5205413" cy="571500"/>
          </a:xfrm>
          <a:prstGeom prst="rect">
            <a:avLst/>
          </a:prstGeom>
          <a:noFill/>
          <a:ln/>
        </p:spPr>
      </p:sp>
      <p:sp>
        <p:nvSpPr>
          <p:cNvPr id="12" name="Shape 10">
            <a:extLst>
              <a:ext uri="{FF2B5EF4-FFF2-40B4-BE49-F238E27FC236}">
                <a16:creationId xmlns:a16="http://schemas.microsoft.com/office/drawing/2014/main" id="{167A0424-D481-B4CA-A60C-4135D9317984}"/>
              </a:ext>
            </a:extLst>
          </p:cNvPr>
          <p:cNvSpPr/>
          <p:nvPr/>
        </p:nvSpPr>
        <p:spPr>
          <a:xfrm>
            <a:off x="3148013" y="4217194"/>
            <a:ext cx="4557713" cy="571500"/>
          </a:xfrm>
          <a:prstGeom prst="rect">
            <a:avLst/>
          </a:prstGeom>
          <a:noFill/>
          <a:ln/>
        </p:spPr>
      </p:sp>
      <p:sp>
        <p:nvSpPr>
          <p:cNvPr id="13" name="Shape 11">
            <a:extLst>
              <a:ext uri="{FF2B5EF4-FFF2-40B4-BE49-F238E27FC236}">
                <a16:creationId xmlns:a16="http://schemas.microsoft.com/office/drawing/2014/main" id="{0FC0726E-D52F-A427-1F85-6D17EC174929}"/>
              </a:ext>
            </a:extLst>
          </p:cNvPr>
          <p:cNvSpPr/>
          <p:nvPr/>
        </p:nvSpPr>
        <p:spPr>
          <a:xfrm>
            <a:off x="3148013" y="4217194"/>
            <a:ext cx="4557713" cy="247650"/>
          </a:xfrm>
          <a:prstGeom prst="rect">
            <a:avLst/>
          </a:prstGeom>
          <a:noFill/>
          <a:ln/>
        </p:spPr>
      </p:sp>
      <p:sp>
        <p:nvSpPr>
          <p:cNvPr id="14" name="Shape 12">
            <a:extLst>
              <a:ext uri="{FF2B5EF4-FFF2-40B4-BE49-F238E27FC236}">
                <a16:creationId xmlns:a16="http://schemas.microsoft.com/office/drawing/2014/main" id="{450251F8-5AD7-32F4-55AD-958E2C73B584}"/>
              </a:ext>
            </a:extLst>
          </p:cNvPr>
          <p:cNvSpPr/>
          <p:nvPr/>
        </p:nvSpPr>
        <p:spPr>
          <a:xfrm>
            <a:off x="3148013" y="4674394"/>
            <a:ext cx="4557713" cy="114300"/>
          </a:xfrm>
          <a:prstGeom prst="rect">
            <a:avLst/>
          </a:prstGeom>
          <a:noFill/>
          <a:ln/>
        </p:spPr>
      </p:sp>
      <p:sp>
        <p:nvSpPr>
          <p:cNvPr id="15" name="Shape 13">
            <a:extLst>
              <a:ext uri="{FF2B5EF4-FFF2-40B4-BE49-F238E27FC236}">
                <a16:creationId xmlns:a16="http://schemas.microsoft.com/office/drawing/2014/main" id="{7FA8655C-86BA-39E4-8ABD-E5E3357C7A8B}"/>
              </a:ext>
            </a:extLst>
          </p:cNvPr>
          <p:cNvSpPr/>
          <p:nvPr/>
        </p:nvSpPr>
        <p:spPr>
          <a:xfrm>
            <a:off x="3148013" y="4674394"/>
            <a:ext cx="4443413" cy="114300"/>
          </a:xfrm>
          <a:prstGeom prst="rect">
            <a:avLst/>
          </a:prstGeom>
          <a:noFill/>
          <a:ln/>
        </p:spPr>
      </p:sp>
      <p:sp>
        <p:nvSpPr>
          <p:cNvPr id="16" name="Shape 14">
            <a:extLst>
              <a:ext uri="{FF2B5EF4-FFF2-40B4-BE49-F238E27FC236}">
                <a16:creationId xmlns:a16="http://schemas.microsoft.com/office/drawing/2014/main" id="{6452C45B-4299-756B-715B-3203D944A8CC}"/>
              </a:ext>
            </a:extLst>
          </p:cNvPr>
          <p:cNvSpPr/>
          <p:nvPr/>
        </p:nvSpPr>
        <p:spPr>
          <a:xfrm>
            <a:off x="2500313" y="3569494"/>
            <a:ext cx="5205413" cy="571500"/>
          </a:xfrm>
          <a:prstGeom prst="rect">
            <a:avLst/>
          </a:prstGeom>
          <a:noFill/>
          <a:ln/>
        </p:spPr>
      </p:sp>
      <p:sp>
        <p:nvSpPr>
          <p:cNvPr id="17" name="Shape 15">
            <a:extLst>
              <a:ext uri="{FF2B5EF4-FFF2-40B4-BE49-F238E27FC236}">
                <a16:creationId xmlns:a16="http://schemas.microsoft.com/office/drawing/2014/main" id="{49596FD4-C24F-1ADA-A651-E1C5E44EE778}"/>
              </a:ext>
            </a:extLst>
          </p:cNvPr>
          <p:cNvSpPr/>
          <p:nvPr/>
        </p:nvSpPr>
        <p:spPr>
          <a:xfrm>
            <a:off x="3148013" y="3569494"/>
            <a:ext cx="4557713" cy="571500"/>
          </a:xfrm>
          <a:prstGeom prst="rect">
            <a:avLst/>
          </a:prstGeom>
          <a:noFill/>
          <a:ln/>
        </p:spPr>
      </p:sp>
      <p:sp>
        <p:nvSpPr>
          <p:cNvPr id="18" name="Shape 16">
            <a:extLst>
              <a:ext uri="{FF2B5EF4-FFF2-40B4-BE49-F238E27FC236}">
                <a16:creationId xmlns:a16="http://schemas.microsoft.com/office/drawing/2014/main" id="{C82074C2-97C6-F9BA-427A-2334A43F569D}"/>
              </a:ext>
            </a:extLst>
          </p:cNvPr>
          <p:cNvSpPr/>
          <p:nvPr/>
        </p:nvSpPr>
        <p:spPr>
          <a:xfrm>
            <a:off x="3148013" y="3569494"/>
            <a:ext cx="4557713" cy="247650"/>
          </a:xfrm>
          <a:prstGeom prst="rect">
            <a:avLst/>
          </a:prstGeom>
          <a:noFill/>
          <a:ln/>
        </p:spPr>
      </p:sp>
      <p:sp>
        <p:nvSpPr>
          <p:cNvPr id="19" name="Shape 17">
            <a:extLst>
              <a:ext uri="{FF2B5EF4-FFF2-40B4-BE49-F238E27FC236}">
                <a16:creationId xmlns:a16="http://schemas.microsoft.com/office/drawing/2014/main" id="{124A240F-462B-D67C-751A-6AD582EC2E39}"/>
              </a:ext>
            </a:extLst>
          </p:cNvPr>
          <p:cNvSpPr/>
          <p:nvPr/>
        </p:nvSpPr>
        <p:spPr>
          <a:xfrm>
            <a:off x="2500313" y="2921794"/>
            <a:ext cx="5205413" cy="571500"/>
          </a:xfrm>
          <a:prstGeom prst="rect">
            <a:avLst/>
          </a:prstGeom>
          <a:noFill/>
          <a:ln/>
        </p:spPr>
      </p:sp>
      <p:sp>
        <p:nvSpPr>
          <p:cNvPr id="20" name="Shape 18">
            <a:extLst>
              <a:ext uri="{FF2B5EF4-FFF2-40B4-BE49-F238E27FC236}">
                <a16:creationId xmlns:a16="http://schemas.microsoft.com/office/drawing/2014/main" id="{73A7674F-10F4-719A-EA95-6F0825C92AB1}"/>
              </a:ext>
            </a:extLst>
          </p:cNvPr>
          <p:cNvSpPr/>
          <p:nvPr/>
        </p:nvSpPr>
        <p:spPr>
          <a:xfrm>
            <a:off x="3148013" y="2921794"/>
            <a:ext cx="4557713" cy="571500"/>
          </a:xfrm>
          <a:prstGeom prst="rect">
            <a:avLst/>
          </a:prstGeom>
          <a:noFill/>
          <a:ln/>
        </p:spPr>
      </p:sp>
      <p:sp>
        <p:nvSpPr>
          <p:cNvPr id="21" name="Shape 19">
            <a:extLst>
              <a:ext uri="{FF2B5EF4-FFF2-40B4-BE49-F238E27FC236}">
                <a16:creationId xmlns:a16="http://schemas.microsoft.com/office/drawing/2014/main" id="{9CC5D783-5450-71C7-4971-851A82303E0A}"/>
              </a:ext>
            </a:extLst>
          </p:cNvPr>
          <p:cNvSpPr/>
          <p:nvPr/>
        </p:nvSpPr>
        <p:spPr>
          <a:xfrm>
            <a:off x="3148013" y="2921794"/>
            <a:ext cx="4557713" cy="247650"/>
          </a:xfrm>
          <a:prstGeom prst="rect">
            <a:avLst/>
          </a:prstGeom>
          <a:noFill/>
          <a:ln/>
        </p:spPr>
      </p:sp>
      <p:sp>
        <p:nvSpPr>
          <p:cNvPr id="22" name="Shape 20">
            <a:extLst>
              <a:ext uri="{FF2B5EF4-FFF2-40B4-BE49-F238E27FC236}">
                <a16:creationId xmlns:a16="http://schemas.microsoft.com/office/drawing/2014/main" id="{7C200EA8-F61B-9E02-AE40-E6EBE08A3E1D}"/>
              </a:ext>
            </a:extLst>
          </p:cNvPr>
          <p:cNvSpPr/>
          <p:nvPr/>
        </p:nvSpPr>
        <p:spPr>
          <a:xfrm>
            <a:off x="3643313" y="1531144"/>
            <a:ext cx="4062412" cy="1047750"/>
          </a:xfrm>
          <a:prstGeom prst="rect">
            <a:avLst/>
          </a:prstGeom>
          <a:noFill/>
          <a:ln/>
        </p:spPr>
      </p:sp>
      <p:sp>
        <p:nvSpPr>
          <p:cNvPr id="23" name="Shape 21">
            <a:extLst>
              <a:ext uri="{FF2B5EF4-FFF2-40B4-BE49-F238E27FC236}">
                <a16:creationId xmlns:a16="http://schemas.microsoft.com/office/drawing/2014/main" id="{21BD5AA7-7938-4582-A91D-C910D1B3D17D}"/>
              </a:ext>
            </a:extLst>
          </p:cNvPr>
          <p:cNvSpPr/>
          <p:nvPr/>
        </p:nvSpPr>
        <p:spPr>
          <a:xfrm>
            <a:off x="3643313" y="1531144"/>
            <a:ext cx="4062412" cy="742950"/>
          </a:xfrm>
          <a:prstGeom prst="rect">
            <a:avLst/>
          </a:prstGeom>
          <a:noFill/>
          <a:ln/>
        </p:spPr>
      </p:sp>
      <p:sp>
        <p:nvSpPr>
          <p:cNvPr id="24" name="Shape 22">
            <a:extLst>
              <a:ext uri="{FF2B5EF4-FFF2-40B4-BE49-F238E27FC236}">
                <a16:creationId xmlns:a16="http://schemas.microsoft.com/office/drawing/2014/main" id="{B9B9759B-6A78-6DEE-9F5D-BC579BCE9788}"/>
              </a:ext>
            </a:extLst>
          </p:cNvPr>
          <p:cNvSpPr/>
          <p:nvPr/>
        </p:nvSpPr>
        <p:spPr>
          <a:xfrm>
            <a:off x="1400175" y="683419"/>
            <a:ext cx="457200" cy="114300"/>
          </a:xfrm>
          <a:prstGeom prst="rect">
            <a:avLst/>
          </a:prstGeom>
          <a:noFill/>
          <a:ln/>
        </p:spPr>
      </p:sp>
      <p:sp>
        <p:nvSpPr>
          <p:cNvPr id="25" name="Shape 23">
            <a:extLst>
              <a:ext uri="{FF2B5EF4-FFF2-40B4-BE49-F238E27FC236}">
                <a16:creationId xmlns:a16="http://schemas.microsoft.com/office/drawing/2014/main" id="{7EE2E5F0-673F-F1AC-4D26-A202B94213C7}"/>
              </a:ext>
            </a:extLst>
          </p:cNvPr>
          <p:cNvSpPr/>
          <p:nvPr/>
        </p:nvSpPr>
        <p:spPr>
          <a:xfrm>
            <a:off x="1933575" y="654844"/>
            <a:ext cx="5410200" cy="171450"/>
          </a:xfrm>
          <a:prstGeom prst="roundRect">
            <a:avLst>
              <a:gd name="adj" fmla="val 245760"/>
            </a:avLst>
          </a:prstGeom>
          <a:solidFill>
            <a:srgbClr val="F3EDF7"/>
          </a:solidFill>
          <a:ln/>
        </p:spPr>
      </p:sp>
      <p:sp>
        <p:nvSpPr>
          <p:cNvPr id="26" name="Shape 24">
            <a:extLst>
              <a:ext uri="{FF2B5EF4-FFF2-40B4-BE49-F238E27FC236}">
                <a16:creationId xmlns:a16="http://schemas.microsoft.com/office/drawing/2014/main" id="{2D99F8EC-CD7A-D9FF-986A-6A5AA52FF2D3}"/>
              </a:ext>
            </a:extLst>
          </p:cNvPr>
          <p:cNvSpPr/>
          <p:nvPr/>
        </p:nvSpPr>
        <p:spPr>
          <a:xfrm>
            <a:off x="7419975" y="673894"/>
            <a:ext cx="133350" cy="133350"/>
          </a:xfrm>
          <a:prstGeom prst="roundRect">
            <a:avLst>
              <a:gd name="adj" fmla="val 748052"/>
            </a:avLst>
          </a:prstGeom>
          <a:solidFill>
            <a:srgbClr val="79747E"/>
          </a:solidFill>
          <a:ln/>
        </p:spPr>
      </p:sp>
      <p:sp>
        <p:nvSpPr>
          <p:cNvPr id="27" name="Shape 25">
            <a:extLst>
              <a:ext uri="{FF2B5EF4-FFF2-40B4-BE49-F238E27FC236}">
                <a16:creationId xmlns:a16="http://schemas.microsoft.com/office/drawing/2014/main" id="{D3560D40-3A8E-077F-7D72-756B7456848B}"/>
              </a:ext>
            </a:extLst>
          </p:cNvPr>
          <p:cNvSpPr/>
          <p:nvPr/>
        </p:nvSpPr>
        <p:spPr>
          <a:xfrm>
            <a:off x="2009775" y="683419"/>
            <a:ext cx="5162550" cy="114300"/>
          </a:xfrm>
          <a:prstGeom prst="rect">
            <a:avLst/>
          </a:prstGeom>
          <a:noFill/>
          <a:ln/>
        </p:spPr>
      </p:sp>
      <p:pic>
        <p:nvPicPr>
          <p:cNvPr id="28" name="Image 0" descr="preencoded.png">
            <a:extLst>
              <a:ext uri="{FF2B5EF4-FFF2-40B4-BE49-F238E27FC236}">
                <a16:creationId xmlns:a16="http://schemas.microsoft.com/office/drawing/2014/main" id="{2D4A7124-DC97-56D9-6519-76365FA2B08D}"/>
              </a:ext>
            </a:extLst>
          </p:cNvPr>
          <p:cNvPicPr>
            <a:picLocks noChangeAspect="1"/>
          </p:cNvPicPr>
          <p:nvPr/>
        </p:nvPicPr>
        <p:blipFill>
          <a:blip r:embed="rId3"/>
          <a:stretch>
            <a:fillRect/>
          </a:stretch>
        </p:blipFill>
        <p:spPr>
          <a:xfrm>
            <a:off x="7496175" y="978694"/>
            <a:ext cx="190500" cy="190500"/>
          </a:xfrm>
          <a:prstGeom prst="rect">
            <a:avLst/>
          </a:prstGeom>
        </p:spPr>
      </p:pic>
      <p:pic>
        <p:nvPicPr>
          <p:cNvPr id="29" name="Image 1" descr="preencoded.png">
            <a:extLst>
              <a:ext uri="{FF2B5EF4-FFF2-40B4-BE49-F238E27FC236}">
                <a16:creationId xmlns:a16="http://schemas.microsoft.com/office/drawing/2014/main" id="{D96B1A01-6898-38DB-A13B-EB1A09994DB0}"/>
              </a:ext>
            </a:extLst>
          </p:cNvPr>
          <p:cNvPicPr>
            <a:picLocks noChangeAspect="1"/>
          </p:cNvPicPr>
          <p:nvPr/>
        </p:nvPicPr>
        <p:blipFill>
          <a:blip r:embed="rId4"/>
          <a:stretch>
            <a:fillRect/>
          </a:stretch>
        </p:blipFill>
        <p:spPr>
          <a:xfrm>
            <a:off x="3800475" y="4607719"/>
            <a:ext cx="1905000" cy="161925"/>
          </a:xfrm>
          <a:prstGeom prst="rect">
            <a:avLst/>
          </a:prstGeom>
        </p:spPr>
      </p:pic>
      <p:pic>
        <p:nvPicPr>
          <p:cNvPr id="30" name="Image 2" descr="preencoded.png">
            <a:extLst>
              <a:ext uri="{FF2B5EF4-FFF2-40B4-BE49-F238E27FC236}">
                <a16:creationId xmlns:a16="http://schemas.microsoft.com/office/drawing/2014/main" id="{A5F489EB-BE98-928F-3424-2B4196B3102A}"/>
              </a:ext>
            </a:extLst>
          </p:cNvPr>
          <p:cNvPicPr>
            <a:picLocks noChangeAspect="1"/>
          </p:cNvPicPr>
          <p:nvPr/>
        </p:nvPicPr>
        <p:blipFill>
          <a:blip r:embed="rId5"/>
          <a:stretch>
            <a:fillRect/>
          </a:stretch>
        </p:blipFill>
        <p:spPr>
          <a:xfrm>
            <a:off x="1304925" y="1227773"/>
            <a:ext cx="1138238" cy="3614737"/>
          </a:xfrm>
          <a:prstGeom prst="rect">
            <a:avLst/>
          </a:prstGeom>
        </p:spPr>
      </p:pic>
      <p:pic>
        <p:nvPicPr>
          <p:cNvPr id="31" name="Image 3" descr="preencoded.png">
            <a:extLst>
              <a:ext uri="{FF2B5EF4-FFF2-40B4-BE49-F238E27FC236}">
                <a16:creationId xmlns:a16="http://schemas.microsoft.com/office/drawing/2014/main" id="{1AE84ECD-C6C6-98E9-2A62-2D7AA94B3B8A}"/>
              </a:ext>
            </a:extLst>
          </p:cNvPr>
          <p:cNvPicPr>
            <a:picLocks noChangeAspect="1"/>
          </p:cNvPicPr>
          <p:nvPr/>
        </p:nvPicPr>
        <p:blipFill>
          <a:blip r:embed="rId6"/>
          <a:stretch>
            <a:fillRect/>
          </a:stretch>
        </p:blipFill>
        <p:spPr>
          <a:xfrm>
            <a:off x="1323975" y="907256"/>
            <a:ext cx="6534150" cy="333375"/>
          </a:xfrm>
          <a:prstGeom prst="rect">
            <a:avLst/>
          </a:prstGeom>
        </p:spPr>
      </p:pic>
      <p:pic>
        <p:nvPicPr>
          <p:cNvPr id="32" name="Image 4" descr="preencoded.png">
            <a:extLst>
              <a:ext uri="{FF2B5EF4-FFF2-40B4-BE49-F238E27FC236}">
                <a16:creationId xmlns:a16="http://schemas.microsoft.com/office/drawing/2014/main" id="{BD0B5790-0992-DA7F-D90D-C4EBE4A742C7}"/>
              </a:ext>
            </a:extLst>
          </p:cNvPr>
          <p:cNvPicPr>
            <a:picLocks noChangeAspect="1"/>
          </p:cNvPicPr>
          <p:nvPr/>
        </p:nvPicPr>
        <p:blipFill>
          <a:blip r:embed="rId7"/>
          <a:stretch>
            <a:fillRect/>
          </a:stretch>
        </p:blipFill>
        <p:spPr>
          <a:xfrm>
            <a:off x="3138488" y="3245644"/>
            <a:ext cx="452438" cy="152400"/>
          </a:xfrm>
          <a:prstGeom prst="rect">
            <a:avLst/>
          </a:prstGeom>
        </p:spPr>
      </p:pic>
      <p:pic>
        <p:nvPicPr>
          <p:cNvPr id="33" name="Image 5" descr="preencoded.png">
            <a:extLst>
              <a:ext uri="{FF2B5EF4-FFF2-40B4-BE49-F238E27FC236}">
                <a16:creationId xmlns:a16="http://schemas.microsoft.com/office/drawing/2014/main" id="{63D9744E-3A41-6A35-6B3E-D52101D1665F}"/>
              </a:ext>
            </a:extLst>
          </p:cNvPr>
          <p:cNvPicPr>
            <a:picLocks noChangeAspect="1"/>
          </p:cNvPicPr>
          <p:nvPr/>
        </p:nvPicPr>
        <p:blipFill>
          <a:blip r:embed="rId7"/>
          <a:stretch>
            <a:fillRect/>
          </a:stretch>
        </p:blipFill>
        <p:spPr>
          <a:xfrm>
            <a:off x="3138488" y="3926681"/>
            <a:ext cx="452438" cy="152400"/>
          </a:xfrm>
          <a:prstGeom prst="rect">
            <a:avLst/>
          </a:prstGeom>
        </p:spPr>
      </p:pic>
      <p:pic>
        <p:nvPicPr>
          <p:cNvPr id="34" name="Image 6" descr="preencoded.png">
            <a:extLst>
              <a:ext uri="{FF2B5EF4-FFF2-40B4-BE49-F238E27FC236}">
                <a16:creationId xmlns:a16="http://schemas.microsoft.com/office/drawing/2014/main" id="{B488A2BB-91A2-1222-3DAC-684C56FEDF29}"/>
              </a:ext>
            </a:extLst>
          </p:cNvPr>
          <p:cNvPicPr>
            <a:picLocks noChangeAspect="1"/>
          </p:cNvPicPr>
          <p:nvPr/>
        </p:nvPicPr>
        <p:blipFill>
          <a:blip r:embed="rId8"/>
          <a:stretch>
            <a:fillRect/>
          </a:stretch>
        </p:blipFill>
        <p:spPr>
          <a:xfrm>
            <a:off x="2386013" y="1188244"/>
            <a:ext cx="5434013" cy="304800"/>
          </a:xfrm>
          <a:prstGeom prst="rect">
            <a:avLst/>
          </a:prstGeom>
        </p:spPr>
      </p:pic>
      <p:pic>
        <p:nvPicPr>
          <p:cNvPr id="35" name="Image 7" descr="preencoded.png">
            <a:extLst>
              <a:ext uri="{FF2B5EF4-FFF2-40B4-BE49-F238E27FC236}">
                <a16:creationId xmlns:a16="http://schemas.microsoft.com/office/drawing/2014/main" id="{676297BD-4C27-DEA2-EC51-CB2F3C66AA38}"/>
              </a:ext>
            </a:extLst>
          </p:cNvPr>
          <p:cNvPicPr>
            <a:picLocks noChangeAspect="1"/>
          </p:cNvPicPr>
          <p:nvPr/>
        </p:nvPicPr>
        <p:blipFill>
          <a:blip r:embed="rId9"/>
          <a:stretch>
            <a:fillRect/>
          </a:stretch>
        </p:blipFill>
        <p:spPr>
          <a:xfrm>
            <a:off x="2500313" y="4217194"/>
            <a:ext cx="571500" cy="571500"/>
          </a:xfrm>
          <a:prstGeom prst="rect">
            <a:avLst/>
          </a:prstGeom>
        </p:spPr>
      </p:pic>
      <p:pic>
        <p:nvPicPr>
          <p:cNvPr id="36" name="Image 8" descr="preencoded.png">
            <a:extLst>
              <a:ext uri="{FF2B5EF4-FFF2-40B4-BE49-F238E27FC236}">
                <a16:creationId xmlns:a16="http://schemas.microsoft.com/office/drawing/2014/main" id="{4D0C7D7C-7485-BDCC-2723-6819A529AF5F}"/>
              </a:ext>
            </a:extLst>
          </p:cNvPr>
          <p:cNvPicPr>
            <a:picLocks noChangeAspect="1"/>
          </p:cNvPicPr>
          <p:nvPr/>
        </p:nvPicPr>
        <p:blipFill>
          <a:blip r:embed="rId10"/>
          <a:stretch>
            <a:fillRect/>
          </a:stretch>
        </p:blipFill>
        <p:spPr>
          <a:xfrm>
            <a:off x="7591425" y="4674394"/>
            <a:ext cx="114300" cy="114300"/>
          </a:xfrm>
          <a:prstGeom prst="rect">
            <a:avLst/>
          </a:prstGeom>
        </p:spPr>
      </p:pic>
      <p:pic>
        <p:nvPicPr>
          <p:cNvPr id="37" name="Image 9" descr="preencoded.png">
            <a:extLst>
              <a:ext uri="{FF2B5EF4-FFF2-40B4-BE49-F238E27FC236}">
                <a16:creationId xmlns:a16="http://schemas.microsoft.com/office/drawing/2014/main" id="{F2C7FA06-21AF-0C9C-EA65-008CD27BD431}"/>
              </a:ext>
            </a:extLst>
          </p:cNvPr>
          <p:cNvPicPr>
            <a:picLocks noChangeAspect="1"/>
          </p:cNvPicPr>
          <p:nvPr/>
        </p:nvPicPr>
        <p:blipFill>
          <a:blip r:embed="rId11"/>
          <a:stretch>
            <a:fillRect/>
          </a:stretch>
        </p:blipFill>
        <p:spPr>
          <a:xfrm>
            <a:off x="3148013" y="4674394"/>
            <a:ext cx="114300" cy="114300"/>
          </a:xfrm>
          <a:prstGeom prst="rect">
            <a:avLst/>
          </a:prstGeom>
        </p:spPr>
      </p:pic>
      <p:pic>
        <p:nvPicPr>
          <p:cNvPr id="38" name="Image 10" descr="preencoded.png">
            <a:extLst>
              <a:ext uri="{FF2B5EF4-FFF2-40B4-BE49-F238E27FC236}">
                <a16:creationId xmlns:a16="http://schemas.microsoft.com/office/drawing/2014/main" id="{1BF1339C-A7DE-75BF-BD04-02D495C43D80}"/>
              </a:ext>
            </a:extLst>
          </p:cNvPr>
          <p:cNvPicPr>
            <a:picLocks noChangeAspect="1"/>
          </p:cNvPicPr>
          <p:nvPr/>
        </p:nvPicPr>
        <p:blipFill>
          <a:blip r:embed="rId9"/>
          <a:stretch>
            <a:fillRect/>
          </a:stretch>
        </p:blipFill>
        <p:spPr>
          <a:xfrm>
            <a:off x="2500313" y="3569494"/>
            <a:ext cx="571500" cy="571500"/>
          </a:xfrm>
          <a:prstGeom prst="rect">
            <a:avLst/>
          </a:prstGeom>
        </p:spPr>
      </p:pic>
      <p:pic>
        <p:nvPicPr>
          <p:cNvPr id="39" name="Image 11" descr="preencoded.png">
            <a:extLst>
              <a:ext uri="{FF2B5EF4-FFF2-40B4-BE49-F238E27FC236}">
                <a16:creationId xmlns:a16="http://schemas.microsoft.com/office/drawing/2014/main" id="{7FFA21D6-8F13-CD18-80D6-441AF0265841}"/>
              </a:ext>
            </a:extLst>
          </p:cNvPr>
          <p:cNvPicPr>
            <a:picLocks noChangeAspect="1"/>
          </p:cNvPicPr>
          <p:nvPr/>
        </p:nvPicPr>
        <p:blipFill>
          <a:blip r:embed="rId12"/>
          <a:stretch>
            <a:fillRect/>
          </a:stretch>
        </p:blipFill>
        <p:spPr>
          <a:xfrm>
            <a:off x="3148013" y="4026694"/>
            <a:ext cx="4557713" cy="114300"/>
          </a:xfrm>
          <a:prstGeom prst="rect">
            <a:avLst/>
          </a:prstGeom>
        </p:spPr>
      </p:pic>
      <p:pic>
        <p:nvPicPr>
          <p:cNvPr id="40" name="Image 12" descr="preencoded.png">
            <a:extLst>
              <a:ext uri="{FF2B5EF4-FFF2-40B4-BE49-F238E27FC236}">
                <a16:creationId xmlns:a16="http://schemas.microsoft.com/office/drawing/2014/main" id="{5B193BD5-7638-F887-D102-73B9677F0B69}"/>
              </a:ext>
            </a:extLst>
          </p:cNvPr>
          <p:cNvPicPr>
            <a:picLocks noChangeAspect="1"/>
          </p:cNvPicPr>
          <p:nvPr/>
        </p:nvPicPr>
        <p:blipFill>
          <a:blip r:embed="rId9"/>
          <a:stretch>
            <a:fillRect/>
          </a:stretch>
        </p:blipFill>
        <p:spPr>
          <a:xfrm>
            <a:off x="2500313" y="2921794"/>
            <a:ext cx="571500" cy="571500"/>
          </a:xfrm>
          <a:prstGeom prst="rect">
            <a:avLst/>
          </a:prstGeom>
        </p:spPr>
      </p:pic>
      <p:pic>
        <p:nvPicPr>
          <p:cNvPr id="41" name="Image 13" descr="preencoded.png">
            <a:extLst>
              <a:ext uri="{FF2B5EF4-FFF2-40B4-BE49-F238E27FC236}">
                <a16:creationId xmlns:a16="http://schemas.microsoft.com/office/drawing/2014/main" id="{F8B2591B-66AC-D562-EF84-6BEAF1C0EFB9}"/>
              </a:ext>
            </a:extLst>
          </p:cNvPr>
          <p:cNvPicPr>
            <a:picLocks noChangeAspect="1"/>
          </p:cNvPicPr>
          <p:nvPr/>
        </p:nvPicPr>
        <p:blipFill>
          <a:blip r:embed="rId13"/>
          <a:stretch>
            <a:fillRect/>
          </a:stretch>
        </p:blipFill>
        <p:spPr>
          <a:xfrm>
            <a:off x="3148013" y="3217069"/>
            <a:ext cx="419100" cy="114300"/>
          </a:xfrm>
          <a:prstGeom prst="rect">
            <a:avLst/>
          </a:prstGeom>
        </p:spPr>
      </p:pic>
      <p:pic>
        <p:nvPicPr>
          <p:cNvPr id="42" name="Image 14" descr="preencoded.png">
            <a:extLst>
              <a:ext uri="{FF2B5EF4-FFF2-40B4-BE49-F238E27FC236}">
                <a16:creationId xmlns:a16="http://schemas.microsoft.com/office/drawing/2014/main" id="{7E95512F-D39F-B981-D5BD-1A71AF372391}"/>
              </a:ext>
            </a:extLst>
          </p:cNvPr>
          <p:cNvPicPr>
            <a:picLocks noChangeAspect="1"/>
          </p:cNvPicPr>
          <p:nvPr/>
        </p:nvPicPr>
        <p:blipFill>
          <a:blip r:embed="rId12"/>
          <a:stretch>
            <a:fillRect/>
          </a:stretch>
        </p:blipFill>
        <p:spPr>
          <a:xfrm>
            <a:off x="3148013" y="3378994"/>
            <a:ext cx="4557713" cy="114300"/>
          </a:xfrm>
          <a:prstGeom prst="rect">
            <a:avLst/>
          </a:prstGeom>
        </p:spPr>
      </p:pic>
      <p:pic>
        <p:nvPicPr>
          <p:cNvPr id="43" name="Image 15" descr="preencoded.png">
            <a:extLst>
              <a:ext uri="{FF2B5EF4-FFF2-40B4-BE49-F238E27FC236}">
                <a16:creationId xmlns:a16="http://schemas.microsoft.com/office/drawing/2014/main" id="{1632680B-235D-69BD-F1A4-661713CBD538}"/>
              </a:ext>
            </a:extLst>
          </p:cNvPr>
          <p:cNvPicPr>
            <a:picLocks noChangeAspect="1"/>
          </p:cNvPicPr>
          <p:nvPr/>
        </p:nvPicPr>
        <p:blipFill>
          <a:blip r:embed="rId14"/>
          <a:stretch>
            <a:fillRect/>
          </a:stretch>
        </p:blipFill>
        <p:spPr>
          <a:xfrm>
            <a:off x="4042093" y="2655094"/>
            <a:ext cx="228600" cy="228600"/>
          </a:xfrm>
          <a:prstGeom prst="rect">
            <a:avLst/>
          </a:prstGeom>
        </p:spPr>
      </p:pic>
      <p:pic>
        <p:nvPicPr>
          <p:cNvPr id="44" name="Image 16" descr="preencoded.png">
            <a:extLst>
              <a:ext uri="{FF2B5EF4-FFF2-40B4-BE49-F238E27FC236}">
                <a16:creationId xmlns:a16="http://schemas.microsoft.com/office/drawing/2014/main" id="{FF3D4E3E-103B-9F18-1595-73898A57D774}"/>
              </a:ext>
            </a:extLst>
          </p:cNvPr>
          <p:cNvPicPr>
            <a:picLocks noChangeAspect="1"/>
          </p:cNvPicPr>
          <p:nvPr/>
        </p:nvPicPr>
        <p:blipFill>
          <a:blip r:embed="rId15"/>
          <a:stretch>
            <a:fillRect/>
          </a:stretch>
        </p:blipFill>
        <p:spPr>
          <a:xfrm>
            <a:off x="2500313" y="1531144"/>
            <a:ext cx="1028700" cy="1028700"/>
          </a:xfrm>
          <a:prstGeom prst="rect">
            <a:avLst/>
          </a:prstGeom>
        </p:spPr>
      </p:pic>
      <p:pic>
        <p:nvPicPr>
          <p:cNvPr id="45" name="Image 17" descr="preencoded.png">
            <a:extLst>
              <a:ext uri="{FF2B5EF4-FFF2-40B4-BE49-F238E27FC236}">
                <a16:creationId xmlns:a16="http://schemas.microsoft.com/office/drawing/2014/main" id="{52C105EF-A57F-A7E9-37FC-A9F4713285FC}"/>
              </a:ext>
            </a:extLst>
          </p:cNvPr>
          <p:cNvPicPr>
            <a:picLocks noChangeAspect="1"/>
          </p:cNvPicPr>
          <p:nvPr/>
        </p:nvPicPr>
        <p:blipFill>
          <a:blip r:embed="rId16"/>
          <a:stretch>
            <a:fillRect/>
          </a:stretch>
        </p:blipFill>
        <p:spPr>
          <a:xfrm>
            <a:off x="3643313" y="2388394"/>
            <a:ext cx="304800" cy="190500"/>
          </a:xfrm>
          <a:prstGeom prst="rect">
            <a:avLst/>
          </a:prstGeom>
        </p:spPr>
      </p:pic>
      <p:pic>
        <p:nvPicPr>
          <p:cNvPr id="46" name="Image 18" descr="preencoded.png">
            <a:extLst>
              <a:ext uri="{FF2B5EF4-FFF2-40B4-BE49-F238E27FC236}">
                <a16:creationId xmlns:a16="http://schemas.microsoft.com/office/drawing/2014/main" id="{552A3CB8-C761-DAD2-6A50-1466D9EABC91}"/>
              </a:ext>
            </a:extLst>
          </p:cNvPr>
          <p:cNvPicPr>
            <a:picLocks noChangeAspect="1"/>
          </p:cNvPicPr>
          <p:nvPr/>
        </p:nvPicPr>
        <p:blipFill>
          <a:blip r:embed="rId17"/>
          <a:stretch>
            <a:fillRect/>
          </a:stretch>
        </p:blipFill>
        <p:spPr>
          <a:xfrm>
            <a:off x="7629525" y="683419"/>
            <a:ext cx="114300" cy="114300"/>
          </a:xfrm>
          <a:prstGeom prst="rect">
            <a:avLst/>
          </a:prstGeom>
        </p:spPr>
      </p:pic>
      <p:pic>
        <p:nvPicPr>
          <p:cNvPr id="47" name="Image 19" descr="preencoded.png">
            <a:extLst>
              <a:ext uri="{FF2B5EF4-FFF2-40B4-BE49-F238E27FC236}">
                <a16:creationId xmlns:a16="http://schemas.microsoft.com/office/drawing/2014/main" id="{8A845579-A5C1-290D-F6BB-6AF883472EB2}"/>
              </a:ext>
            </a:extLst>
          </p:cNvPr>
          <p:cNvPicPr>
            <a:picLocks noChangeAspect="1"/>
          </p:cNvPicPr>
          <p:nvPr/>
        </p:nvPicPr>
        <p:blipFill>
          <a:blip r:embed="rId18"/>
          <a:stretch>
            <a:fillRect/>
          </a:stretch>
        </p:blipFill>
        <p:spPr>
          <a:xfrm>
            <a:off x="7172325" y="692944"/>
            <a:ext cx="95250" cy="95250"/>
          </a:xfrm>
          <a:prstGeom prst="rect">
            <a:avLst/>
          </a:prstGeom>
        </p:spPr>
      </p:pic>
      <p:pic>
        <p:nvPicPr>
          <p:cNvPr id="48" name="Image 20" descr="preencoded.png">
            <a:extLst>
              <a:ext uri="{FF2B5EF4-FFF2-40B4-BE49-F238E27FC236}">
                <a16:creationId xmlns:a16="http://schemas.microsoft.com/office/drawing/2014/main" id="{E0FD7DF3-C190-BD55-A5EC-437026617402}"/>
              </a:ext>
            </a:extLst>
          </p:cNvPr>
          <p:cNvPicPr>
            <a:picLocks noChangeAspect="1"/>
          </p:cNvPicPr>
          <p:nvPr/>
        </p:nvPicPr>
        <p:blipFill>
          <a:blip r:embed="rId19"/>
          <a:stretch>
            <a:fillRect/>
          </a:stretch>
        </p:blipFill>
        <p:spPr>
          <a:xfrm>
            <a:off x="2009775" y="703993"/>
            <a:ext cx="73152" cy="73153"/>
          </a:xfrm>
          <a:prstGeom prst="rect">
            <a:avLst/>
          </a:prstGeom>
        </p:spPr>
      </p:pic>
      <p:pic>
        <p:nvPicPr>
          <p:cNvPr id="49" name="Image 21" descr="preencoded.png">
            <a:extLst>
              <a:ext uri="{FF2B5EF4-FFF2-40B4-BE49-F238E27FC236}">
                <a16:creationId xmlns:a16="http://schemas.microsoft.com/office/drawing/2014/main" id="{783F74A3-5DE3-F91B-78ED-393C096A6E5E}"/>
              </a:ext>
            </a:extLst>
          </p:cNvPr>
          <p:cNvPicPr>
            <a:picLocks noChangeAspect="1"/>
          </p:cNvPicPr>
          <p:nvPr/>
        </p:nvPicPr>
        <p:blipFill>
          <a:blip r:embed="rId20"/>
          <a:stretch>
            <a:fillRect/>
          </a:stretch>
        </p:blipFill>
        <p:spPr>
          <a:xfrm>
            <a:off x="1400175" y="683419"/>
            <a:ext cx="114300" cy="114300"/>
          </a:xfrm>
          <a:prstGeom prst="rect">
            <a:avLst/>
          </a:prstGeom>
        </p:spPr>
      </p:pic>
      <p:pic>
        <p:nvPicPr>
          <p:cNvPr id="50" name="Image 22" descr="preencoded.png">
            <a:extLst>
              <a:ext uri="{FF2B5EF4-FFF2-40B4-BE49-F238E27FC236}">
                <a16:creationId xmlns:a16="http://schemas.microsoft.com/office/drawing/2014/main" id="{88D6D183-478C-F91B-4F00-F0591A7BC51B}"/>
              </a:ext>
            </a:extLst>
          </p:cNvPr>
          <p:cNvPicPr>
            <a:picLocks noChangeAspect="1"/>
          </p:cNvPicPr>
          <p:nvPr/>
        </p:nvPicPr>
        <p:blipFill>
          <a:blip r:embed="rId21"/>
          <a:stretch>
            <a:fillRect/>
          </a:stretch>
        </p:blipFill>
        <p:spPr>
          <a:xfrm>
            <a:off x="1571625" y="683419"/>
            <a:ext cx="114300" cy="114300"/>
          </a:xfrm>
          <a:prstGeom prst="rect">
            <a:avLst/>
          </a:prstGeom>
        </p:spPr>
      </p:pic>
      <p:pic>
        <p:nvPicPr>
          <p:cNvPr id="51" name="Image 23" descr="preencoded.png">
            <a:extLst>
              <a:ext uri="{FF2B5EF4-FFF2-40B4-BE49-F238E27FC236}">
                <a16:creationId xmlns:a16="http://schemas.microsoft.com/office/drawing/2014/main" id="{045B2620-44D9-A943-3270-7F38C664F10D}"/>
              </a:ext>
            </a:extLst>
          </p:cNvPr>
          <p:cNvPicPr>
            <a:picLocks noChangeAspect="1"/>
          </p:cNvPicPr>
          <p:nvPr/>
        </p:nvPicPr>
        <p:blipFill>
          <a:blip r:embed="rId22"/>
          <a:stretch>
            <a:fillRect/>
          </a:stretch>
        </p:blipFill>
        <p:spPr>
          <a:xfrm>
            <a:off x="1743075" y="683419"/>
            <a:ext cx="114300" cy="114300"/>
          </a:xfrm>
          <a:prstGeom prst="rect">
            <a:avLst/>
          </a:prstGeom>
        </p:spPr>
      </p:pic>
      <p:sp>
        <p:nvSpPr>
          <p:cNvPr id="52" name="Text 26">
            <a:extLst>
              <a:ext uri="{FF2B5EF4-FFF2-40B4-BE49-F238E27FC236}">
                <a16:creationId xmlns:a16="http://schemas.microsoft.com/office/drawing/2014/main" id="{EA959104-9893-2E8B-C2DD-A4E2BFF15E72}"/>
              </a:ext>
            </a:extLst>
          </p:cNvPr>
          <p:cNvSpPr/>
          <p:nvPr/>
        </p:nvSpPr>
        <p:spPr>
          <a:xfrm>
            <a:off x="3281363" y="4693444"/>
            <a:ext cx="6191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Today</a:t>
            </a:r>
            <a:endParaRPr lang="en-US" sz="450" dirty="0"/>
          </a:p>
        </p:txBody>
      </p:sp>
      <p:sp>
        <p:nvSpPr>
          <p:cNvPr id="53" name="Text 27">
            <a:extLst>
              <a:ext uri="{FF2B5EF4-FFF2-40B4-BE49-F238E27FC236}">
                <a16:creationId xmlns:a16="http://schemas.microsoft.com/office/drawing/2014/main" id="{6751CEE7-B0B7-3010-E5B6-CD857344E01C}"/>
              </a:ext>
            </a:extLst>
          </p:cNvPr>
          <p:cNvSpPr/>
          <p:nvPr/>
        </p:nvSpPr>
        <p:spPr>
          <a:xfrm>
            <a:off x="3462338" y="4693444"/>
            <a:ext cx="481012"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a:t>
            </a:r>
            <a:endParaRPr lang="en-US" sz="450" dirty="0"/>
          </a:p>
        </p:txBody>
      </p:sp>
      <p:sp>
        <p:nvSpPr>
          <p:cNvPr id="54" name="Text 28">
            <a:extLst>
              <a:ext uri="{FF2B5EF4-FFF2-40B4-BE49-F238E27FC236}">
                <a16:creationId xmlns:a16="http://schemas.microsoft.com/office/drawing/2014/main" id="{6399F724-6DEA-27B5-612A-98AE238EC316}"/>
              </a:ext>
            </a:extLst>
          </p:cNvPr>
          <p:cNvSpPr/>
          <p:nvPr/>
        </p:nvSpPr>
        <p:spPr>
          <a:xfrm>
            <a:off x="3505200" y="4693444"/>
            <a:ext cx="4543425" cy="76200"/>
          </a:xfrm>
          <a:prstGeom prst="rect">
            <a:avLst/>
          </a:prstGeom>
          <a:noFill/>
          <a:ln/>
        </p:spPr>
        <p:txBody>
          <a:bodyPr wrap="square" rtlCol="0" anchor="ctr"/>
          <a:lstStyle/>
          <a:p>
            <a:pPr marL="0" indent="0" algn="l">
              <a:lnSpc>
                <a:spcPts val="600"/>
              </a:lnSpc>
              <a:buNone/>
            </a:pPr>
            <a:r>
              <a:rPr lang="en-US" sz="450" kern="0" spc="15" dirty="0">
                <a:solidFill>
                  <a:srgbClr val="49454F">
                    <a:alpha val="99000"/>
                  </a:srgbClr>
                </a:solidFill>
                <a:latin typeface="Roboto" pitchFamily="34" charset="0"/>
                <a:ea typeface="Roboto" pitchFamily="34" charset="-122"/>
                <a:cs typeface="Roboto" pitchFamily="34" charset="-120"/>
              </a:rPr>
              <a:t>23 min</a:t>
            </a:r>
            <a:endParaRPr lang="en-US" sz="450" dirty="0"/>
          </a:p>
        </p:txBody>
      </p:sp>
      <p:sp>
        <p:nvSpPr>
          <p:cNvPr id="55" name="Text 29">
            <a:extLst>
              <a:ext uri="{FF2B5EF4-FFF2-40B4-BE49-F238E27FC236}">
                <a16:creationId xmlns:a16="http://schemas.microsoft.com/office/drawing/2014/main" id="{746421B0-89C7-D673-7D5E-42905A7E65DB}"/>
              </a:ext>
            </a:extLst>
          </p:cNvPr>
          <p:cNvSpPr/>
          <p:nvPr/>
        </p:nvSpPr>
        <p:spPr>
          <a:xfrm>
            <a:off x="3148013" y="42171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6" name="Text 30">
            <a:extLst>
              <a:ext uri="{FF2B5EF4-FFF2-40B4-BE49-F238E27FC236}">
                <a16:creationId xmlns:a16="http://schemas.microsoft.com/office/drawing/2014/main" id="{E6D8F5F3-02EF-36E0-EE83-1C6130EBFCA6}"/>
              </a:ext>
            </a:extLst>
          </p:cNvPr>
          <p:cNvSpPr/>
          <p:nvPr/>
        </p:nvSpPr>
        <p:spPr>
          <a:xfrm>
            <a:off x="3148013" y="43695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7" name="Text 31">
            <a:extLst>
              <a:ext uri="{FF2B5EF4-FFF2-40B4-BE49-F238E27FC236}">
                <a16:creationId xmlns:a16="http://schemas.microsoft.com/office/drawing/2014/main" id="{003D77B3-14AD-4F32-89B2-D3FE7B79AC4D}"/>
              </a:ext>
            </a:extLst>
          </p:cNvPr>
          <p:cNvSpPr/>
          <p:nvPr/>
        </p:nvSpPr>
        <p:spPr>
          <a:xfrm>
            <a:off x="3148013" y="35694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58" name="Text 32">
            <a:extLst>
              <a:ext uri="{FF2B5EF4-FFF2-40B4-BE49-F238E27FC236}">
                <a16:creationId xmlns:a16="http://schemas.microsoft.com/office/drawing/2014/main" id="{D37302AA-8E70-6525-97A3-6E35D4DC2555}"/>
              </a:ext>
            </a:extLst>
          </p:cNvPr>
          <p:cNvSpPr/>
          <p:nvPr/>
        </p:nvSpPr>
        <p:spPr>
          <a:xfrm>
            <a:off x="3148013" y="37218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59" name="Text 33">
            <a:extLst>
              <a:ext uri="{FF2B5EF4-FFF2-40B4-BE49-F238E27FC236}">
                <a16:creationId xmlns:a16="http://schemas.microsoft.com/office/drawing/2014/main" id="{6339E5C5-C66A-5B7C-3BFF-4261BACD6BE7}"/>
              </a:ext>
            </a:extLst>
          </p:cNvPr>
          <p:cNvSpPr/>
          <p:nvPr/>
        </p:nvSpPr>
        <p:spPr>
          <a:xfrm>
            <a:off x="3148013" y="2921794"/>
            <a:ext cx="5014913" cy="133350"/>
          </a:xfrm>
          <a:prstGeom prst="rect">
            <a:avLst/>
          </a:prstGeom>
          <a:noFill/>
          <a:ln/>
        </p:spPr>
        <p:txBody>
          <a:bodyPr wrap="square" rtlCol="0" anchor="ctr"/>
          <a:lstStyle/>
          <a:p>
            <a:pPr marL="0" indent="0" algn="l">
              <a:lnSpc>
                <a:spcPts val="1050"/>
              </a:lnSpc>
              <a:buNone/>
            </a:pPr>
            <a:r>
              <a:rPr lang="en-US" sz="825" dirty="0">
                <a:solidFill>
                  <a:srgbClr val="1D1B20">
                    <a:alpha val="99000"/>
                  </a:srgbClr>
                </a:solidFill>
                <a:latin typeface="Roboto" pitchFamily="34" charset="0"/>
                <a:ea typeface="Roboto" pitchFamily="34" charset="-122"/>
                <a:cs typeface="Roboto" pitchFamily="34" charset="-120"/>
              </a:rPr>
              <a:t>Title</a:t>
            </a:r>
            <a:endParaRPr lang="en-US" sz="825" dirty="0"/>
          </a:p>
        </p:txBody>
      </p:sp>
      <p:sp>
        <p:nvSpPr>
          <p:cNvPr id="60" name="Text 34">
            <a:extLst>
              <a:ext uri="{FF2B5EF4-FFF2-40B4-BE49-F238E27FC236}">
                <a16:creationId xmlns:a16="http://schemas.microsoft.com/office/drawing/2014/main" id="{7D8D4289-8A82-D634-A96D-CD276169E64F}"/>
              </a:ext>
            </a:extLst>
          </p:cNvPr>
          <p:cNvSpPr/>
          <p:nvPr/>
        </p:nvSpPr>
        <p:spPr>
          <a:xfrm>
            <a:off x="3148013" y="3074194"/>
            <a:ext cx="5014913" cy="95250"/>
          </a:xfrm>
          <a:prstGeom prst="rect">
            <a:avLst/>
          </a:prstGeom>
          <a:noFill/>
          <a:ln/>
        </p:spPr>
        <p:txBody>
          <a:bodyPr wrap="square" rtlCol="0" anchor="ctr"/>
          <a:lstStyle/>
          <a:p>
            <a:pPr marL="0" indent="0" algn="l">
              <a:lnSpc>
                <a:spcPts val="750"/>
              </a:lnSpc>
              <a:buNone/>
            </a:pPr>
            <a:r>
              <a:rPr lang="en-US" sz="525" kern="0" spc="9" dirty="0">
                <a:solidFill>
                  <a:srgbClr val="49454F">
                    <a:alpha val="99000"/>
                  </a:srgbClr>
                </a:solidFill>
                <a:latin typeface="Roboto" pitchFamily="34" charset="0"/>
                <a:ea typeface="Roboto" pitchFamily="34" charset="-122"/>
                <a:cs typeface="Roboto" pitchFamily="34" charset="-120"/>
              </a:rPr>
              <a:t>Description duis aute irure dolor in reprehenderit in voluptate velit.</a:t>
            </a:r>
            <a:endParaRPr lang="en-US" sz="525" dirty="0"/>
          </a:p>
        </p:txBody>
      </p:sp>
      <p:sp>
        <p:nvSpPr>
          <p:cNvPr id="61" name="Text 35">
            <a:extLst>
              <a:ext uri="{FF2B5EF4-FFF2-40B4-BE49-F238E27FC236}">
                <a16:creationId xmlns:a16="http://schemas.microsoft.com/office/drawing/2014/main" id="{79BAEF51-250D-055E-B70D-397E9DD05985}"/>
              </a:ext>
            </a:extLst>
          </p:cNvPr>
          <p:cNvSpPr/>
          <p:nvPr/>
        </p:nvSpPr>
        <p:spPr>
          <a:xfrm>
            <a:off x="2500313" y="2693194"/>
            <a:ext cx="1943100"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Quizzes You Might Interested</a:t>
            </a:r>
            <a:endParaRPr lang="en-US" sz="900" dirty="0"/>
          </a:p>
        </p:txBody>
      </p:sp>
      <p:sp>
        <p:nvSpPr>
          <p:cNvPr id="62" name="Text 36">
            <a:extLst>
              <a:ext uri="{FF2B5EF4-FFF2-40B4-BE49-F238E27FC236}">
                <a16:creationId xmlns:a16="http://schemas.microsoft.com/office/drawing/2014/main" id="{233E7CBC-08A9-BBFE-13E7-E308C5EF9318}"/>
              </a:ext>
            </a:extLst>
          </p:cNvPr>
          <p:cNvSpPr/>
          <p:nvPr/>
        </p:nvSpPr>
        <p:spPr>
          <a:xfrm>
            <a:off x="3643313" y="1531144"/>
            <a:ext cx="4519613" cy="152400"/>
          </a:xfrm>
          <a:prstGeom prst="rect">
            <a:avLst/>
          </a:prstGeom>
          <a:noFill/>
          <a:ln/>
        </p:spPr>
        <p:txBody>
          <a:bodyPr wrap="square" rtlCol="0" anchor="ctr"/>
          <a:lstStyle/>
          <a:p>
            <a:pPr marL="0" indent="0" algn="l">
              <a:lnSpc>
                <a:spcPts val="1200"/>
              </a:lnSpc>
              <a:buNone/>
            </a:pPr>
            <a:r>
              <a:rPr lang="en-US" sz="900" dirty="0">
                <a:solidFill>
                  <a:srgbClr val="1D1B20">
                    <a:alpha val="99000"/>
                  </a:srgbClr>
                </a:solidFill>
                <a:latin typeface="Roboto" pitchFamily="34" charset="0"/>
                <a:ea typeface="Roboto" pitchFamily="34" charset="-122"/>
                <a:cs typeface="Roboto" pitchFamily="34" charset="-120"/>
              </a:rPr>
              <a:t>Quiz 1</a:t>
            </a:r>
            <a:endParaRPr lang="en-US" sz="900" dirty="0"/>
          </a:p>
        </p:txBody>
      </p:sp>
      <p:sp>
        <p:nvSpPr>
          <p:cNvPr id="63" name="Text 37">
            <a:extLst>
              <a:ext uri="{FF2B5EF4-FFF2-40B4-BE49-F238E27FC236}">
                <a16:creationId xmlns:a16="http://schemas.microsoft.com/office/drawing/2014/main" id="{B825C3D8-028C-837D-21E6-57FFF9E71CFE}"/>
              </a:ext>
            </a:extLst>
          </p:cNvPr>
          <p:cNvSpPr/>
          <p:nvPr/>
        </p:nvSpPr>
        <p:spPr>
          <a:xfrm>
            <a:off x="3643313" y="1702594"/>
            <a:ext cx="4519613" cy="76200"/>
          </a:xfrm>
          <a:prstGeom prst="rect">
            <a:avLst/>
          </a:prstGeom>
          <a:noFill/>
          <a:ln/>
        </p:spPr>
        <p:txBody>
          <a:bodyPr wrap="square" rtlCol="0" anchor="ctr"/>
          <a:lstStyle/>
          <a:p>
            <a:pPr marL="0" indent="0" algn="l">
              <a:lnSpc>
                <a:spcPts val="600"/>
              </a:lnSpc>
              <a:buNone/>
            </a:pPr>
            <a:r>
              <a:rPr lang="en-US" sz="413" kern="0" spc="19" dirty="0">
                <a:solidFill>
                  <a:srgbClr val="49454F">
                    <a:alpha val="99000"/>
                  </a:srgbClr>
                </a:solidFill>
                <a:latin typeface="Roboto" pitchFamily="34" charset="0"/>
                <a:ea typeface="Roboto" pitchFamily="34" charset="-122"/>
                <a:cs typeface="Roboto" pitchFamily="34" charset="-120"/>
              </a:rPr>
              <a:t>Published date</a:t>
            </a:r>
            <a:endParaRPr lang="en-US" sz="413" dirty="0"/>
          </a:p>
        </p:txBody>
      </p:sp>
      <p:sp>
        <p:nvSpPr>
          <p:cNvPr id="64" name="Text 38">
            <a:extLst>
              <a:ext uri="{FF2B5EF4-FFF2-40B4-BE49-F238E27FC236}">
                <a16:creationId xmlns:a16="http://schemas.microsoft.com/office/drawing/2014/main" id="{858E6CB7-E419-9493-6296-2314313529A2}"/>
              </a:ext>
            </a:extLst>
          </p:cNvPr>
          <p:cNvSpPr/>
          <p:nvPr/>
        </p:nvSpPr>
        <p:spPr>
          <a:xfrm>
            <a:off x="3643313" y="1797844"/>
            <a:ext cx="4519613" cy="476250"/>
          </a:xfrm>
          <a:prstGeom prst="rect">
            <a:avLst/>
          </a:prstGeom>
          <a:noFill/>
          <a:ln/>
        </p:spPr>
        <p:txBody>
          <a:bodyPr wrap="square" rtlCol="0" anchor="ctr"/>
          <a:lstStyle/>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Lorem ipsum dolor sit amet, consectetur adipiscing elit, sed do eiusmod tempor incididunt ut labore et dolore magna aliqua. Ut enim ad minim veniam, quis nostrud exercitation ullamco laboris nisi ut aliquip ex ea commodo consequat. </a:t>
            </a:r>
            <a:endParaRPr lang="en-US" sz="525" dirty="0"/>
          </a:p>
          <a:p>
            <a:pPr marL="0" indent="0" algn="l">
              <a:lnSpc>
                <a:spcPts val="750"/>
              </a:lnSpc>
              <a:buNone/>
            </a:pPr>
            <a:r>
              <a:rPr lang="en-US" sz="525" kern="0" spc="9" dirty="0">
                <a:solidFill>
                  <a:srgbClr val="1D1B20">
                    <a:alpha val="99000"/>
                  </a:srgbClr>
                </a:solidFill>
                <a:latin typeface="Roboto" pitchFamily="34" charset="0"/>
                <a:ea typeface="Roboto" pitchFamily="34" charset="-122"/>
                <a:cs typeface="Roboto" pitchFamily="34" charset="-120"/>
              </a:rPr>
              <a:t>Duis aute irure dolor in reprehenderit in voluptate velit esse cillum dolore eu fugiat nulla pariatur. Excepteur sint occaecat cupidatat non proident, sunt in culpa qui officia deserunt mollit anim id est laborum.</a:t>
            </a:r>
            <a:endParaRPr lang="en-US" sz="525" dirty="0"/>
          </a:p>
        </p:txBody>
      </p:sp>
      <p:sp>
        <p:nvSpPr>
          <p:cNvPr id="65" name="Text 39">
            <a:extLst>
              <a:ext uri="{FF2B5EF4-FFF2-40B4-BE49-F238E27FC236}">
                <a16:creationId xmlns:a16="http://schemas.microsoft.com/office/drawing/2014/main" id="{85559513-3626-D264-D6E1-BB33C46BFD00}"/>
              </a:ext>
            </a:extLst>
          </p:cNvPr>
          <p:cNvSpPr/>
          <p:nvPr/>
        </p:nvSpPr>
        <p:spPr>
          <a:xfrm>
            <a:off x="7454179" y="687316"/>
            <a:ext cx="523875" cy="114300"/>
          </a:xfrm>
          <a:prstGeom prst="rect">
            <a:avLst/>
          </a:prstGeom>
          <a:noFill/>
          <a:ln/>
        </p:spPr>
        <p:txBody>
          <a:bodyPr wrap="square" rtlCol="0" anchor="ctr"/>
          <a:lstStyle/>
          <a:p>
            <a:pPr marL="0" indent="0" algn="ctr">
              <a:lnSpc>
                <a:spcPts val="900"/>
              </a:lnSpc>
              <a:buNone/>
            </a:pPr>
            <a:r>
              <a:rPr lang="en-US" sz="600" kern="0" spc="19" dirty="0">
                <a:solidFill>
                  <a:srgbClr val="FFFFFF">
                    <a:alpha val="99000"/>
                  </a:srgbClr>
                </a:solidFill>
                <a:latin typeface="Roboto" pitchFamily="34" charset="0"/>
                <a:ea typeface="Roboto" pitchFamily="34" charset="-122"/>
                <a:cs typeface="Roboto" pitchFamily="34" charset="-120"/>
              </a:rPr>
              <a:t>M</a:t>
            </a:r>
            <a:endParaRPr lang="en-US" sz="600" dirty="0"/>
          </a:p>
        </p:txBody>
      </p:sp>
      <p:sp>
        <p:nvSpPr>
          <p:cNvPr id="66" name="Text 40">
            <a:extLst>
              <a:ext uri="{FF2B5EF4-FFF2-40B4-BE49-F238E27FC236}">
                <a16:creationId xmlns:a16="http://schemas.microsoft.com/office/drawing/2014/main" id="{BC0DD9E4-8F75-A575-F0AD-1723A2886DA1}"/>
              </a:ext>
            </a:extLst>
          </p:cNvPr>
          <p:cNvSpPr/>
          <p:nvPr/>
        </p:nvSpPr>
        <p:spPr>
          <a:xfrm>
            <a:off x="2121027" y="683419"/>
            <a:ext cx="5508498" cy="114300"/>
          </a:xfrm>
          <a:prstGeom prst="rect">
            <a:avLst/>
          </a:prstGeom>
          <a:noFill/>
          <a:ln/>
        </p:spPr>
        <p:txBody>
          <a:bodyPr wrap="square" rtlCol="0" anchor="ctr"/>
          <a:lstStyle/>
          <a:p>
            <a:pPr marL="0" indent="0" algn="l">
              <a:lnSpc>
                <a:spcPts val="900"/>
              </a:lnSpc>
              <a:buNone/>
            </a:pPr>
            <a:r>
              <a:rPr lang="en-US" sz="600" kern="0" spc="19" dirty="0">
                <a:solidFill>
                  <a:srgbClr val="1D1B20">
                    <a:alpha val="99000"/>
                  </a:srgbClr>
                </a:solidFill>
                <a:latin typeface="Roboto" pitchFamily="34" charset="0"/>
                <a:ea typeface="Roboto" pitchFamily="34" charset="-122"/>
                <a:cs typeface="Roboto" pitchFamily="34" charset="-120"/>
              </a:rPr>
              <a:t>www.QuizMaster.com</a:t>
            </a:r>
            <a:endParaRPr lang="en-US" sz="600" dirty="0"/>
          </a:p>
        </p:txBody>
      </p:sp>
      <p:sp>
        <p:nvSpPr>
          <p:cNvPr id="67" name="Rectangle 66">
            <a:extLst>
              <a:ext uri="{FF2B5EF4-FFF2-40B4-BE49-F238E27FC236}">
                <a16:creationId xmlns:a16="http://schemas.microsoft.com/office/drawing/2014/main" id="{C96AFED0-02FE-AF0D-7D5F-B76AA9F8BB39}"/>
              </a:ext>
            </a:extLst>
          </p:cNvPr>
          <p:cNvSpPr/>
          <p:nvPr/>
        </p:nvSpPr>
        <p:spPr>
          <a:xfrm>
            <a:off x="1323974" y="588169"/>
            <a:ext cx="6534151" cy="4195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48096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1657</Words>
  <Application>Microsoft Office PowerPoint</Application>
  <PresentationFormat>On-screen Show (16:9)</PresentationFormat>
  <Paragraphs>430</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Inter</vt:lpstr>
      <vt:lpstr>SF Pro</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Chan Myae Thinzar Tun</cp:lastModifiedBy>
  <cp:revision>16</cp:revision>
  <dcterms:created xsi:type="dcterms:W3CDTF">2025-08-02T15:14:29Z</dcterms:created>
  <dcterms:modified xsi:type="dcterms:W3CDTF">2025-08-03T07:27:36Z</dcterms:modified>
</cp:coreProperties>
</file>