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8" r:id="rId4"/>
    <p:sldId id="302" r:id="rId5"/>
    <p:sldId id="308" r:id="rId6"/>
    <p:sldId id="293" r:id="rId7"/>
    <p:sldId id="312" r:id="rId8"/>
    <p:sldId id="310" r:id="rId9"/>
    <p:sldId id="315" r:id="rId10"/>
    <p:sldId id="316" r:id="rId11"/>
    <p:sldId id="317" r:id="rId12"/>
    <p:sldId id="318" r:id="rId13"/>
    <p:sldId id="319" r:id="rId14"/>
    <p:sldId id="322" r:id="rId15"/>
    <p:sldId id="320" r:id="rId16"/>
    <p:sldId id="313" r:id="rId17"/>
    <p:sldId id="321" r:id="rId18"/>
    <p:sldId id="311" r:id="rId19"/>
    <p:sldId id="309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696" userDrawn="1">
          <p15:clr>
            <a:srgbClr val="A4A3A4"/>
          </p15:clr>
        </p15:guide>
        <p15:guide id="6" orient="horz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044"/>
    <a:srgbClr val="2D558B"/>
    <a:srgbClr val="1A3151"/>
    <a:srgbClr val="EA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6375" autoAdjust="0"/>
  </p:normalViewPr>
  <p:slideViewPr>
    <p:cSldViewPr snapToGrid="0" showGuides="1">
      <p:cViewPr>
        <p:scale>
          <a:sx n="63" d="100"/>
          <a:sy n="63" d="100"/>
        </p:scale>
        <p:origin x="-1008" y="-204"/>
      </p:cViewPr>
      <p:guideLst>
        <p:guide orient="horz" pos="4104"/>
        <p:guide orient="horz" pos="696"/>
        <p:guide orient="horz" pos="2424"/>
        <p:guide pos="3840"/>
        <p:guide pos="168"/>
        <p:guide pos="7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DD21-E8E9-4917-95C1-716699B1D488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408DF-C96A-4545-834F-B0E2D748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6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8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408DF-C96A-4545-834F-B0E2D748C5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A608F-A7FB-486B-B6D9-E0FDA0E1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908905-5B34-4F6F-BE3A-110B8135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486531-5F7A-4B7F-AC43-80DD74B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62B8BD-44BC-44D2-B3C0-A98DF2F9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7723DB-39A5-421E-8DFE-3C7668E6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C481D-D48B-4591-BE90-777B54AD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43517-372E-4500-BAB6-00D86515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02D8FE-73C5-4EC8-A35E-141A3863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6E8797-498F-4E04-A6DB-A300D40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85EF9E-BA07-40D0-9A41-298A598C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586E2FF-042D-4DC7-AA01-C1F278173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E03F939-7A19-4B30-9BEB-87BFDF2F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DC2543-05CC-42AC-8020-9AA549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BA7BF4-5D0F-48B3-9633-54DC6C81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61BB91-36DE-45BE-B4D3-AE13EFF1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5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6E90C-841F-43CE-8E93-9D39586A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7D9694-CB0B-4467-B030-9F7B31AB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441625-7355-429F-93C5-4F8A4489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1C2B4B-6C60-4F9D-B644-126EB9B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6DC225-FA50-4A57-80EB-7C5716D1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5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BF550F-A6D0-4DFC-954F-B1BF76B7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BE83B8-1086-41D3-89AE-D7EA121B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7AC6A-2F65-43AB-8387-8AAE88CB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378A66-F77E-4874-B28D-0CE2C16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8471-AA8A-4A5F-855B-45E0F034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91A7E-1EB7-47D0-A0A0-D3EDDB45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0A9BF-79F7-4861-A0BE-E4C811728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3FEFD1-7DEB-4FEB-9A82-6EE4F167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13E2D6-0722-47A6-AA61-A7BE0B83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863CD7-43DC-4432-BDC5-06967292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692418-DCA6-4F4E-AAF1-3A412920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D25EB2-8F36-4074-9375-DCB5F779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D8F7D3-56FB-4F60-9C8A-9DC68626B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B4D2C37-071F-475B-BECA-47216E8D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87C51A-E14F-450E-BC58-67FEB67F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5F432A3-7EF8-4256-ADEC-A84582131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AC2B297-415D-4309-9FBE-F0E2F1BC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4258FB-6FF0-49BD-B096-9A6634C6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7F44AAF-376C-4B43-9A28-233AB4D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8E551-805F-4A07-9796-8550F1AE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3698BC3-43C0-4F5D-8C82-8EAE344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0603EAF-C3DE-4ABA-B892-E7F294E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970C37-ABAD-4437-9CA3-388E169F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D5A15AB-6B4C-4013-903B-E1143054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C05AA5-820C-4769-AE81-52E72D14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90F69C-762C-49F4-B997-AFE5AECA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9BDB1-1A5C-46F1-A0DB-FE4ABFAE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1F4393-0D44-411E-89EB-63D80DE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97001F-8F1E-4C80-8718-F2F45F7B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51E5AA-B3A1-40D0-B664-4586835D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05CB90-F2BC-454D-8E09-2EC12F81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2D464C-CD71-44DF-AA2D-2B60BEE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6688CB-1AFB-4FF9-AE24-6D1938FA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CAC4285-1F97-432C-990D-6232DFDA1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4DBBED-3D06-462D-A509-FC0CAE7D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EEF1B4-C5A2-4D2E-9E54-EA07B860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1FEB90-5A6E-4DA3-AE7C-E4DB4827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46479-C0E6-4EDC-8786-6DC28688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2A6696A-FE66-413D-9046-6817E09B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5B0292-DD01-4B2F-AB5F-AFEF76A8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B67272-C5D1-48D7-B09F-9886CD3E7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5F80-9045-422B-A7D9-716D9245A43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ACE652-4317-4AD6-BE9C-256775881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B68482-E0D0-4A50-9F4B-CB95C1D8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36C2-C83D-49B7-B11E-F6D983EA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emf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kaggle.com/vjchoudhary7/customer-segmentation-tutorial-in-python" TargetMode="Externa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www.kaggle.com/vjchoudhary7/customer-segmentation-tutorial-in-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438DA43-3340-417C-ADF0-1483410E1A60}"/>
              </a:ext>
            </a:extLst>
          </p:cNvPr>
          <p:cNvSpPr/>
          <p:nvPr/>
        </p:nvSpPr>
        <p:spPr>
          <a:xfrm>
            <a:off x="-1438427" y="-945931"/>
            <a:ext cx="2876854" cy="28587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2524076" y="4732743"/>
            <a:ext cx="3448023" cy="35099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8477250" y="-1295400"/>
            <a:ext cx="5105400" cy="50775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268014" y="252248"/>
            <a:ext cx="11619185" cy="62354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DB20011-DD82-4139-BCFC-3384EF6C13CA}"/>
              </a:ext>
            </a:extLst>
          </p:cNvPr>
          <p:cNvSpPr/>
          <p:nvPr/>
        </p:nvSpPr>
        <p:spPr>
          <a:xfrm>
            <a:off x="9201911" y="5158862"/>
            <a:ext cx="2481149" cy="49183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33ED7C2-0673-442B-8AC9-195D3264A2FF}"/>
              </a:ext>
            </a:extLst>
          </p:cNvPr>
          <p:cNvGrpSpPr/>
          <p:nvPr/>
        </p:nvGrpSpPr>
        <p:grpSpPr>
          <a:xfrm>
            <a:off x="8843644" y="2587502"/>
            <a:ext cx="2450366" cy="2829101"/>
            <a:chOff x="6553201" y="1173163"/>
            <a:chExt cx="3767136" cy="4522788"/>
          </a:xfrm>
        </p:grpSpPr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2FC6E9-35DA-4249-9E79-69A70C122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063" y="1835151"/>
              <a:ext cx="1077912" cy="712788"/>
            </a:xfrm>
            <a:custGeom>
              <a:avLst/>
              <a:gdLst>
                <a:gd name="T0" fmla="*/ 51 w 493"/>
                <a:gd name="T1" fmla="*/ 0 h 327"/>
                <a:gd name="T2" fmla="*/ 55 w 493"/>
                <a:gd name="T3" fmla="*/ 1 h 327"/>
                <a:gd name="T4" fmla="*/ 82 w 493"/>
                <a:gd name="T5" fmla="*/ 23 h 327"/>
                <a:gd name="T6" fmla="*/ 99 w 493"/>
                <a:gd name="T7" fmla="*/ 33 h 327"/>
                <a:gd name="T8" fmla="*/ 96 w 493"/>
                <a:gd name="T9" fmla="*/ 58 h 327"/>
                <a:gd name="T10" fmla="*/ 111 w 493"/>
                <a:gd name="T11" fmla="*/ 103 h 327"/>
                <a:gd name="T12" fmla="*/ 237 w 493"/>
                <a:gd name="T13" fmla="*/ 238 h 327"/>
                <a:gd name="T14" fmla="*/ 246 w 493"/>
                <a:gd name="T15" fmla="*/ 243 h 327"/>
                <a:gd name="T16" fmla="*/ 263 w 493"/>
                <a:gd name="T17" fmla="*/ 237 h 327"/>
                <a:gd name="T18" fmla="*/ 340 w 493"/>
                <a:gd name="T19" fmla="*/ 194 h 327"/>
                <a:gd name="T20" fmla="*/ 415 w 493"/>
                <a:gd name="T21" fmla="*/ 176 h 327"/>
                <a:gd name="T22" fmla="*/ 482 w 493"/>
                <a:gd name="T23" fmla="*/ 211 h 327"/>
                <a:gd name="T24" fmla="*/ 485 w 493"/>
                <a:gd name="T25" fmla="*/ 267 h 327"/>
                <a:gd name="T26" fmla="*/ 353 w 493"/>
                <a:gd name="T27" fmla="*/ 316 h 327"/>
                <a:gd name="T28" fmla="*/ 235 w 493"/>
                <a:gd name="T29" fmla="*/ 326 h 327"/>
                <a:gd name="T30" fmla="*/ 221 w 493"/>
                <a:gd name="T31" fmla="*/ 325 h 327"/>
                <a:gd name="T32" fmla="*/ 209 w 493"/>
                <a:gd name="T33" fmla="*/ 315 h 327"/>
                <a:gd name="T34" fmla="*/ 81 w 493"/>
                <a:gd name="T35" fmla="*/ 162 h 327"/>
                <a:gd name="T36" fmla="*/ 57 w 493"/>
                <a:gd name="T37" fmla="*/ 115 h 327"/>
                <a:gd name="T38" fmla="*/ 31 w 493"/>
                <a:gd name="T39" fmla="*/ 98 h 327"/>
                <a:gd name="T40" fmla="*/ 9 w 493"/>
                <a:gd name="T41" fmla="*/ 72 h 327"/>
                <a:gd name="T42" fmla="*/ 15 w 493"/>
                <a:gd name="T43" fmla="*/ 17 h 327"/>
                <a:gd name="T44" fmla="*/ 20 w 493"/>
                <a:gd name="T45" fmla="*/ 7 h 327"/>
                <a:gd name="T46" fmla="*/ 39 w 493"/>
                <a:gd name="T47" fmla="*/ 1 h 327"/>
                <a:gd name="T48" fmla="*/ 51 w 493"/>
                <a:gd name="T4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327">
                  <a:moveTo>
                    <a:pt x="51" y="0"/>
                  </a:moveTo>
                  <a:cubicBezTo>
                    <a:pt x="52" y="0"/>
                    <a:pt x="54" y="1"/>
                    <a:pt x="55" y="1"/>
                  </a:cubicBezTo>
                  <a:cubicBezTo>
                    <a:pt x="67" y="6"/>
                    <a:pt x="71" y="15"/>
                    <a:pt x="82" y="23"/>
                  </a:cubicBezTo>
                  <a:cubicBezTo>
                    <a:pt x="86" y="26"/>
                    <a:pt x="100" y="21"/>
                    <a:pt x="99" y="33"/>
                  </a:cubicBezTo>
                  <a:cubicBezTo>
                    <a:pt x="99" y="38"/>
                    <a:pt x="97" y="48"/>
                    <a:pt x="96" y="58"/>
                  </a:cubicBezTo>
                  <a:cubicBezTo>
                    <a:pt x="95" y="72"/>
                    <a:pt x="103" y="90"/>
                    <a:pt x="111" y="103"/>
                  </a:cubicBezTo>
                  <a:cubicBezTo>
                    <a:pt x="144" y="156"/>
                    <a:pt x="190" y="198"/>
                    <a:pt x="237" y="238"/>
                  </a:cubicBezTo>
                  <a:cubicBezTo>
                    <a:pt x="240" y="240"/>
                    <a:pt x="243" y="242"/>
                    <a:pt x="246" y="243"/>
                  </a:cubicBezTo>
                  <a:cubicBezTo>
                    <a:pt x="252" y="244"/>
                    <a:pt x="258" y="241"/>
                    <a:pt x="263" y="237"/>
                  </a:cubicBezTo>
                  <a:cubicBezTo>
                    <a:pt x="288" y="220"/>
                    <a:pt x="313" y="206"/>
                    <a:pt x="340" y="194"/>
                  </a:cubicBezTo>
                  <a:cubicBezTo>
                    <a:pt x="364" y="184"/>
                    <a:pt x="389" y="175"/>
                    <a:pt x="415" y="176"/>
                  </a:cubicBezTo>
                  <a:cubicBezTo>
                    <a:pt x="441" y="177"/>
                    <a:pt x="468" y="189"/>
                    <a:pt x="482" y="211"/>
                  </a:cubicBezTo>
                  <a:cubicBezTo>
                    <a:pt x="492" y="228"/>
                    <a:pt x="493" y="250"/>
                    <a:pt x="485" y="267"/>
                  </a:cubicBezTo>
                  <a:cubicBezTo>
                    <a:pt x="465" y="311"/>
                    <a:pt x="394" y="309"/>
                    <a:pt x="353" y="316"/>
                  </a:cubicBezTo>
                  <a:cubicBezTo>
                    <a:pt x="314" y="322"/>
                    <a:pt x="275" y="326"/>
                    <a:pt x="235" y="326"/>
                  </a:cubicBezTo>
                  <a:cubicBezTo>
                    <a:pt x="231" y="327"/>
                    <a:pt x="226" y="327"/>
                    <a:pt x="221" y="325"/>
                  </a:cubicBezTo>
                  <a:cubicBezTo>
                    <a:pt x="216" y="323"/>
                    <a:pt x="213" y="319"/>
                    <a:pt x="209" y="315"/>
                  </a:cubicBezTo>
                  <a:cubicBezTo>
                    <a:pt x="163" y="267"/>
                    <a:pt x="122" y="215"/>
                    <a:pt x="81" y="162"/>
                  </a:cubicBezTo>
                  <a:cubicBezTo>
                    <a:pt x="70" y="147"/>
                    <a:pt x="68" y="129"/>
                    <a:pt x="57" y="115"/>
                  </a:cubicBezTo>
                  <a:cubicBezTo>
                    <a:pt x="51" y="107"/>
                    <a:pt x="39" y="105"/>
                    <a:pt x="31" y="98"/>
                  </a:cubicBezTo>
                  <a:cubicBezTo>
                    <a:pt x="23" y="92"/>
                    <a:pt x="14" y="81"/>
                    <a:pt x="9" y="72"/>
                  </a:cubicBezTo>
                  <a:cubicBezTo>
                    <a:pt x="0" y="54"/>
                    <a:pt x="8" y="35"/>
                    <a:pt x="15" y="17"/>
                  </a:cubicBezTo>
                  <a:cubicBezTo>
                    <a:pt x="16" y="13"/>
                    <a:pt x="17" y="10"/>
                    <a:pt x="20" y="7"/>
                  </a:cubicBezTo>
                  <a:cubicBezTo>
                    <a:pt x="25" y="2"/>
                    <a:pt x="32" y="2"/>
                    <a:pt x="39" y="1"/>
                  </a:cubicBezTo>
                  <a:cubicBezTo>
                    <a:pt x="43" y="0"/>
                    <a:pt x="47" y="0"/>
                    <a:pt x="51" y="0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048185A2-65AA-4C22-8CF7-ACCBA8E58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938" y="1947863"/>
              <a:ext cx="1444625" cy="657225"/>
            </a:xfrm>
            <a:custGeom>
              <a:avLst/>
              <a:gdLst>
                <a:gd name="T0" fmla="*/ 306 w 661"/>
                <a:gd name="T1" fmla="*/ 296 h 301"/>
                <a:gd name="T2" fmla="*/ 205 w 661"/>
                <a:gd name="T3" fmla="*/ 298 h 301"/>
                <a:gd name="T4" fmla="*/ 170 w 661"/>
                <a:gd name="T5" fmla="*/ 291 h 301"/>
                <a:gd name="T6" fmla="*/ 127 w 661"/>
                <a:gd name="T7" fmla="*/ 257 h 301"/>
                <a:gd name="T8" fmla="*/ 0 w 661"/>
                <a:gd name="T9" fmla="*/ 104 h 301"/>
                <a:gd name="T10" fmla="*/ 50 w 661"/>
                <a:gd name="T11" fmla="*/ 75 h 301"/>
                <a:gd name="T12" fmla="*/ 60 w 661"/>
                <a:gd name="T13" fmla="*/ 71 h 301"/>
                <a:gd name="T14" fmla="*/ 72 w 661"/>
                <a:gd name="T15" fmla="*/ 78 h 301"/>
                <a:gd name="T16" fmla="*/ 159 w 661"/>
                <a:gd name="T17" fmla="*/ 163 h 301"/>
                <a:gd name="T18" fmla="*/ 174 w 661"/>
                <a:gd name="T19" fmla="*/ 173 h 301"/>
                <a:gd name="T20" fmla="*/ 188 w 661"/>
                <a:gd name="T21" fmla="*/ 172 h 301"/>
                <a:gd name="T22" fmla="*/ 410 w 661"/>
                <a:gd name="T23" fmla="*/ 50 h 301"/>
                <a:gd name="T24" fmla="*/ 523 w 661"/>
                <a:gd name="T25" fmla="*/ 7 h 301"/>
                <a:gd name="T26" fmla="*/ 597 w 661"/>
                <a:gd name="T27" fmla="*/ 164 h 301"/>
                <a:gd name="T28" fmla="*/ 306 w 661"/>
                <a:gd name="T29" fmla="*/ 29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" h="301">
                  <a:moveTo>
                    <a:pt x="306" y="296"/>
                  </a:moveTo>
                  <a:cubicBezTo>
                    <a:pt x="272" y="300"/>
                    <a:pt x="238" y="301"/>
                    <a:pt x="205" y="298"/>
                  </a:cubicBezTo>
                  <a:cubicBezTo>
                    <a:pt x="193" y="297"/>
                    <a:pt x="181" y="296"/>
                    <a:pt x="170" y="291"/>
                  </a:cubicBezTo>
                  <a:cubicBezTo>
                    <a:pt x="153" y="284"/>
                    <a:pt x="140" y="270"/>
                    <a:pt x="127" y="257"/>
                  </a:cubicBezTo>
                  <a:cubicBezTo>
                    <a:pt x="81" y="209"/>
                    <a:pt x="35" y="160"/>
                    <a:pt x="0" y="104"/>
                  </a:cubicBezTo>
                  <a:cubicBezTo>
                    <a:pt x="17" y="94"/>
                    <a:pt x="33" y="84"/>
                    <a:pt x="50" y="75"/>
                  </a:cubicBezTo>
                  <a:cubicBezTo>
                    <a:pt x="53" y="73"/>
                    <a:pt x="56" y="71"/>
                    <a:pt x="60" y="71"/>
                  </a:cubicBezTo>
                  <a:cubicBezTo>
                    <a:pt x="64" y="71"/>
                    <a:pt x="68" y="75"/>
                    <a:pt x="72" y="78"/>
                  </a:cubicBezTo>
                  <a:cubicBezTo>
                    <a:pt x="101" y="106"/>
                    <a:pt x="130" y="134"/>
                    <a:pt x="159" y="163"/>
                  </a:cubicBezTo>
                  <a:cubicBezTo>
                    <a:pt x="163" y="167"/>
                    <a:pt x="168" y="172"/>
                    <a:pt x="174" y="173"/>
                  </a:cubicBezTo>
                  <a:cubicBezTo>
                    <a:pt x="179" y="174"/>
                    <a:pt x="184" y="173"/>
                    <a:pt x="188" y="172"/>
                  </a:cubicBezTo>
                  <a:cubicBezTo>
                    <a:pt x="268" y="149"/>
                    <a:pt x="339" y="90"/>
                    <a:pt x="410" y="50"/>
                  </a:cubicBezTo>
                  <a:cubicBezTo>
                    <a:pt x="446" y="30"/>
                    <a:pt x="483" y="10"/>
                    <a:pt x="523" y="7"/>
                  </a:cubicBezTo>
                  <a:cubicBezTo>
                    <a:pt x="609" y="0"/>
                    <a:pt x="661" y="101"/>
                    <a:pt x="597" y="164"/>
                  </a:cubicBezTo>
                  <a:cubicBezTo>
                    <a:pt x="520" y="238"/>
                    <a:pt x="414" y="283"/>
                    <a:pt x="306" y="2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CA44563D-4645-4A19-97F5-5DD87F572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350" y="5299076"/>
              <a:ext cx="131762" cy="238125"/>
            </a:xfrm>
            <a:custGeom>
              <a:avLst/>
              <a:gdLst>
                <a:gd name="T0" fmla="*/ 81 w 83"/>
                <a:gd name="T1" fmla="*/ 13 h 150"/>
                <a:gd name="T2" fmla="*/ 83 w 83"/>
                <a:gd name="T3" fmla="*/ 150 h 150"/>
                <a:gd name="T4" fmla="*/ 3 w 83"/>
                <a:gd name="T5" fmla="*/ 150 h 150"/>
                <a:gd name="T6" fmla="*/ 0 w 83"/>
                <a:gd name="T7" fmla="*/ 0 h 150"/>
                <a:gd name="T8" fmla="*/ 81 w 83"/>
                <a:gd name="T9" fmla="*/ 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50">
                  <a:moveTo>
                    <a:pt x="81" y="13"/>
                  </a:moveTo>
                  <a:lnTo>
                    <a:pt x="83" y="150"/>
                  </a:lnTo>
                  <a:lnTo>
                    <a:pt x="3" y="150"/>
                  </a:lnTo>
                  <a:lnTo>
                    <a:pt x="0" y="0"/>
                  </a:lnTo>
                  <a:lnTo>
                    <a:pt x="81" y="13"/>
                  </a:ln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5B45298E-00C0-4721-9679-8EA9C07C7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0488" y="5503863"/>
              <a:ext cx="328612" cy="179388"/>
            </a:xfrm>
            <a:custGeom>
              <a:avLst/>
              <a:gdLst>
                <a:gd name="T0" fmla="*/ 85 w 151"/>
                <a:gd name="T1" fmla="*/ 0 h 82"/>
                <a:gd name="T2" fmla="*/ 136 w 151"/>
                <a:gd name="T3" fmla="*/ 17 h 82"/>
                <a:gd name="T4" fmla="*/ 151 w 151"/>
                <a:gd name="T5" fmla="*/ 33 h 82"/>
                <a:gd name="T6" fmla="*/ 148 w 151"/>
                <a:gd name="T7" fmla="*/ 72 h 82"/>
                <a:gd name="T8" fmla="*/ 11 w 151"/>
                <a:gd name="T9" fmla="*/ 82 h 82"/>
                <a:gd name="T10" fmla="*/ 27 w 151"/>
                <a:gd name="T11" fmla="*/ 36 h 82"/>
                <a:gd name="T12" fmla="*/ 33 w 151"/>
                <a:gd name="T13" fmla="*/ 34 h 82"/>
                <a:gd name="T14" fmla="*/ 85 w 151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82">
                  <a:moveTo>
                    <a:pt x="85" y="0"/>
                  </a:moveTo>
                  <a:cubicBezTo>
                    <a:pt x="136" y="17"/>
                    <a:pt x="136" y="17"/>
                    <a:pt x="136" y="17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0" y="65"/>
                    <a:pt x="7" y="43"/>
                    <a:pt x="27" y="36"/>
                  </a:cubicBezTo>
                  <a:cubicBezTo>
                    <a:pt x="33" y="34"/>
                    <a:pt x="33" y="34"/>
                    <a:pt x="33" y="3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D80AF0BA-AFC7-4DA3-B630-DFB96050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5114926"/>
              <a:ext cx="211137" cy="247650"/>
            </a:xfrm>
            <a:custGeom>
              <a:avLst/>
              <a:gdLst>
                <a:gd name="T0" fmla="*/ 79 w 133"/>
                <a:gd name="T1" fmla="*/ 0 h 156"/>
                <a:gd name="T2" fmla="*/ 133 w 133"/>
                <a:gd name="T3" fmla="*/ 125 h 156"/>
                <a:gd name="T4" fmla="*/ 59 w 133"/>
                <a:gd name="T5" fmla="*/ 156 h 156"/>
                <a:gd name="T6" fmla="*/ 0 w 133"/>
                <a:gd name="T7" fmla="*/ 18 h 156"/>
                <a:gd name="T8" fmla="*/ 79 w 133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6">
                  <a:moveTo>
                    <a:pt x="79" y="0"/>
                  </a:moveTo>
                  <a:lnTo>
                    <a:pt x="133" y="125"/>
                  </a:lnTo>
                  <a:lnTo>
                    <a:pt x="59" y="156"/>
                  </a:lnTo>
                  <a:lnTo>
                    <a:pt x="0" y="1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FCB22819-DBAC-437E-9314-63F723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5283201"/>
              <a:ext cx="249237" cy="347663"/>
            </a:xfrm>
            <a:custGeom>
              <a:avLst/>
              <a:gdLst>
                <a:gd name="T0" fmla="*/ 44 w 114"/>
                <a:gd name="T1" fmla="*/ 38 h 159"/>
                <a:gd name="T2" fmla="*/ 51 w 114"/>
                <a:gd name="T3" fmla="*/ 32 h 159"/>
                <a:gd name="T4" fmla="*/ 114 w 114"/>
                <a:gd name="T5" fmla="*/ 12 h 159"/>
                <a:gd name="T6" fmla="*/ 114 w 114"/>
                <a:gd name="T7" fmla="*/ 19 h 159"/>
                <a:gd name="T8" fmla="*/ 89 w 114"/>
                <a:gd name="T9" fmla="*/ 123 h 159"/>
                <a:gd name="T10" fmla="*/ 61 w 114"/>
                <a:gd name="T11" fmla="*/ 157 h 159"/>
                <a:gd name="T12" fmla="*/ 41 w 114"/>
                <a:gd name="T13" fmla="*/ 156 h 159"/>
                <a:gd name="T14" fmla="*/ 12 w 114"/>
                <a:gd name="T15" fmla="*/ 148 h 159"/>
                <a:gd name="T16" fmla="*/ 3 w 114"/>
                <a:gd name="T17" fmla="*/ 142 h 159"/>
                <a:gd name="T18" fmla="*/ 12 w 114"/>
                <a:gd name="T19" fmla="*/ 124 h 159"/>
                <a:gd name="T20" fmla="*/ 30 w 114"/>
                <a:gd name="T21" fmla="*/ 112 h 159"/>
                <a:gd name="T22" fmla="*/ 32 w 114"/>
                <a:gd name="T23" fmla="*/ 102 h 159"/>
                <a:gd name="T24" fmla="*/ 44 w 114"/>
                <a:gd name="T25" fmla="*/ 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59">
                  <a:moveTo>
                    <a:pt x="44" y="38"/>
                  </a:moveTo>
                  <a:cubicBezTo>
                    <a:pt x="46" y="36"/>
                    <a:pt x="48" y="34"/>
                    <a:pt x="51" y="32"/>
                  </a:cubicBezTo>
                  <a:cubicBezTo>
                    <a:pt x="57" y="27"/>
                    <a:pt x="109" y="0"/>
                    <a:pt x="114" y="12"/>
                  </a:cubicBezTo>
                  <a:cubicBezTo>
                    <a:pt x="114" y="14"/>
                    <a:pt x="114" y="16"/>
                    <a:pt x="114" y="19"/>
                  </a:cubicBezTo>
                  <a:cubicBezTo>
                    <a:pt x="109" y="54"/>
                    <a:pt x="101" y="89"/>
                    <a:pt x="89" y="123"/>
                  </a:cubicBezTo>
                  <a:cubicBezTo>
                    <a:pt x="84" y="138"/>
                    <a:pt x="76" y="154"/>
                    <a:pt x="61" y="157"/>
                  </a:cubicBezTo>
                  <a:cubicBezTo>
                    <a:pt x="54" y="159"/>
                    <a:pt x="47" y="158"/>
                    <a:pt x="41" y="156"/>
                  </a:cubicBezTo>
                  <a:cubicBezTo>
                    <a:pt x="31" y="154"/>
                    <a:pt x="21" y="151"/>
                    <a:pt x="12" y="148"/>
                  </a:cubicBezTo>
                  <a:cubicBezTo>
                    <a:pt x="9" y="146"/>
                    <a:pt x="5" y="145"/>
                    <a:pt x="3" y="142"/>
                  </a:cubicBezTo>
                  <a:cubicBezTo>
                    <a:pt x="0" y="135"/>
                    <a:pt x="6" y="128"/>
                    <a:pt x="12" y="124"/>
                  </a:cubicBezTo>
                  <a:cubicBezTo>
                    <a:pt x="19" y="121"/>
                    <a:pt x="27" y="118"/>
                    <a:pt x="30" y="112"/>
                  </a:cubicBezTo>
                  <a:cubicBezTo>
                    <a:pt x="31" y="109"/>
                    <a:pt x="31" y="105"/>
                    <a:pt x="32" y="102"/>
                  </a:cubicBezTo>
                  <a:cubicBezTo>
                    <a:pt x="33" y="78"/>
                    <a:pt x="29" y="55"/>
                    <a:pt x="44" y="38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DB238C13-128B-4554-9DF7-63DEE51CC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040063"/>
              <a:ext cx="1033462" cy="2259013"/>
            </a:xfrm>
            <a:custGeom>
              <a:avLst/>
              <a:gdLst>
                <a:gd name="T0" fmla="*/ 77 w 473"/>
                <a:gd name="T1" fmla="*/ 589 h 1035"/>
                <a:gd name="T2" fmla="*/ 209 w 473"/>
                <a:gd name="T3" fmla="*/ 804 h 1035"/>
                <a:gd name="T4" fmla="*/ 397 w 473"/>
                <a:gd name="T5" fmla="*/ 1035 h 1035"/>
                <a:gd name="T6" fmla="*/ 473 w 473"/>
                <a:gd name="T7" fmla="*/ 1004 h 1035"/>
                <a:gd name="T8" fmla="*/ 348 w 473"/>
                <a:gd name="T9" fmla="*/ 652 h 1035"/>
                <a:gd name="T10" fmla="*/ 290 w 473"/>
                <a:gd name="T11" fmla="*/ 398 h 1035"/>
                <a:gd name="T12" fmla="*/ 306 w 473"/>
                <a:gd name="T13" fmla="*/ 273 h 1035"/>
                <a:gd name="T14" fmla="*/ 319 w 473"/>
                <a:gd name="T15" fmla="*/ 114 h 1035"/>
                <a:gd name="T16" fmla="*/ 309 w 473"/>
                <a:gd name="T17" fmla="*/ 65 h 1035"/>
                <a:gd name="T18" fmla="*/ 287 w 473"/>
                <a:gd name="T19" fmla="*/ 56 h 1035"/>
                <a:gd name="T20" fmla="*/ 77 w 473"/>
                <a:gd name="T21" fmla="*/ 589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1035">
                  <a:moveTo>
                    <a:pt x="77" y="589"/>
                  </a:moveTo>
                  <a:cubicBezTo>
                    <a:pt x="96" y="677"/>
                    <a:pt x="150" y="740"/>
                    <a:pt x="209" y="804"/>
                  </a:cubicBezTo>
                  <a:cubicBezTo>
                    <a:pt x="276" y="878"/>
                    <a:pt x="339" y="955"/>
                    <a:pt x="397" y="1035"/>
                  </a:cubicBezTo>
                  <a:cubicBezTo>
                    <a:pt x="422" y="1025"/>
                    <a:pt x="448" y="1014"/>
                    <a:pt x="473" y="1004"/>
                  </a:cubicBezTo>
                  <a:cubicBezTo>
                    <a:pt x="452" y="881"/>
                    <a:pt x="394" y="768"/>
                    <a:pt x="348" y="652"/>
                  </a:cubicBezTo>
                  <a:cubicBezTo>
                    <a:pt x="317" y="571"/>
                    <a:pt x="292" y="485"/>
                    <a:pt x="290" y="398"/>
                  </a:cubicBezTo>
                  <a:cubicBezTo>
                    <a:pt x="290" y="355"/>
                    <a:pt x="300" y="315"/>
                    <a:pt x="306" y="273"/>
                  </a:cubicBezTo>
                  <a:cubicBezTo>
                    <a:pt x="313" y="221"/>
                    <a:pt x="313" y="167"/>
                    <a:pt x="319" y="114"/>
                  </a:cubicBezTo>
                  <a:cubicBezTo>
                    <a:pt x="321" y="97"/>
                    <a:pt x="323" y="76"/>
                    <a:pt x="309" y="65"/>
                  </a:cubicBezTo>
                  <a:cubicBezTo>
                    <a:pt x="303" y="59"/>
                    <a:pt x="295" y="57"/>
                    <a:pt x="287" y="56"/>
                  </a:cubicBezTo>
                  <a:cubicBezTo>
                    <a:pt x="0" y="0"/>
                    <a:pt x="40" y="423"/>
                    <a:pt x="77" y="589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D3F920ED-3A2C-4C00-ADA9-E99FD842B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275" y="3001963"/>
              <a:ext cx="1104900" cy="2451100"/>
            </a:xfrm>
            <a:custGeom>
              <a:avLst/>
              <a:gdLst>
                <a:gd name="T0" fmla="*/ 505 w 505"/>
                <a:gd name="T1" fmla="*/ 148 h 1123"/>
                <a:gd name="T2" fmla="*/ 489 w 505"/>
                <a:gd name="T3" fmla="*/ 5 h 1123"/>
                <a:gd name="T4" fmla="*/ 234 w 505"/>
                <a:gd name="T5" fmla="*/ 26 h 1123"/>
                <a:gd name="T6" fmla="*/ 105 w 505"/>
                <a:gd name="T7" fmla="*/ 145 h 1123"/>
                <a:gd name="T8" fmla="*/ 15 w 505"/>
                <a:gd name="T9" fmla="*/ 589 h 1123"/>
                <a:gd name="T10" fmla="*/ 56 w 505"/>
                <a:gd name="T11" fmla="*/ 838 h 1123"/>
                <a:gd name="T12" fmla="*/ 143 w 505"/>
                <a:gd name="T13" fmla="*/ 1123 h 1123"/>
                <a:gd name="T14" fmla="*/ 225 w 505"/>
                <a:gd name="T15" fmla="*/ 1122 h 1123"/>
                <a:gd name="T16" fmla="*/ 243 w 505"/>
                <a:gd name="T17" fmla="*/ 749 h 1123"/>
                <a:gd name="T18" fmla="*/ 285 w 505"/>
                <a:gd name="T19" fmla="*/ 493 h 1123"/>
                <a:gd name="T20" fmla="*/ 429 w 505"/>
                <a:gd name="T21" fmla="*/ 387 h 1123"/>
                <a:gd name="T22" fmla="*/ 505 w 505"/>
                <a:gd name="T23" fmla="*/ 14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1123">
                  <a:moveTo>
                    <a:pt x="505" y="148"/>
                  </a:moveTo>
                  <a:cubicBezTo>
                    <a:pt x="505" y="95"/>
                    <a:pt x="499" y="44"/>
                    <a:pt x="489" y="5"/>
                  </a:cubicBezTo>
                  <a:cubicBezTo>
                    <a:pt x="407" y="0"/>
                    <a:pt x="314" y="9"/>
                    <a:pt x="234" y="26"/>
                  </a:cubicBezTo>
                  <a:cubicBezTo>
                    <a:pt x="154" y="42"/>
                    <a:pt x="105" y="59"/>
                    <a:pt x="105" y="145"/>
                  </a:cubicBezTo>
                  <a:cubicBezTo>
                    <a:pt x="104" y="303"/>
                    <a:pt x="42" y="437"/>
                    <a:pt x="15" y="589"/>
                  </a:cubicBezTo>
                  <a:cubicBezTo>
                    <a:pt x="0" y="677"/>
                    <a:pt x="26" y="756"/>
                    <a:pt x="56" y="838"/>
                  </a:cubicBezTo>
                  <a:cubicBezTo>
                    <a:pt x="90" y="931"/>
                    <a:pt x="119" y="1026"/>
                    <a:pt x="143" y="1123"/>
                  </a:cubicBezTo>
                  <a:cubicBezTo>
                    <a:pt x="170" y="1123"/>
                    <a:pt x="197" y="1122"/>
                    <a:pt x="225" y="1122"/>
                  </a:cubicBezTo>
                  <a:cubicBezTo>
                    <a:pt x="252" y="1001"/>
                    <a:pt x="241" y="874"/>
                    <a:pt x="243" y="749"/>
                  </a:cubicBezTo>
                  <a:cubicBezTo>
                    <a:pt x="245" y="663"/>
                    <a:pt x="253" y="574"/>
                    <a:pt x="285" y="493"/>
                  </a:cubicBezTo>
                  <a:cubicBezTo>
                    <a:pt x="320" y="404"/>
                    <a:pt x="371" y="439"/>
                    <a:pt x="429" y="387"/>
                  </a:cubicBezTo>
                  <a:cubicBezTo>
                    <a:pt x="485" y="337"/>
                    <a:pt x="505" y="240"/>
                    <a:pt x="505" y="148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5FB4E1C4-04DD-4619-9BC4-2D12BCCAF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725" y="1917701"/>
              <a:ext cx="1096962" cy="1724025"/>
            </a:xfrm>
            <a:custGeom>
              <a:avLst/>
              <a:gdLst>
                <a:gd name="T0" fmla="*/ 334 w 502"/>
                <a:gd name="T1" fmla="*/ 38 h 790"/>
                <a:gd name="T2" fmla="*/ 359 w 502"/>
                <a:gd name="T3" fmla="*/ 61 h 790"/>
                <a:gd name="T4" fmla="*/ 380 w 502"/>
                <a:gd name="T5" fmla="*/ 84 h 790"/>
                <a:gd name="T6" fmla="*/ 427 w 502"/>
                <a:gd name="T7" fmla="*/ 181 h 790"/>
                <a:gd name="T8" fmla="*/ 466 w 502"/>
                <a:gd name="T9" fmla="*/ 778 h 790"/>
                <a:gd name="T10" fmla="*/ 39 w 502"/>
                <a:gd name="T11" fmla="*/ 737 h 790"/>
                <a:gd name="T12" fmla="*/ 4 w 502"/>
                <a:gd name="T13" fmla="*/ 721 h 790"/>
                <a:gd name="T14" fmla="*/ 0 w 502"/>
                <a:gd name="T15" fmla="*/ 698 h 790"/>
                <a:gd name="T16" fmla="*/ 47 w 502"/>
                <a:gd name="T17" fmla="*/ 343 h 790"/>
                <a:gd name="T18" fmla="*/ 84 w 502"/>
                <a:gd name="T19" fmla="*/ 201 h 790"/>
                <a:gd name="T20" fmla="*/ 157 w 502"/>
                <a:gd name="T21" fmla="*/ 60 h 790"/>
                <a:gd name="T22" fmla="*/ 326 w 502"/>
                <a:gd name="T23" fmla="*/ 32 h 790"/>
                <a:gd name="T24" fmla="*/ 334 w 502"/>
                <a:gd name="T25" fmla="*/ 38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790">
                  <a:moveTo>
                    <a:pt x="334" y="38"/>
                  </a:moveTo>
                  <a:cubicBezTo>
                    <a:pt x="343" y="45"/>
                    <a:pt x="351" y="53"/>
                    <a:pt x="359" y="61"/>
                  </a:cubicBezTo>
                  <a:cubicBezTo>
                    <a:pt x="366" y="69"/>
                    <a:pt x="373" y="76"/>
                    <a:pt x="380" y="84"/>
                  </a:cubicBezTo>
                  <a:cubicBezTo>
                    <a:pt x="404" y="110"/>
                    <a:pt x="416" y="148"/>
                    <a:pt x="427" y="181"/>
                  </a:cubicBezTo>
                  <a:cubicBezTo>
                    <a:pt x="482" y="356"/>
                    <a:pt x="502" y="596"/>
                    <a:pt x="466" y="778"/>
                  </a:cubicBezTo>
                  <a:cubicBezTo>
                    <a:pt x="331" y="790"/>
                    <a:pt x="174" y="756"/>
                    <a:pt x="39" y="737"/>
                  </a:cubicBezTo>
                  <a:cubicBezTo>
                    <a:pt x="26" y="735"/>
                    <a:pt x="11" y="732"/>
                    <a:pt x="4" y="721"/>
                  </a:cubicBezTo>
                  <a:cubicBezTo>
                    <a:pt x="0" y="714"/>
                    <a:pt x="0" y="706"/>
                    <a:pt x="0" y="698"/>
                  </a:cubicBezTo>
                  <a:cubicBezTo>
                    <a:pt x="0" y="582"/>
                    <a:pt x="24" y="457"/>
                    <a:pt x="47" y="343"/>
                  </a:cubicBezTo>
                  <a:cubicBezTo>
                    <a:pt x="57" y="295"/>
                    <a:pt x="69" y="247"/>
                    <a:pt x="84" y="201"/>
                  </a:cubicBezTo>
                  <a:cubicBezTo>
                    <a:pt x="101" y="151"/>
                    <a:pt x="119" y="98"/>
                    <a:pt x="157" y="60"/>
                  </a:cubicBezTo>
                  <a:cubicBezTo>
                    <a:pt x="197" y="20"/>
                    <a:pt x="275" y="0"/>
                    <a:pt x="326" y="32"/>
                  </a:cubicBezTo>
                  <a:cubicBezTo>
                    <a:pt x="329" y="33"/>
                    <a:pt x="331" y="35"/>
                    <a:pt x="334" y="3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16EB946F-494A-4C4D-AD8B-CC032FB08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1255713"/>
              <a:ext cx="627062" cy="928688"/>
            </a:xfrm>
            <a:custGeom>
              <a:avLst/>
              <a:gdLst>
                <a:gd name="T0" fmla="*/ 122 w 287"/>
                <a:gd name="T1" fmla="*/ 365 h 425"/>
                <a:gd name="T2" fmla="*/ 127 w 287"/>
                <a:gd name="T3" fmla="*/ 318 h 425"/>
                <a:gd name="T4" fmla="*/ 136 w 287"/>
                <a:gd name="T5" fmla="*/ 312 h 425"/>
                <a:gd name="T6" fmla="*/ 137 w 287"/>
                <a:gd name="T7" fmla="*/ 40 h 425"/>
                <a:gd name="T8" fmla="*/ 34 w 287"/>
                <a:gd name="T9" fmla="*/ 267 h 425"/>
                <a:gd name="T10" fmla="*/ 54 w 287"/>
                <a:gd name="T11" fmla="*/ 304 h 425"/>
                <a:gd name="T12" fmla="*/ 60 w 287"/>
                <a:gd name="T13" fmla="*/ 318 h 425"/>
                <a:gd name="T14" fmla="*/ 47 w 287"/>
                <a:gd name="T15" fmla="*/ 356 h 425"/>
                <a:gd name="T16" fmla="*/ 56 w 287"/>
                <a:gd name="T17" fmla="*/ 425 h 425"/>
                <a:gd name="T18" fmla="*/ 106 w 287"/>
                <a:gd name="T19" fmla="*/ 392 h 425"/>
                <a:gd name="T20" fmla="*/ 122 w 287"/>
                <a:gd name="T21" fmla="*/ 36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425">
                  <a:moveTo>
                    <a:pt x="122" y="365"/>
                  </a:moveTo>
                  <a:cubicBezTo>
                    <a:pt x="125" y="350"/>
                    <a:pt x="125" y="331"/>
                    <a:pt x="127" y="318"/>
                  </a:cubicBezTo>
                  <a:cubicBezTo>
                    <a:pt x="130" y="316"/>
                    <a:pt x="133" y="314"/>
                    <a:pt x="136" y="312"/>
                  </a:cubicBezTo>
                  <a:cubicBezTo>
                    <a:pt x="192" y="276"/>
                    <a:pt x="287" y="83"/>
                    <a:pt x="137" y="40"/>
                  </a:cubicBezTo>
                  <a:cubicBezTo>
                    <a:pt x="0" y="0"/>
                    <a:pt x="7" y="188"/>
                    <a:pt x="34" y="267"/>
                  </a:cubicBezTo>
                  <a:cubicBezTo>
                    <a:pt x="38" y="280"/>
                    <a:pt x="45" y="293"/>
                    <a:pt x="54" y="304"/>
                  </a:cubicBezTo>
                  <a:cubicBezTo>
                    <a:pt x="60" y="311"/>
                    <a:pt x="61" y="310"/>
                    <a:pt x="60" y="318"/>
                  </a:cubicBezTo>
                  <a:cubicBezTo>
                    <a:pt x="59" y="332"/>
                    <a:pt x="49" y="343"/>
                    <a:pt x="47" y="356"/>
                  </a:cubicBezTo>
                  <a:cubicBezTo>
                    <a:pt x="44" y="377"/>
                    <a:pt x="52" y="404"/>
                    <a:pt x="56" y="425"/>
                  </a:cubicBezTo>
                  <a:cubicBezTo>
                    <a:pt x="73" y="414"/>
                    <a:pt x="90" y="403"/>
                    <a:pt x="106" y="392"/>
                  </a:cubicBezTo>
                  <a:cubicBezTo>
                    <a:pt x="115" y="386"/>
                    <a:pt x="119" y="376"/>
                    <a:pt x="122" y="365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DF2E77BF-4F79-4200-8A93-49C68D97A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1479551"/>
              <a:ext cx="149225" cy="357188"/>
            </a:xfrm>
            <a:custGeom>
              <a:avLst/>
              <a:gdLst>
                <a:gd name="T0" fmla="*/ 15 w 68"/>
                <a:gd name="T1" fmla="*/ 94 h 164"/>
                <a:gd name="T2" fmla="*/ 49 w 68"/>
                <a:gd name="T3" fmla="*/ 164 h 164"/>
                <a:gd name="T4" fmla="*/ 66 w 68"/>
                <a:gd name="T5" fmla="*/ 27 h 164"/>
                <a:gd name="T6" fmla="*/ 66 w 68"/>
                <a:gd name="T7" fmla="*/ 17 h 164"/>
                <a:gd name="T8" fmla="*/ 58 w 68"/>
                <a:gd name="T9" fmla="*/ 12 h 164"/>
                <a:gd name="T10" fmla="*/ 15 w 68"/>
                <a:gd name="T1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64">
                  <a:moveTo>
                    <a:pt x="15" y="94"/>
                  </a:moveTo>
                  <a:cubicBezTo>
                    <a:pt x="23" y="119"/>
                    <a:pt x="35" y="142"/>
                    <a:pt x="49" y="164"/>
                  </a:cubicBezTo>
                  <a:cubicBezTo>
                    <a:pt x="49" y="118"/>
                    <a:pt x="54" y="72"/>
                    <a:pt x="66" y="27"/>
                  </a:cubicBezTo>
                  <a:cubicBezTo>
                    <a:pt x="67" y="24"/>
                    <a:pt x="68" y="20"/>
                    <a:pt x="66" y="17"/>
                  </a:cubicBezTo>
                  <a:cubicBezTo>
                    <a:pt x="64" y="14"/>
                    <a:pt x="61" y="13"/>
                    <a:pt x="58" y="12"/>
                  </a:cubicBezTo>
                  <a:cubicBezTo>
                    <a:pt x="0" y="0"/>
                    <a:pt x="0" y="50"/>
                    <a:pt x="15" y="94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DFC20626-6826-42AC-89F5-1BD2C03F9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50" y="1276351"/>
              <a:ext cx="296862" cy="587375"/>
            </a:xfrm>
            <a:custGeom>
              <a:avLst/>
              <a:gdLst>
                <a:gd name="T0" fmla="*/ 0 w 136"/>
                <a:gd name="T1" fmla="*/ 256 h 269"/>
                <a:gd name="T2" fmla="*/ 44 w 136"/>
                <a:gd name="T3" fmla="*/ 259 h 269"/>
                <a:gd name="T4" fmla="*/ 123 w 136"/>
                <a:gd name="T5" fmla="*/ 94 h 269"/>
                <a:gd name="T6" fmla="*/ 31 w 136"/>
                <a:gd name="T7" fmla="*/ 67 h 269"/>
                <a:gd name="T8" fmla="*/ 38 w 136"/>
                <a:gd name="T9" fmla="*/ 149 h 269"/>
                <a:gd name="T10" fmla="*/ 0 w 136"/>
                <a:gd name="T11" fmla="*/ 25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269">
                  <a:moveTo>
                    <a:pt x="0" y="256"/>
                  </a:moveTo>
                  <a:cubicBezTo>
                    <a:pt x="9" y="269"/>
                    <a:pt x="29" y="266"/>
                    <a:pt x="44" y="259"/>
                  </a:cubicBezTo>
                  <a:cubicBezTo>
                    <a:pt x="102" y="229"/>
                    <a:pt x="136" y="158"/>
                    <a:pt x="123" y="94"/>
                  </a:cubicBezTo>
                  <a:cubicBezTo>
                    <a:pt x="113" y="41"/>
                    <a:pt x="45" y="0"/>
                    <a:pt x="31" y="67"/>
                  </a:cubicBezTo>
                  <a:cubicBezTo>
                    <a:pt x="26" y="90"/>
                    <a:pt x="41" y="123"/>
                    <a:pt x="38" y="149"/>
                  </a:cubicBezTo>
                  <a:cubicBezTo>
                    <a:pt x="33" y="187"/>
                    <a:pt x="15" y="222"/>
                    <a:pt x="0" y="256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E4CBBFD4-22DE-4085-94B5-18D895EE9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1173163"/>
              <a:ext cx="736600" cy="500063"/>
            </a:xfrm>
            <a:custGeom>
              <a:avLst/>
              <a:gdLst>
                <a:gd name="T0" fmla="*/ 132 w 337"/>
                <a:gd name="T1" fmla="*/ 28 h 229"/>
                <a:gd name="T2" fmla="*/ 112 w 337"/>
                <a:gd name="T3" fmla="*/ 36 h 229"/>
                <a:gd name="T4" fmla="*/ 72 w 337"/>
                <a:gd name="T5" fmla="*/ 36 h 229"/>
                <a:gd name="T6" fmla="*/ 46 w 337"/>
                <a:gd name="T7" fmla="*/ 0 h 229"/>
                <a:gd name="T8" fmla="*/ 55 w 337"/>
                <a:gd name="T9" fmla="*/ 131 h 229"/>
                <a:gd name="T10" fmla="*/ 95 w 337"/>
                <a:gd name="T11" fmla="*/ 211 h 229"/>
                <a:gd name="T12" fmla="*/ 169 w 337"/>
                <a:gd name="T13" fmla="*/ 195 h 229"/>
                <a:gd name="T14" fmla="*/ 240 w 337"/>
                <a:gd name="T15" fmla="*/ 172 h 229"/>
                <a:gd name="T16" fmla="*/ 324 w 337"/>
                <a:gd name="T17" fmla="*/ 83 h 229"/>
                <a:gd name="T18" fmla="*/ 193 w 337"/>
                <a:gd name="T19" fmla="*/ 12 h 229"/>
                <a:gd name="T20" fmla="*/ 132 w 337"/>
                <a:gd name="T21" fmla="*/ 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29">
                  <a:moveTo>
                    <a:pt x="132" y="28"/>
                  </a:moveTo>
                  <a:cubicBezTo>
                    <a:pt x="126" y="31"/>
                    <a:pt x="119" y="34"/>
                    <a:pt x="112" y="36"/>
                  </a:cubicBezTo>
                  <a:cubicBezTo>
                    <a:pt x="98" y="42"/>
                    <a:pt x="87" y="44"/>
                    <a:pt x="72" y="36"/>
                  </a:cubicBezTo>
                  <a:cubicBezTo>
                    <a:pt x="68" y="33"/>
                    <a:pt x="39" y="6"/>
                    <a:pt x="46" y="0"/>
                  </a:cubicBezTo>
                  <a:cubicBezTo>
                    <a:pt x="0" y="38"/>
                    <a:pt x="38" y="92"/>
                    <a:pt x="55" y="131"/>
                  </a:cubicBezTo>
                  <a:cubicBezTo>
                    <a:pt x="67" y="157"/>
                    <a:pt x="69" y="194"/>
                    <a:pt x="95" y="211"/>
                  </a:cubicBezTo>
                  <a:cubicBezTo>
                    <a:pt x="124" y="229"/>
                    <a:pt x="143" y="206"/>
                    <a:pt x="169" y="195"/>
                  </a:cubicBezTo>
                  <a:cubicBezTo>
                    <a:pt x="192" y="186"/>
                    <a:pt x="217" y="181"/>
                    <a:pt x="240" y="172"/>
                  </a:cubicBezTo>
                  <a:cubicBezTo>
                    <a:pt x="279" y="159"/>
                    <a:pt x="337" y="134"/>
                    <a:pt x="324" y="83"/>
                  </a:cubicBezTo>
                  <a:cubicBezTo>
                    <a:pt x="309" y="23"/>
                    <a:pt x="248" y="8"/>
                    <a:pt x="193" y="12"/>
                  </a:cubicBezTo>
                  <a:cubicBezTo>
                    <a:pt x="170" y="14"/>
                    <a:pt x="152" y="21"/>
                    <a:pt x="132" y="28"/>
                  </a:cubicBezTo>
                  <a:close/>
                </a:path>
              </a:pathLst>
            </a:custGeom>
            <a:solidFill>
              <a:srgbClr val="1A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317B57B3-1D9A-4CA3-A827-674CD98A8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2144713"/>
              <a:ext cx="241300" cy="1198563"/>
            </a:xfrm>
            <a:custGeom>
              <a:avLst/>
              <a:gdLst>
                <a:gd name="T0" fmla="*/ 48 w 111"/>
                <a:gd name="T1" fmla="*/ 84 h 549"/>
                <a:gd name="T2" fmla="*/ 36 w 111"/>
                <a:gd name="T3" fmla="*/ 204 h 549"/>
                <a:gd name="T4" fmla="*/ 24 w 111"/>
                <a:gd name="T5" fmla="*/ 269 h 549"/>
                <a:gd name="T6" fmla="*/ 6 w 111"/>
                <a:gd name="T7" fmla="*/ 455 h 549"/>
                <a:gd name="T8" fmla="*/ 4 w 111"/>
                <a:gd name="T9" fmla="*/ 492 h 549"/>
                <a:gd name="T10" fmla="*/ 4 w 111"/>
                <a:gd name="T11" fmla="*/ 520 h 549"/>
                <a:gd name="T12" fmla="*/ 24 w 111"/>
                <a:gd name="T13" fmla="*/ 532 h 549"/>
                <a:gd name="T14" fmla="*/ 53 w 111"/>
                <a:gd name="T15" fmla="*/ 549 h 549"/>
                <a:gd name="T16" fmla="*/ 83 w 111"/>
                <a:gd name="T17" fmla="*/ 513 h 549"/>
                <a:gd name="T18" fmla="*/ 83 w 111"/>
                <a:gd name="T19" fmla="*/ 463 h 549"/>
                <a:gd name="T20" fmla="*/ 91 w 111"/>
                <a:gd name="T21" fmla="*/ 30 h 549"/>
                <a:gd name="T22" fmla="*/ 108 w 111"/>
                <a:gd name="T23" fmla="*/ 22 h 549"/>
                <a:gd name="T24" fmla="*/ 110 w 111"/>
                <a:gd name="T25" fmla="*/ 1 h 549"/>
                <a:gd name="T26" fmla="*/ 74 w 111"/>
                <a:gd name="T27" fmla="*/ 1 h 549"/>
                <a:gd name="T28" fmla="*/ 49 w 111"/>
                <a:gd name="T29" fmla="*/ 26 h 549"/>
                <a:gd name="T30" fmla="*/ 54 w 111"/>
                <a:gd name="T31" fmla="*/ 55 h 549"/>
                <a:gd name="T32" fmla="*/ 48 w 111"/>
                <a:gd name="T33" fmla="*/ 84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549">
                  <a:moveTo>
                    <a:pt x="48" y="84"/>
                  </a:moveTo>
                  <a:cubicBezTo>
                    <a:pt x="42" y="124"/>
                    <a:pt x="42" y="164"/>
                    <a:pt x="36" y="204"/>
                  </a:cubicBezTo>
                  <a:cubicBezTo>
                    <a:pt x="33" y="226"/>
                    <a:pt x="28" y="247"/>
                    <a:pt x="24" y="269"/>
                  </a:cubicBezTo>
                  <a:cubicBezTo>
                    <a:pt x="13" y="330"/>
                    <a:pt x="9" y="393"/>
                    <a:pt x="6" y="455"/>
                  </a:cubicBezTo>
                  <a:cubicBezTo>
                    <a:pt x="5" y="468"/>
                    <a:pt x="4" y="480"/>
                    <a:pt x="4" y="492"/>
                  </a:cubicBezTo>
                  <a:cubicBezTo>
                    <a:pt x="3" y="500"/>
                    <a:pt x="0" y="513"/>
                    <a:pt x="4" y="520"/>
                  </a:cubicBezTo>
                  <a:cubicBezTo>
                    <a:pt x="8" y="528"/>
                    <a:pt x="17" y="529"/>
                    <a:pt x="24" y="532"/>
                  </a:cubicBezTo>
                  <a:cubicBezTo>
                    <a:pt x="35" y="536"/>
                    <a:pt x="44" y="542"/>
                    <a:pt x="53" y="549"/>
                  </a:cubicBezTo>
                  <a:cubicBezTo>
                    <a:pt x="69" y="544"/>
                    <a:pt x="80" y="529"/>
                    <a:pt x="83" y="513"/>
                  </a:cubicBezTo>
                  <a:cubicBezTo>
                    <a:pt x="87" y="497"/>
                    <a:pt x="85" y="480"/>
                    <a:pt x="83" y="463"/>
                  </a:cubicBezTo>
                  <a:cubicBezTo>
                    <a:pt x="67" y="319"/>
                    <a:pt x="70" y="173"/>
                    <a:pt x="91" y="30"/>
                  </a:cubicBezTo>
                  <a:cubicBezTo>
                    <a:pt x="98" y="33"/>
                    <a:pt x="105" y="28"/>
                    <a:pt x="108" y="22"/>
                  </a:cubicBezTo>
                  <a:cubicBezTo>
                    <a:pt x="111" y="15"/>
                    <a:pt x="111" y="8"/>
                    <a:pt x="110" y="1"/>
                  </a:cubicBezTo>
                  <a:cubicBezTo>
                    <a:pt x="110" y="2"/>
                    <a:pt x="77" y="1"/>
                    <a:pt x="74" y="1"/>
                  </a:cubicBezTo>
                  <a:cubicBezTo>
                    <a:pt x="55" y="0"/>
                    <a:pt x="49" y="4"/>
                    <a:pt x="49" y="26"/>
                  </a:cubicBezTo>
                  <a:cubicBezTo>
                    <a:pt x="58" y="31"/>
                    <a:pt x="57" y="45"/>
                    <a:pt x="54" y="55"/>
                  </a:cubicBezTo>
                  <a:cubicBezTo>
                    <a:pt x="51" y="65"/>
                    <a:pt x="50" y="74"/>
                    <a:pt x="48" y="84"/>
                  </a:cubicBezTo>
                </a:path>
              </a:pathLst>
            </a:custGeom>
            <a:solidFill>
              <a:srgbClr val="3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51F20012-EB78-4655-A9CC-A643C644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201" y="2076451"/>
              <a:ext cx="3624262" cy="3619500"/>
            </a:xfrm>
            <a:custGeom>
              <a:avLst/>
              <a:gdLst>
                <a:gd name="T0" fmla="*/ 1519 w 1658"/>
                <a:gd name="T1" fmla="*/ 577 h 1658"/>
                <a:gd name="T2" fmla="*/ 1081 w 1658"/>
                <a:gd name="T3" fmla="*/ 1519 h 1658"/>
                <a:gd name="T4" fmla="*/ 139 w 1658"/>
                <a:gd name="T5" fmla="*/ 1081 h 1658"/>
                <a:gd name="T6" fmla="*/ 577 w 1658"/>
                <a:gd name="T7" fmla="*/ 139 h 1658"/>
                <a:gd name="T8" fmla="*/ 1519 w 1658"/>
                <a:gd name="T9" fmla="*/ 57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8" h="1658">
                  <a:moveTo>
                    <a:pt x="1519" y="577"/>
                  </a:moveTo>
                  <a:cubicBezTo>
                    <a:pt x="1658" y="958"/>
                    <a:pt x="1462" y="1379"/>
                    <a:pt x="1081" y="1519"/>
                  </a:cubicBezTo>
                  <a:cubicBezTo>
                    <a:pt x="700" y="1658"/>
                    <a:pt x="279" y="1462"/>
                    <a:pt x="139" y="1081"/>
                  </a:cubicBezTo>
                  <a:cubicBezTo>
                    <a:pt x="0" y="700"/>
                    <a:pt x="196" y="278"/>
                    <a:pt x="577" y="139"/>
                  </a:cubicBezTo>
                  <a:cubicBezTo>
                    <a:pt x="958" y="0"/>
                    <a:pt x="1380" y="196"/>
                    <a:pt x="1519" y="577"/>
                  </a:cubicBezTo>
                </a:path>
              </a:pathLst>
            </a:custGeom>
            <a:solidFill>
              <a:srgbClr val="EB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72867529-3473-4259-9B61-853E389A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00" y="2317751"/>
              <a:ext cx="3143250" cy="3135313"/>
            </a:xfrm>
            <a:custGeom>
              <a:avLst/>
              <a:gdLst>
                <a:gd name="T0" fmla="*/ 1317 w 1438"/>
                <a:gd name="T1" fmla="*/ 500 h 1437"/>
                <a:gd name="T2" fmla="*/ 938 w 1438"/>
                <a:gd name="T3" fmla="*/ 1317 h 1437"/>
                <a:gd name="T4" fmla="*/ 121 w 1438"/>
                <a:gd name="T5" fmla="*/ 938 h 1437"/>
                <a:gd name="T6" fmla="*/ 500 w 1438"/>
                <a:gd name="T7" fmla="*/ 121 h 1437"/>
                <a:gd name="T8" fmla="*/ 1317 w 1438"/>
                <a:gd name="T9" fmla="*/ 50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8" h="1437">
                  <a:moveTo>
                    <a:pt x="1317" y="500"/>
                  </a:moveTo>
                  <a:cubicBezTo>
                    <a:pt x="1438" y="830"/>
                    <a:pt x="1268" y="1196"/>
                    <a:pt x="938" y="1317"/>
                  </a:cubicBezTo>
                  <a:cubicBezTo>
                    <a:pt x="608" y="1437"/>
                    <a:pt x="242" y="1268"/>
                    <a:pt x="121" y="938"/>
                  </a:cubicBezTo>
                  <a:cubicBezTo>
                    <a:pt x="0" y="607"/>
                    <a:pt x="170" y="242"/>
                    <a:pt x="500" y="121"/>
                  </a:cubicBezTo>
                  <a:cubicBezTo>
                    <a:pt x="831" y="0"/>
                    <a:pt x="1196" y="170"/>
                    <a:pt x="1317" y="500"/>
                  </a:cubicBezTo>
                </a:path>
              </a:pathLst>
            </a:custGeom>
            <a:solidFill>
              <a:srgbClr val="14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7C242178-70CF-40D2-B923-B2D7AC58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414713"/>
              <a:ext cx="2260600" cy="1868488"/>
            </a:xfrm>
            <a:custGeom>
              <a:avLst/>
              <a:gdLst>
                <a:gd name="T0" fmla="*/ 913 w 1034"/>
                <a:gd name="T1" fmla="*/ 0 h 856"/>
                <a:gd name="T2" fmla="*/ 533 w 1034"/>
                <a:gd name="T3" fmla="*/ 814 h 856"/>
                <a:gd name="T4" fmla="*/ 314 w 1034"/>
                <a:gd name="T5" fmla="*/ 853 h 856"/>
                <a:gd name="T6" fmla="*/ 24 w 1034"/>
                <a:gd name="T7" fmla="*/ 782 h 856"/>
                <a:gd name="T8" fmla="*/ 0 w 1034"/>
                <a:gd name="T9" fmla="*/ 773 h 856"/>
                <a:gd name="T10" fmla="*/ 316 w 1034"/>
                <a:gd name="T11" fmla="*/ 856 h 856"/>
                <a:gd name="T12" fmla="*/ 534 w 1034"/>
                <a:gd name="T13" fmla="*/ 818 h 856"/>
                <a:gd name="T14" fmla="*/ 913 w 1034"/>
                <a:gd name="T15" fmla="*/ 1 h 856"/>
                <a:gd name="T16" fmla="*/ 913 w 1034"/>
                <a:gd name="T17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4" h="856">
                  <a:moveTo>
                    <a:pt x="913" y="0"/>
                  </a:moveTo>
                  <a:cubicBezTo>
                    <a:pt x="1032" y="329"/>
                    <a:pt x="862" y="693"/>
                    <a:pt x="533" y="814"/>
                  </a:cubicBezTo>
                  <a:cubicBezTo>
                    <a:pt x="461" y="840"/>
                    <a:pt x="387" y="853"/>
                    <a:pt x="314" y="853"/>
                  </a:cubicBezTo>
                  <a:cubicBezTo>
                    <a:pt x="212" y="853"/>
                    <a:pt x="113" y="828"/>
                    <a:pt x="24" y="782"/>
                  </a:cubicBezTo>
                  <a:cubicBezTo>
                    <a:pt x="16" y="779"/>
                    <a:pt x="8" y="776"/>
                    <a:pt x="0" y="773"/>
                  </a:cubicBezTo>
                  <a:cubicBezTo>
                    <a:pt x="96" y="827"/>
                    <a:pt x="204" y="856"/>
                    <a:pt x="316" y="856"/>
                  </a:cubicBezTo>
                  <a:cubicBezTo>
                    <a:pt x="388" y="856"/>
                    <a:pt x="462" y="844"/>
                    <a:pt x="534" y="818"/>
                  </a:cubicBezTo>
                  <a:cubicBezTo>
                    <a:pt x="864" y="697"/>
                    <a:pt x="1034" y="331"/>
                    <a:pt x="913" y="1"/>
                  </a:cubicBezTo>
                  <a:cubicBezTo>
                    <a:pt x="913" y="1"/>
                    <a:pt x="913" y="0"/>
                    <a:pt x="913" y="0"/>
                  </a:cubicBezTo>
                </a:path>
              </a:pathLst>
            </a:custGeom>
            <a:solidFill>
              <a:srgbClr val="EAA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EECB2DD5-2BFE-449E-ABAD-42A2BFA19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2617788"/>
              <a:ext cx="2203450" cy="2659063"/>
            </a:xfrm>
            <a:custGeom>
              <a:avLst/>
              <a:gdLst>
                <a:gd name="T0" fmla="*/ 543 w 1008"/>
                <a:gd name="T1" fmla="*/ 0 h 1218"/>
                <a:gd name="T2" fmla="*/ 826 w 1008"/>
                <a:gd name="T3" fmla="*/ 334 h 1218"/>
                <a:gd name="T4" fmla="*/ 446 w 1008"/>
                <a:gd name="T5" fmla="*/ 1151 h 1218"/>
                <a:gd name="T6" fmla="*/ 240 w 1008"/>
                <a:gd name="T7" fmla="*/ 1196 h 1218"/>
                <a:gd name="T8" fmla="*/ 0 w 1008"/>
                <a:gd name="T9" fmla="*/ 1147 h 1218"/>
                <a:gd name="T10" fmla="*/ 290 w 1008"/>
                <a:gd name="T11" fmla="*/ 1218 h 1218"/>
                <a:gd name="T12" fmla="*/ 509 w 1008"/>
                <a:gd name="T13" fmla="*/ 1179 h 1218"/>
                <a:gd name="T14" fmla="*/ 889 w 1008"/>
                <a:gd name="T15" fmla="*/ 365 h 1218"/>
                <a:gd name="T16" fmla="*/ 543 w 1008"/>
                <a:gd name="T17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1218">
                  <a:moveTo>
                    <a:pt x="543" y="0"/>
                  </a:moveTo>
                  <a:cubicBezTo>
                    <a:pt x="669" y="72"/>
                    <a:pt x="762" y="191"/>
                    <a:pt x="826" y="334"/>
                  </a:cubicBezTo>
                  <a:cubicBezTo>
                    <a:pt x="917" y="540"/>
                    <a:pt x="769" y="997"/>
                    <a:pt x="446" y="1151"/>
                  </a:cubicBezTo>
                  <a:cubicBezTo>
                    <a:pt x="380" y="1182"/>
                    <a:pt x="310" y="1196"/>
                    <a:pt x="240" y="1196"/>
                  </a:cubicBezTo>
                  <a:cubicBezTo>
                    <a:pt x="158" y="1196"/>
                    <a:pt x="75" y="1177"/>
                    <a:pt x="0" y="1147"/>
                  </a:cubicBezTo>
                  <a:cubicBezTo>
                    <a:pt x="89" y="1193"/>
                    <a:pt x="188" y="1218"/>
                    <a:pt x="290" y="1218"/>
                  </a:cubicBezTo>
                  <a:cubicBezTo>
                    <a:pt x="363" y="1218"/>
                    <a:pt x="437" y="1205"/>
                    <a:pt x="509" y="1179"/>
                  </a:cubicBezTo>
                  <a:cubicBezTo>
                    <a:pt x="838" y="1058"/>
                    <a:pt x="1008" y="694"/>
                    <a:pt x="889" y="365"/>
                  </a:cubicBezTo>
                  <a:cubicBezTo>
                    <a:pt x="826" y="194"/>
                    <a:pt x="698" y="67"/>
                    <a:pt x="543" y="0"/>
                  </a:cubicBezTo>
                </a:path>
              </a:pathLst>
            </a:custGeom>
            <a:solidFill>
              <a:srgbClr val="145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8F3ADBD6-1A97-4909-8E41-41D16DCFC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700" y="3476626"/>
              <a:ext cx="1346200" cy="515938"/>
            </a:xfrm>
            <a:custGeom>
              <a:avLst/>
              <a:gdLst>
                <a:gd name="T0" fmla="*/ 2 w 616"/>
                <a:gd name="T1" fmla="*/ 203 h 237"/>
                <a:gd name="T2" fmla="*/ 10 w 616"/>
                <a:gd name="T3" fmla="*/ 227 h 237"/>
                <a:gd name="T4" fmla="*/ 25 w 616"/>
                <a:gd name="T5" fmla="*/ 235 h 237"/>
                <a:gd name="T6" fmla="*/ 607 w 616"/>
                <a:gd name="T7" fmla="*/ 49 h 237"/>
                <a:gd name="T8" fmla="*/ 614 w 616"/>
                <a:gd name="T9" fmla="*/ 34 h 237"/>
                <a:gd name="T10" fmla="*/ 607 w 616"/>
                <a:gd name="T11" fmla="*/ 10 h 237"/>
                <a:gd name="T12" fmla="*/ 592 w 616"/>
                <a:gd name="T13" fmla="*/ 2 h 237"/>
                <a:gd name="T14" fmla="*/ 10 w 616"/>
                <a:gd name="T15" fmla="*/ 188 h 237"/>
                <a:gd name="T16" fmla="*/ 2 w 616"/>
                <a:gd name="T17" fmla="*/ 20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6" h="237">
                  <a:moveTo>
                    <a:pt x="2" y="203"/>
                  </a:moveTo>
                  <a:cubicBezTo>
                    <a:pt x="10" y="227"/>
                    <a:pt x="10" y="227"/>
                    <a:pt x="10" y="227"/>
                  </a:cubicBezTo>
                  <a:cubicBezTo>
                    <a:pt x="12" y="233"/>
                    <a:pt x="19" y="237"/>
                    <a:pt x="25" y="235"/>
                  </a:cubicBezTo>
                  <a:cubicBezTo>
                    <a:pt x="607" y="49"/>
                    <a:pt x="607" y="49"/>
                    <a:pt x="607" y="49"/>
                  </a:cubicBezTo>
                  <a:cubicBezTo>
                    <a:pt x="613" y="47"/>
                    <a:pt x="616" y="40"/>
                    <a:pt x="614" y="34"/>
                  </a:cubicBezTo>
                  <a:cubicBezTo>
                    <a:pt x="607" y="10"/>
                    <a:pt x="607" y="10"/>
                    <a:pt x="607" y="10"/>
                  </a:cubicBezTo>
                  <a:cubicBezTo>
                    <a:pt x="605" y="4"/>
                    <a:pt x="598" y="0"/>
                    <a:pt x="592" y="2"/>
                  </a:cubicBezTo>
                  <a:cubicBezTo>
                    <a:pt x="10" y="188"/>
                    <a:pt x="10" y="188"/>
                    <a:pt x="10" y="188"/>
                  </a:cubicBezTo>
                  <a:cubicBezTo>
                    <a:pt x="4" y="190"/>
                    <a:pt x="0" y="196"/>
                    <a:pt x="2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92C3D86D-DD7D-4AD1-B8E5-D38E6F1B3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3098801"/>
              <a:ext cx="447675" cy="908050"/>
            </a:xfrm>
            <a:custGeom>
              <a:avLst/>
              <a:gdLst>
                <a:gd name="T0" fmla="*/ 158 w 205"/>
                <a:gd name="T1" fmla="*/ 313 h 416"/>
                <a:gd name="T2" fmla="*/ 51 w 205"/>
                <a:gd name="T3" fmla="*/ 19 h 416"/>
                <a:gd name="T4" fmla="*/ 20 w 205"/>
                <a:gd name="T5" fmla="*/ 5 h 416"/>
                <a:gd name="T6" fmla="*/ 5 w 205"/>
                <a:gd name="T7" fmla="*/ 36 h 416"/>
                <a:gd name="T8" fmla="*/ 112 w 205"/>
                <a:gd name="T9" fmla="*/ 330 h 416"/>
                <a:gd name="T10" fmla="*/ 104 w 205"/>
                <a:gd name="T11" fmla="*/ 378 h 416"/>
                <a:gd name="T12" fmla="*/ 167 w 205"/>
                <a:gd name="T13" fmla="*/ 407 h 416"/>
                <a:gd name="T14" fmla="*/ 196 w 205"/>
                <a:gd name="T15" fmla="*/ 344 h 416"/>
                <a:gd name="T16" fmla="*/ 158 w 205"/>
                <a:gd name="T17" fmla="*/ 31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416">
                  <a:moveTo>
                    <a:pt x="158" y="313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46" y="6"/>
                    <a:pt x="32" y="0"/>
                    <a:pt x="20" y="5"/>
                  </a:cubicBezTo>
                  <a:cubicBezTo>
                    <a:pt x="7" y="9"/>
                    <a:pt x="0" y="23"/>
                    <a:pt x="5" y="36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02" y="343"/>
                    <a:pt x="98" y="361"/>
                    <a:pt x="104" y="378"/>
                  </a:cubicBezTo>
                  <a:cubicBezTo>
                    <a:pt x="113" y="403"/>
                    <a:pt x="141" y="416"/>
                    <a:pt x="167" y="407"/>
                  </a:cubicBezTo>
                  <a:cubicBezTo>
                    <a:pt x="192" y="398"/>
                    <a:pt x="205" y="370"/>
                    <a:pt x="196" y="344"/>
                  </a:cubicBezTo>
                  <a:cubicBezTo>
                    <a:pt x="190" y="327"/>
                    <a:pt x="175" y="316"/>
                    <a:pt x="158" y="313"/>
                  </a:cubicBezTo>
                  <a:close/>
                </a:path>
              </a:pathLst>
            </a:custGeom>
            <a:solidFill>
              <a:srgbClr val="EB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E48FA98E-9F90-4258-82A8-563D51E81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838" y="2928938"/>
              <a:ext cx="404812" cy="606425"/>
            </a:xfrm>
            <a:custGeom>
              <a:avLst/>
              <a:gdLst>
                <a:gd name="T0" fmla="*/ 15 w 185"/>
                <a:gd name="T1" fmla="*/ 258 h 278"/>
                <a:gd name="T2" fmla="*/ 13 w 185"/>
                <a:gd name="T3" fmla="*/ 254 h 278"/>
                <a:gd name="T4" fmla="*/ 13 w 185"/>
                <a:gd name="T5" fmla="*/ 220 h 278"/>
                <a:gd name="T6" fmla="*/ 10 w 185"/>
                <a:gd name="T7" fmla="*/ 200 h 278"/>
                <a:gd name="T8" fmla="*/ 31 w 185"/>
                <a:gd name="T9" fmla="*/ 187 h 278"/>
                <a:gd name="T10" fmla="*/ 57 w 185"/>
                <a:gd name="T11" fmla="*/ 147 h 278"/>
                <a:gd name="T12" fmla="*/ 98 w 185"/>
                <a:gd name="T13" fmla="*/ 23 h 278"/>
                <a:gd name="T14" fmla="*/ 100 w 185"/>
                <a:gd name="T15" fmla="*/ 181 h 278"/>
                <a:gd name="T16" fmla="*/ 103 w 185"/>
                <a:gd name="T17" fmla="*/ 212 h 278"/>
                <a:gd name="T18" fmla="*/ 97 w 185"/>
                <a:gd name="T19" fmla="*/ 245 h 278"/>
                <a:gd name="T20" fmla="*/ 51 w 185"/>
                <a:gd name="T21" fmla="*/ 276 h 278"/>
                <a:gd name="T22" fmla="*/ 40 w 185"/>
                <a:gd name="T23" fmla="*/ 278 h 278"/>
                <a:gd name="T24" fmla="*/ 23 w 185"/>
                <a:gd name="T25" fmla="*/ 267 h 278"/>
                <a:gd name="T26" fmla="*/ 15 w 185"/>
                <a:gd name="T27" fmla="*/ 25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278">
                  <a:moveTo>
                    <a:pt x="15" y="258"/>
                  </a:moveTo>
                  <a:cubicBezTo>
                    <a:pt x="14" y="257"/>
                    <a:pt x="13" y="256"/>
                    <a:pt x="13" y="254"/>
                  </a:cubicBezTo>
                  <a:cubicBezTo>
                    <a:pt x="9" y="242"/>
                    <a:pt x="14" y="233"/>
                    <a:pt x="13" y="220"/>
                  </a:cubicBezTo>
                  <a:cubicBezTo>
                    <a:pt x="13" y="214"/>
                    <a:pt x="0" y="207"/>
                    <a:pt x="10" y="200"/>
                  </a:cubicBezTo>
                  <a:cubicBezTo>
                    <a:pt x="13" y="197"/>
                    <a:pt x="23" y="192"/>
                    <a:pt x="31" y="187"/>
                  </a:cubicBezTo>
                  <a:cubicBezTo>
                    <a:pt x="42" y="179"/>
                    <a:pt x="52" y="162"/>
                    <a:pt x="57" y="147"/>
                  </a:cubicBezTo>
                  <a:cubicBezTo>
                    <a:pt x="66" y="118"/>
                    <a:pt x="60" y="32"/>
                    <a:pt x="98" y="23"/>
                  </a:cubicBezTo>
                  <a:cubicBezTo>
                    <a:pt x="185" y="0"/>
                    <a:pt x="104" y="165"/>
                    <a:pt x="100" y="181"/>
                  </a:cubicBezTo>
                  <a:cubicBezTo>
                    <a:pt x="98" y="191"/>
                    <a:pt x="103" y="201"/>
                    <a:pt x="103" y="212"/>
                  </a:cubicBezTo>
                  <a:cubicBezTo>
                    <a:pt x="103" y="222"/>
                    <a:pt x="101" y="236"/>
                    <a:pt x="97" y="245"/>
                  </a:cubicBezTo>
                  <a:cubicBezTo>
                    <a:pt x="89" y="264"/>
                    <a:pt x="69" y="269"/>
                    <a:pt x="51" y="276"/>
                  </a:cubicBezTo>
                  <a:cubicBezTo>
                    <a:pt x="47" y="277"/>
                    <a:pt x="44" y="278"/>
                    <a:pt x="40" y="278"/>
                  </a:cubicBezTo>
                  <a:cubicBezTo>
                    <a:pt x="33" y="277"/>
                    <a:pt x="28" y="272"/>
                    <a:pt x="23" y="267"/>
                  </a:cubicBezTo>
                  <a:cubicBezTo>
                    <a:pt x="20" y="264"/>
                    <a:pt x="17" y="261"/>
                    <a:pt x="15" y="258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CC317486-F23B-43CF-B4AB-518FD55C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2325" y="2120901"/>
              <a:ext cx="303212" cy="1030288"/>
            </a:xfrm>
            <a:custGeom>
              <a:avLst/>
              <a:gdLst>
                <a:gd name="T0" fmla="*/ 62 w 139"/>
                <a:gd name="T1" fmla="*/ 9 h 472"/>
                <a:gd name="T2" fmla="*/ 73 w 139"/>
                <a:gd name="T3" fmla="*/ 27 h 472"/>
                <a:gd name="T4" fmla="*/ 119 w 139"/>
                <a:gd name="T5" fmla="*/ 170 h 472"/>
                <a:gd name="T6" fmla="*/ 114 w 139"/>
                <a:gd name="T7" fmla="*/ 461 h 472"/>
                <a:gd name="T8" fmla="*/ 109 w 139"/>
                <a:gd name="T9" fmla="*/ 470 h 472"/>
                <a:gd name="T10" fmla="*/ 98 w 139"/>
                <a:gd name="T11" fmla="*/ 471 h 472"/>
                <a:gd name="T12" fmla="*/ 33 w 139"/>
                <a:gd name="T13" fmla="*/ 458 h 472"/>
                <a:gd name="T14" fmla="*/ 20 w 139"/>
                <a:gd name="T15" fmla="*/ 453 h 472"/>
                <a:gd name="T16" fmla="*/ 15 w 139"/>
                <a:gd name="T17" fmla="*/ 426 h 472"/>
                <a:gd name="T18" fmla="*/ 18 w 139"/>
                <a:gd name="T19" fmla="*/ 244 h 472"/>
                <a:gd name="T20" fmla="*/ 1 w 139"/>
                <a:gd name="T21" fmla="*/ 152 h 472"/>
                <a:gd name="T22" fmla="*/ 20 w 139"/>
                <a:gd name="T23" fmla="*/ 72 h 472"/>
                <a:gd name="T24" fmla="*/ 35 w 139"/>
                <a:gd name="T25" fmla="*/ 18 h 472"/>
                <a:gd name="T26" fmla="*/ 62 w 139"/>
                <a:gd name="T27" fmla="*/ 9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472">
                  <a:moveTo>
                    <a:pt x="62" y="9"/>
                  </a:moveTo>
                  <a:cubicBezTo>
                    <a:pt x="65" y="13"/>
                    <a:pt x="68" y="20"/>
                    <a:pt x="73" y="27"/>
                  </a:cubicBezTo>
                  <a:cubicBezTo>
                    <a:pt x="99" y="66"/>
                    <a:pt x="110" y="125"/>
                    <a:pt x="119" y="170"/>
                  </a:cubicBezTo>
                  <a:cubicBezTo>
                    <a:pt x="139" y="266"/>
                    <a:pt x="137" y="366"/>
                    <a:pt x="114" y="461"/>
                  </a:cubicBezTo>
                  <a:cubicBezTo>
                    <a:pt x="113" y="465"/>
                    <a:pt x="112" y="468"/>
                    <a:pt x="109" y="470"/>
                  </a:cubicBezTo>
                  <a:cubicBezTo>
                    <a:pt x="106" y="472"/>
                    <a:pt x="102" y="472"/>
                    <a:pt x="98" y="471"/>
                  </a:cubicBezTo>
                  <a:cubicBezTo>
                    <a:pt x="77" y="466"/>
                    <a:pt x="55" y="462"/>
                    <a:pt x="33" y="458"/>
                  </a:cubicBezTo>
                  <a:cubicBezTo>
                    <a:pt x="29" y="457"/>
                    <a:pt x="24" y="456"/>
                    <a:pt x="20" y="453"/>
                  </a:cubicBezTo>
                  <a:cubicBezTo>
                    <a:pt x="13" y="446"/>
                    <a:pt x="14" y="436"/>
                    <a:pt x="15" y="426"/>
                  </a:cubicBezTo>
                  <a:cubicBezTo>
                    <a:pt x="24" y="366"/>
                    <a:pt x="25" y="305"/>
                    <a:pt x="18" y="244"/>
                  </a:cubicBezTo>
                  <a:cubicBezTo>
                    <a:pt x="14" y="216"/>
                    <a:pt x="0" y="181"/>
                    <a:pt x="1" y="152"/>
                  </a:cubicBezTo>
                  <a:cubicBezTo>
                    <a:pt x="3" y="127"/>
                    <a:pt x="18" y="100"/>
                    <a:pt x="20" y="72"/>
                  </a:cubicBezTo>
                  <a:cubicBezTo>
                    <a:pt x="21" y="55"/>
                    <a:pt x="23" y="31"/>
                    <a:pt x="35" y="18"/>
                  </a:cubicBezTo>
                  <a:cubicBezTo>
                    <a:pt x="50" y="0"/>
                    <a:pt x="55" y="0"/>
                    <a:pt x="62" y="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1307335" y="1013867"/>
            <a:ext cx="9332611" cy="16619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/>
              <a:t>FINAL PROJECT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CLUSTERING </a:t>
            </a:r>
            <a:r>
              <a:rPr lang="en-US" sz="2400" b="1" dirty="0" smtClean="0"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PENGUNJUNG MALL BERDASARKAN PENDAPATAN TAHUNAN DAN SPENDING SCORE</a:t>
            </a:r>
            <a:endParaRPr lang="en-US" sz="2400" b="1" dirty="0"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96D71B4-F9E7-40A4-8FE6-69B1006B4A78}"/>
              </a:ext>
            </a:extLst>
          </p:cNvPr>
          <p:cNvSpPr txBox="1"/>
          <p:nvPr/>
        </p:nvSpPr>
        <p:spPr>
          <a:xfrm>
            <a:off x="3938948" y="3066527"/>
            <a:ext cx="409199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Anggota</a:t>
            </a:r>
            <a:r>
              <a:rPr lang="en-US" sz="2400" b="1" dirty="0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Kelompok</a:t>
            </a:r>
            <a:r>
              <a:rPr lang="en-US" sz="2400" b="1" dirty="0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 :</a:t>
            </a:r>
          </a:p>
          <a:p>
            <a:pPr algn="ctr"/>
            <a:endParaRPr lang="en-US" sz="2400" b="1" dirty="0" smtClean="0">
              <a:solidFill>
                <a:srgbClr val="404040"/>
              </a:solidFill>
              <a:latin typeface="Baskerville Old Face" pitchFamily="18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err="1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Nurul</a:t>
            </a:r>
            <a:r>
              <a:rPr lang="en-US" sz="2400" b="1" dirty="0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Fauzia</a:t>
            </a:r>
            <a:endParaRPr lang="en-US" sz="2400" b="1" dirty="0" smtClean="0">
              <a:solidFill>
                <a:srgbClr val="404040"/>
              </a:solidFill>
              <a:latin typeface="Baskerville Old Face" pitchFamily="18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Vega </a:t>
            </a:r>
            <a:r>
              <a:rPr lang="en-US" sz="2400" b="1" dirty="0" err="1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Silviani</a:t>
            </a:r>
            <a:endParaRPr lang="en-US" sz="2400" b="1" dirty="0" smtClean="0">
              <a:solidFill>
                <a:srgbClr val="404040"/>
              </a:solidFill>
              <a:latin typeface="Baskerville Old Face" pitchFamily="18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id-ID" sz="2400" b="1" dirty="0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Raudatul Susanti</a:t>
            </a:r>
            <a:endParaRPr lang="en-US" sz="2400" b="1" dirty="0" smtClean="0">
              <a:solidFill>
                <a:srgbClr val="404040"/>
              </a:solidFill>
              <a:latin typeface="Baskerville Old Face" pitchFamily="18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err="1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Rizka</a:t>
            </a:r>
            <a:r>
              <a:rPr lang="en-US" sz="2400" b="1" dirty="0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rgbClr val="404040"/>
                </a:solidFill>
                <a:latin typeface="Baskerville Old Face" pitchFamily="18" charset="0"/>
                <a:ea typeface="Segoe UI Black" panose="020B0A02040204020203" pitchFamily="34" charset="0"/>
                <a:cs typeface="Segoe UI Light" panose="020B0502040204020203" pitchFamily="34" charset="0"/>
              </a:rPr>
              <a:t>Khairunnisa</a:t>
            </a:r>
            <a:endParaRPr lang="id-ID" sz="2400" b="1" dirty="0" smtClean="0">
              <a:solidFill>
                <a:srgbClr val="404040"/>
              </a:solidFill>
              <a:latin typeface="Baskerville Old Face" pitchFamily="18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340022"/>
            <a:ext cx="810791" cy="7866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443348" y="2765273"/>
            <a:ext cx="5049609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37">
            <a:extLst>
              <a:ext uri="{FF2B5EF4-FFF2-40B4-BE49-F238E27FC236}">
                <a16:creationId xmlns:a16="http://schemas.microsoft.com/office/drawing/2014/main" xmlns="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-60837" y="5218824"/>
            <a:ext cx="12191999" cy="13849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PROGRAM STUDI ILMU KOMPUTER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FAKULTAS ILMU KOMPUTER DAN TEKNOLOGI INFORMASI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UNIVERSITAS MULAWARMAN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SAMARINDA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2019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656091" y="5619546"/>
            <a:ext cx="4590554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672875" y="2803373"/>
            <a:ext cx="4590554" cy="45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445614" y="5673469"/>
            <a:ext cx="5049609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340892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314069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424843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10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4556388" y="494175"/>
            <a:ext cx="77144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Eksplorasi</a:t>
            </a:r>
            <a:r>
              <a:rPr lang="en-US" sz="3600" dirty="0" smtClean="0"/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434603" y="1094599"/>
            <a:ext cx="3789233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620374" y="1144891"/>
            <a:ext cx="344895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9680883" y="3348123"/>
            <a:ext cx="1821578" cy="2822283"/>
            <a:chOff x="628902" y="1425996"/>
            <a:chExt cx="2462497" cy="4923049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9D0D96C-E388-4AC3-A680-DC2A71C33CFA}"/>
                </a:ext>
              </a:extLst>
            </p:cNvPr>
            <p:cNvSpPr/>
            <p:nvPr/>
          </p:nvSpPr>
          <p:spPr>
            <a:xfrm>
              <a:off x="628902" y="5952170"/>
              <a:ext cx="2238375" cy="396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9199" y="1425996"/>
              <a:ext cx="2362200" cy="4814924"/>
              <a:chOff x="566989" y="1440638"/>
              <a:chExt cx="2362200" cy="48149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C179B2BD-640C-4C34-BD98-8D5AA9D96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89" y="1440638"/>
                <a:ext cx="2362200" cy="4814924"/>
              </a:xfrm>
              <a:prstGeom prst="rect">
                <a:avLst/>
              </a:prstGeom>
            </p:spPr>
          </p:pic>
          <p:sp>
            <p:nvSpPr>
              <p:cNvPr id="51" name="Freeform 13">
                <a:extLst>
                  <a:ext uri="{FF2B5EF4-FFF2-40B4-BE49-F238E27FC236}">
                    <a16:creationId xmlns="" xmlns:a16="http://schemas.microsoft.com/office/drawing/2014/main" id="{54725707-0B23-4B12-B953-A78527C15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248" y="3492071"/>
                <a:ext cx="349864" cy="360653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AC13A7D2-5B19-49E9-9281-E801B33EB3EE}"/>
                  </a:ext>
                </a:extLst>
              </p:cNvPr>
              <p:cNvGrpSpPr/>
              <p:nvPr/>
            </p:nvGrpSpPr>
            <p:grpSpPr>
              <a:xfrm>
                <a:off x="1662157" y="4206244"/>
                <a:ext cx="349864" cy="351403"/>
                <a:chOff x="2670175" y="2886076"/>
                <a:chExt cx="360363" cy="361950"/>
              </a:xfrm>
              <a:solidFill>
                <a:srgbClr val="FFC000"/>
              </a:solidFill>
              <a:effectLst/>
            </p:grpSpPr>
            <p:sp>
              <p:nvSpPr>
                <p:cNvPr id="95" name="Freeform 24">
                  <a:extLst>
                    <a:ext uri="{FF2B5EF4-FFF2-40B4-BE49-F238E27FC236}">
                      <a16:creationId xmlns="" xmlns:a16="http://schemas.microsoft.com/office/drawing/2014/main" id="{2C0A309A-257D-4BFB-9695-F6EB2E094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313" y="2932113"/>
                  <a:ext cx="44450" cy="115888"/>
                </a:xfrm>
                <a:custGeom>
                  <a:avLst/>
                  <a:gdLst>
                    <a:gd name="T0" fmla="*/ 12 w 12"/>
                    <a:gd name="T1" fmla="*/ 2 h 31"/>
                    <a:gd name="T2" fmla="*/ 10 w 12"/>
                    <a:gd name="T3" fmla="*/ 0 h 31"/>
                    <a:gd name="T4" fmla="*/ 0 w 12"/>
                    <a:gd name="T5" fmla="*/ 0 h 31"/>
                    <a:gd name="T6" fmla="*/ 0 w 12"/>
                    <a:gd name="T7" fmla="*/ 31 h 31"/>
                    <a:gd name="T8" fmla="*/ 12 w 12"/>
                    <a:gd name="T9" fmla="*/ 28 h 31"/>
                    <a:gd name="T10" fmla="*/ 12 w 12"/>
                    <a:gd name="T11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1">
                      <a:moveTo>
                        <a:pt x="12" y="2"/>
                      </a:move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0"/>
                        <a:pt x="8" y="28"/>
                        <a:pt x="12" y="28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5">
                  <a:extLst>
                    <a:ext uri="{FF2B5EF4-FFF2-40B4-BE49-F238E27FC236}">
                      <a16:creationId xmlns="" xmlns:a16="http://schemas.microsoft.com/office/drawing/2014/main" id="{B4AFAF89-D306-4679-A09B-263FDC5E5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75" y="2932113"/>
                  <a:ext cx="173038" cy="285750"/>
                </a:xfrm>
                <a:custGeom>
                  <a:avLst/>
                  <a:gdLst>
                    <a:gd name="T0" fmla="*/ 12 w 46"/>
                    <a:gd name="T1" fmla="*/ 64 h 76"/>
                    <a:gd name="T2" fmla="*/ 12 w 46"/>
                    <a:gd name="T3" fmla="*/ 0 h 76"/>
                    <a:gd name="T4" fmla="*/ 2 w 46"/>
                    <a:gd name="T5" fmla="*/ 0 h 76"/>
                    <a:gd name="T6" fmla="*/ 0 w 46"/>
                    <a:gd name="T7" fmla="*/ 2 h 76"/>
                    <a:gd name="T8" fmla="*/ 0 w 46"/>
                    <a:gd name="T9" fmla="*/ 66 h 76"/>
                    <a:gd name="T10" fmla="*/ 10 w 46"/>
                    <a:gd name="T11" fmla="*/ 76 h 76"/>
                    <a:gd name="T12" fmla="*/ 46 w 46"/>
                    <a:gd name="T13" fmla="*/ 76 h 76"/>
                    <a:gd name="T14" fmla="*/ 41 w 46"/>
                    <a:gd name="T15" fmla="*/ 64 h 76"/>
                    <a:gd name="T16" fmla="*/ 12 w 46"/>
                    <a:gd name="T17" fmla="*/ 6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76">
                      <a:moveTo>
                        <a:pt x="12" y="64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3" y="73"/>
                        <a:pt x="42" y="68"/>
                        <a:pt x="41" y="64"/>
                      </a:cubicBezTo>
                      <a:lnTo>
                        <a:pt x="12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7" name="Freeform 26">
                  <a:extLst>
                    <a:ext uri="{FF2B5EF4-FFF2-40B4-BE49-F238E27FC236}">
                      <a16:creationId xmlns="" xmlns:a16="http://schemas.microsoft.com/office/drawing/2014/main" id="{85012AA0-B8F7-4D48-A766-9D45FF7F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22601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8" name="Freeform 27">
                  <a:extLst>
                    <a:ext uri="{FF2B5EF4-FFF2-40B4-BE49-F238E27FC236}">
                      <a16:creationId xmlns="" xmlns:a16="http://schemas.microsoft.com/office/drawing/2014/main" id="{837E998E-9F73-4241-AF09-0CF215C89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52763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9" name="Freeform 28">
                  <a:extLst>
                    <a:ext uri="{FF2B5EF4-FFF2-40B4-BE49-F238E27FC236}">
                      <a16:creationId xmlns="" xmlns:a16="http://schemas.microsoft.com/office/drawing/2014/main" id="{EDE350EA-1B24-49F5-B4B7-ADCA5B1EA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82926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22 w 24"/>
                    <a:gd name="T3" fmla="*/ 0 h 4"/>
                    <a:gd name="T4" fmla="*/ 2 w 24"/>
                    <a:gd name="T5" fmla="*/ 0 h 4"/>
                    <a:gd name="T6" fmla="*/ 0 w 24"/>
                    <a:gd name="T7" fmla="*/ 2 h 4"/>
                    <a:gd name="T8" fmla="*/ 2 w 24"/>
                    <a:gd name="T9" fmla="*/ 4 h 4"/>
                    <a:gd name="T10" fmla="*/ 22 w 24"/>
                    <a:gd name="T11" fmla="*/ 4 h 4"/>
                    <a:gd name="T12" fmla="*/ 24 w 2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0" name="Freeform 29">
                  <a:extLst>
                    <a:ext uri="{FF2B5EF4-FFF2-40B4-BE49-F238E27FC236}">
                      <a16:creationId xmlns="" xmlns:a16="http://schemas.microsoft.com/office/drawing/2014/main" id="{F8E00270-A44E-41C9-A2C6-8BE1FD2F3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113088"/>
                  <a:ext cx="60325" cy="14288"/>
                </a:xfrm>
                <a:custGeom>
                  <a:avLst/>
                  <a:gdLst>
                    <a:gd name="T0" fmla="*/ 2 w 16"/>
                    <a:gd name="T1" fmla="*/ 0 h 4"/>
                    <a:gd name="T2" fmla="*/ 0 w 16"/>
                    <a:gd name="T3" fmla="*/ 2 h 4"/>
                    <a:gd name="T4" fmla="*/ 2 w 16"/>
                    <a:gd name="T5" fmla="*/ 4 h 4"/>
                    <a:gd name="T6" fmla="*/ 14 w 16"/>
                    <a:gd name="T7" fmla="*/ 4 h 4"/>
                    <a:gd name="T8" fmla="*/ 16 w 16"/>
                    <a:gd name="T9" fmla="*/ 2 h 4"/>
                    <a:gd name="T10" fmla="*/ 14 w 16"/>
                    <a:gd name="T11" fmla="*/ 0 h 4"/>
                    <a:gd name="T12" fmla="*/ 2 w 1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6" y="3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30">
                  <a:extLst>
                    <a:ext uri="{FF2B5EF4-FFF2-40B4-BE49-F238E27FC236}">
                      <a16:creationId xmlns="" xmlns:a16="http://schemas.microsoft.com/office/drawing/2014/main" id="{4FF8C0FA-834A-4B0E-B8EB-E89DFA52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500" y="2886076"/>
                  <a:ext cx="134938" cy="106363"/>
                </a:xfrm>
                <a:custGeom>
                  <a:avLst/>
                  <a:gdLst>
                    <a:gd name="T0" fmla="*/ 2 w 36"/>
                    <a:gd name="T1" fmla="*/ 28 h 28"/>
                    <a:gd name="T2" fmla="*/ 34 w 36"/>
                    <a:gd name="T3" fmla="*/ 28 h 28"/>
                    <a:gd name="T4" fmla="*/ 36 w 36"/>
                    <a:gd name="T5" fmla="*/ 26 h 28"/>
                    <a:gd name="T6" fmla="*/ 36 w 36"/>
                    <a:gd name="T7" fmla="*/ 10 h 28"/>
                    <a:gd name="T8" fmla="*/ 34 w 36"/>
                    <a:gd name="T9" fmla="*/ 8 h 28"/>
                    <a:gd name="T10" fmla="*/ 28 w 36"/>
                    <a:gd name="T11" fmla="*/ 8 h 28"/>
                    <a:gd name="T12" fmla="*/ 18 w 36"/>
                    <a:gd name="T13" fmla="*/ 0 h 28"/>
                    <a:gd name="T14" fmla="*/ 8 w 36"/>
                    <a:gd name="T15" fmla="*/ 8 h 28"/>
                    <a:gd name="T16" fmla="*/ 2 w 36"/>
                    <a:gd name="T17" fmla="*/ 8 h 28"/>
                    <a:gd name="T18" fmla="*/ 0 w 36"/>
                    <a:gd name="T19" fmla="*/ 10 h 28"/>
                    <a:gd name="T20" fmla="*/ 0 w 36"/>
                    <a:gd name="T21" fmla="*/ 26 h 28"/>
                    <a:gd name="T22" fmla="*/ 2 w 36"/>
                    <a:gd name="T2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28">
                      <a:moveTo>
                        <a:pt x="2" y="28"/>
                      </a:move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8"/>
                        <a:pt x="36" y="27"/>
                        <a:pt x="36" y="2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5" y="8"/>
                        <a:pt x="3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3"/>
                        <a:pt x="23" y="0"/>
                        <a:pt x="18" y="0"/>
                      </a:cubicBezTo>
                      <a:cubicBezTo>
                        <a:pt x="13" y="0"/>
                        <a:pt x="9" y="3"/>
                        <a:pt x="8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="" xmlns:a16="http://schemas.microsoft.com/office/drawing/2014/main" id="{0E17F090-3E65-493F-96FF-5EC5D70E19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5275" y="3052763"/>
                  <a:ext cx="195263" cy="195263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41 w 52"/>
                    <a:gd name="T11" fmla="*/ 21 h 52"/>
                    <a:gd name="T12" fmla="*/ 24 w 52"/>
                    <a:gd name="T13" fmla="*/ 39 h 52"/>
                    <a:gd name="T14" fmla="*/ 11 w 52"/>
                    <a:gd name="T15" fmla="*/ 27 h 52"/>
                    <a:gd name="T16" fmla="*/ 11 w 52"/>
                    <a:gd name="T17" fmla="*/ 24 h 52"/>
                    <a:gd name="T18" fmla="*/ 14 w 52"/>
                    <a:gd name="T19" fmla="*/ 24 h 52"/>
                    <a:gd name="T20" fmla="*/ 24 w 52"/>
                    <a:gd name="T21" fmla="*/ 33 h 52"/>
                    <a:gd name="T22" fmla="*/ 38 w 52"/>
                    <a:gd name="T23" fmla="*/ 18 h 52"/>
                    <a:gd name="T24" fmla="*/ 40 w 52"/>
                    <a:gd name="T25" fmla="*/ 18 h 52"/>
                    <a:gd name="T26" fmla="*/ 41 w 52"/>
                    <a:gd name="T27" fmla="*/ 2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41" y="21"/>
                      </a:move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2" y="23"/>
                        <a:pt x="14" y="23"/>
                        <a:pt x="14" y="24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40" y="17"/>
                        <a:pt x="40" y="18"/>
                      </a:cubicBezTo>
                      <a:cubicBezTo>
                        <a:pt x="41" y="19"/>
                        <a:pt x="41" y="20"/>
                        <a:pt x="4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B6AFC6A-A284-4603-AA45-E1DF74F4DC8B}"/>
                  </a:ext>
                </a:extLst>
              </p:cNvPr>
              <p:cNvGrpSpPr/>
              <p:nvPr/>
            </p:nvGrpSpPr>
            <p:grpSpPr>
              <a:xfrm>
                <a:off x="948094" y="3672398"/>
                <a:ext cx="349864" cy="351403"/>
                <a:chOff x="4113213" y="2163763"/>
                <a:chExt cx="360363" cy="361950"/>
              </a:xfrm>
              <a:solidFill>
                <a:schemeClr val="accent4"/>
              </a:solidFill>
              <a:effectLst/>
            </p:grpSpPr>
            <p:sp>
              <p:nvSpPr>
                <p:cNvPr id="91" name="Freeform 185">
                  <a:extLst>
                    <a:ext uri="{FF2B5EF4-FFF2-40B4-BE49-F238E27FC236}">
                      <a16:creationId xmlns="" xmlns:a16="http://schemas.microsoft.com/office/drawing/2014/main" id="{37547323-9078-4B8B-8F30-F7EBC96D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82838"/>
                  <a:ext cx="120650" cy="120650"/>
                </a:xfrm>
                <a:custGeom>
                  <a:avLst/>
                  <a:gdLst>
                    <a:gd name="T0" fmla="*/ 45 w 76"/>
                    <a:gd name="T1" fmla="*/ 0 h 76"/>
                    <a:gd name="T2" fmla="*/ 0 w 76"/>
                    <a:gd name="T3" fmla="*/ 45 h 76"/>
                    <a:gd name="T4" fmla="*/ 31 w 76"/>
                    <a:gd name="T5" fmla="*/ 76 h 76"/>
                    <a:gd name="T6" fmla="*/ 76 w 76"/>
                    <a:gd name="T7" fmla="*/ 30 h 76"/>
                    <a:gd name="T8" fmla="*/ 45 w 76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45" y="0"/>
                      </a:moveTo>
                      <a:lnTo>
                        <a:pt x="0" y="45"/>
                      </a:lnTo>
                      <a:lnTo>
                        <a:pt x="31" y="76"/>
                      </a:lnTo>
                      <a:lnTo>
                        <a:pt x="76" y="3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86">
                  <a:extLst>
                    <a:ext uri="{FF2B5EF4-FFF2-40B4-BE49-F238E27FC236}">
                      <a16:creationId xmlns="" xmlns:a16="http://schemas.microsoft.com/office/drawing/2014/main" id="{4148B6B7-4C3F-4E57-9D19-EF7645B81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2600" y="2468563"/>
                  <a:ext cx="57150" cy="57150"/>
                </a:xfrm>
                <a:custGeom>
                  <a:avLst/>
                  <a:gdLst>
                    <a:gd name="T0" fmla="*/ 4 w 15"/>
                    <a:gd name="T1" fmla="*/ 0 h 15"/>
                    <a:gd name="T2" fmla="*/ 0 w 15"/>
                    <a:gd name="T3" fmla="*/ 12 h 15"/>
                    <a:gd name="T4" fmla="*/ 1 w 15"/>
                    <a:gd name="T5" fmla="*/ 14 h 15"/>
                    <a:gd name="T6" fmla="*/ 2 w 15"/>
                    <a:gd name="T7" fmla="*/ 15 h 15"/>
                    <a:gd name="T8" fmla="*/ 3 w 15"/>
                    <a:gd name="T9" fmla="*/ 15 h 15"/>
                    <a:gd name="T10" fmla="*/ 15 w 15"/>
                    <a:gd name="T11" fmla="*/ 11 h 15"/>
                    <a:gd name="T12" fmla="*/ 4 w 1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5">
                      <a:moveTo>
                        <a:pt x="4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5"/>
                        <a:pt x="2" y="15"/>
                        <a:pt x="3" y="15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7">
                  <a:extLst>
                    <a:ext uri="{FF2B5EF4-FFF2-40B4-BE49-F238E27FC236}">
                      <a16:creationId xmlns="" xmlns:a16="http://schemas.microsoft.com/office/drawing/2014/main" id="{20E7607E-A499-449B-97CA-E71246D59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963" y="2344738"/>
                  <a:ext cx="74613" cy="74613"/>
                </a:xfrm>
                <a:custGeom>
                  <a:avLst/>
                  <a:gdLst>
                    <a:gd name="T0" fmla="*/ 19 w 20"/>
                    <a:gd name="T1" fmla="*/ 11 h 20"/>
                    <a:gd name="T2" fmla="*/ 9 w 20"/>
                    <a:gd name="T3" fmla="*/ 1 h 20"/>
                    <a:gd name="T4" fmla="*/ 7 w 20"/>
                    <a:gd name="T5" fmla="*/ 1 h 20"/>
                    <a:gd name="T6" fmla="*/ 0 w 20"/>
                    <a:gd name="T7" fmla="*/ 7 h 20"/>
                    <a:gd name="T8" fmla="*/ 13 w 20"/>
                    <a:gd name="T9" fmla="*/ 20 h 20"/>
                    <a:gd name="T10" fmla="*/ 19 w 20"/>
                    <a:gd name="T11" fmla="*/ 13 h 20"/>
                    <a:gd name="T12" fmla="*/ 19 w 20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9" y="11"/>
                      </a:move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3"/>
                        <a:pt x="20" y="11"/>
                        <a:pt x="1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88">
                  <a:extLst>
                    <a:ext uri="{FF2B5EF4-FFF2-40B4-BE49-F238E27FC236}">
                      <a16:creationId xmlns="" xmlns:a16="http://schemas.microsoft.com/office/drawing/2014/main" id="{8CF42DA8-3853-4058-BE13-CA67BAE2E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3213" y="2163763"/>
                  <a:ext cx="255588" cy="331788"/>
                </a:xfrm>
                <a:custGeom>
                  <a:avLst/>
                  <a:gdLst>
                    <a:gd name="T0" fmla="*/ 48 w 68"/>
                    <a:gd name="T1" fmla="*/ 78 h 88"/>
                    <a:gd name="T2" fmla="*/ 50 w 68"/>
                    <a:gd name="T3" fmla="*/ 76 h 88"/>
                    <a:gd name="T4" fmla="*/ 68 w 68"/>
                    <a:gd name="T5" fmla="*/ 58 h 88"/>
                    <a:gd name="T6" fmla="*/ 68 w 68"/>
                    <a:gd name="T7" fmla="*/ 22 h 88"/>
                    <a:gd name="T8" fmla="*/ 67 w 68"/>
                    <a:gd name="T9" fmla="*/ 21 h 88"/>
                    <a:gd name="T10" fmla="*/ 47 w 68"/>
                    <a:gd name="T11" fmla="*/ 1 h 88"/>
                    <a:gd name="T12" fmla="*/ 46 w 68"/>
                    <a:gd name="T13" fmla="*/ 0 h 88"/>
                    <a:gd name="T14" fmla="*/ 2 w 68"/>
                    <a:gd name="T15" fmla="*/ 0 h 88"/>
                    <a:gd name="T16" fmla="*/ 0 w 68"/>
                    <a:gd name="T17" fmla="*/ 2 h 88"/>
                    <a:gd name="T18" fmla="*/ 0 w 68"/>
                    <a:gd name="T19" fmla="*/ 86 h 88"/>
                    <a:gd name="T20" fmla="*/ 2 w 68"/>
                    <a:gd name="T21" fmla="*/ 88 h 88"/>
                    <a:gd name="T22" fmla="*/ 45 w 68"/>
                    <a:gd name="T23" fmla="*/ 88 h 88"/>
                    <a:gd name="T24" fmla="*/ 48 w 68"/>
                    <a:gd name="T25" fmla="*/ 78 h 88"/>
                    <a:gd name="T26" fmla="*/ 46 w 68"/>
                    <a:gd name="T27" fmla="*/ 2 h 88"/>
                    <a:gd name="T28" fmla="*/ 66 w 68"/>
                    <a:gd name="T29" fmla="*/ 22 h 88"/>
                    <a:gd name="T30" fmla="*/ 46 w 68"/>
                    <a:gd name="T31" fmla="*/ 22 h 88"/>
                    <a:gd name="T32" fmla="*/ 46 w 68"/>
                    <a:gd name="T33" fmla="*/ 2 h 88"/>
                    <a:gd name="T34" fmla="*/ 36 w 68"/>
                    <a:gd name="T35" fmla="*/ 40 h 88"/>
                    <a:gd name="T36" fmla="*/ 52 w 68"/>
                    <a:gd name="T37" fmla="*/ 40 h 88"/>
                    <a:gd name="T38" fmla="*/ 54 w 68"/>
                    <a:gd name="T39" fmla="*/ 42 h 88"/>
                    <a:gd name="T40" fmla="*/ 52 w 68"/>
                    <a:gd name="T41" fmla="*/ 44 h 88"/>
                    <a:gd name="T42" fmla="*/ 36 w 68"/>
                    <a:gd name="T43" fmla="*/ 44 h 88"/>
                    <a:gd name="T44" fmla="*/ 34 w 68"/>
                    <a:gd name="T45" fmla="*/ 42 h 88"/>
                    <a:gd name="T46" fmla="*/ 36 w 68"/>
                    <a:gd name="T47" fmla="*/ 40 h 88"/>
                    <a:gd name="T48" fmla="*/ 31 w 68"/>
                    <a:gd name="T49" fmla="*/ 51 h 88"/>
                    <a:gd name="T50" fmla="*/ 21 w 68"/>
                    <a:gd name="T51" fmla="*/ 61 h 88"/>
                    <a:gd name="T52" fmla="*/ 20 w 68"/>
                    <a:gd name="T53" fmla="*/ 62 h 88"/>
                    <a:gd name="T54" fmla="*/ 19 w 68"/>
                    <a:gd name="T55" fmla="*/ 61 h 88"/>
                    <a:gd name="T56" fmla="*/ 13 w 68"/>
                    <a:gd name="T57" fmla="*/ 55 h 88"/>
                    <a:gd name="T58" fmla="*/ 13 w 68"/>
                    <a:gd name="T59" fmla="*/ 53 h 88"/>
                    <a:gd name="T60" fmla="*/ 15 w 68"/>
                    <a:gd name="T61" fmla="*/ 53 h 88"/>
                    <a:gd name="T62" fmla="*/ 20 w 68"/>
                    <a:gd name="T63" fmla="*/ 57 h 88"/>
                    <a:gd name="T64" fmla="*/ 29 w 68"/>
                    <a:gd name="T65" fmla="*/ 49 h 88"/>
                    <a:gd name="T66" fmla="*/ 31 w 68"/>
                    <a:gd name="T67" fmla="*/ 49 h 88"/>
                    <a:gd name="T68" fmla="*/ 31 w 68"/>
                    <a:gd name="T69" fmla="*/ 51 h 88"/>
                    <a:gd name="T70" fmla="*/ 31 w 68"/>
                    <a:gd name="T71" fmla="*/ 35 h 88"/>
                    <a:gd name="T72" fmla="*/ 21 w 68"/>
                    <a:gd name="T73" fmla="*/ 45 h 88"/>
                    <a:gd name="T74" fmla="*/ 20 w 68"/>
                    <a:gd name="T75" fmla="*/ 46 h 88"/>
                    <a:gd name="T76" fmla="*/ 19 w 68"/>
                    <a:gd name="T77" fmla="*/ 45 h 88"/>
                    <a:gd name="T78" fmla="*/ 13 w 68"/>
                    <a:gd name="T79" fmla="*/ 39 h 88"/>
                    <a:gd name="T80" fmla="*/ 13 w 68"/>
                    <a:gd name="T81" fmla="*/ 37 h 88"/>
                    <a:gd name="T82" fmla="*/ 15 w 68"/>
                    <a:gd name="T83" fmla="*/ 37 h 88"/>
                    <a:gd name="T84" fmla="*/ 20 w 68"/>
                    <a:gd name="T85" fmla="*/ 41 h 88"/>
                    <a:gd name="T86" fmla="*/ 29 w 68"/>
                    <a:gd name="T87" fmla="*/ 33 h 88"/>
                    <a:gd name="T88" fmla="*/ 31 w 68"/>
                    <a:gd name="T89" fmla="*/ 33 h 88"/>
                    <a:gd name="T90" fmla="*/ 31 w 68"/>
                    <a:gd name="T91" fmla="*/ 35 h 88"/>
                    <a:gd name="T92" fmla="*/ 34 w 68"/>
                    <a:gd name="T93" fmla="*/ 58 h 88"/>
                    <a:gd name="T94" fmla="*/ 36 w 68"/>
                    <a:gd name="T95" fmla="*/ 56 h 88"/>
                    <a:gd name="T96" fmla="*/ 52 w 68"/>
                    <a:gd name="T97" fmla="*/ 56 h 88"/>
                    <a:gd name="T98" fmla="*/ 54 w 68"/>
                    <a:gd name="T99" fmla="*/ 58 h 88"/>
                    <a:gd name="T100" fmla="*/ 52 w 68"/>
                    <a:gd name="T101" fmla="*/ 60 h 88"/>
                    <a:gd name="T102" fmla="*/ 36 w 68"/>
                    <a:gd name="T103" fmla="*/ 60 h 88"/>
                    <a:gd name="T104" fmla="*/ 34 w 68"/>
                    <a:gd name="T105" fmla="*/ 5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88">
                      <a:moveTo>
                        <a:pt x="48" y="78"/>
                      </a:moveTo>
                      <a:cubicBezTo>
                        <a:pt x="49" y="77"/>
                        <a:pt x="49" y="76"/>
                        <a:pt x="50" y="76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1"/>
                        <a:pt x="68" y="21"/>
                        <a:pt x="67" y="2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0"/>
                        <a:pt x="47" y="0"/>
                        <a:pt x="4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1" y="88"/>
                        <a:pt x="2" y="88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lnTo>
                        <a:pt x="48" y="78"/>
                      </a:lnTo>
                      <a:close/>
                      <a:moveTo>
                        <a:pt x="46" y="2"/>
                      </a:move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lnTo>
                        <a:pt x="46" y="2"/>
                      </a:lnTo>
                      <a:close/>
                      <a:moveTo>
                        <a:pt x="36" y="40"/>
                      </a:move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3" y="40"/>
                        <a:pt x="54" y="41"/>
                        <a:pt x="54" y="42"/>
                      </a:cubicBezTo>
                      <a:cubicBezTo>
                        <a:pt x="54" y="43"/>
                        <a:pt x="53" y="44"/>
                        <a:pt x="52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5" y="44"/>
                        <a:pt x="34" y="43"/>
                        <a:pt x="34" y="42"/>
                      </a:cubicBezTo>
                      <a:cubicBezTo>
                        <a:pt x="34" y="41"/>
                        <a:pt x="35" y="40"/>
                        <a:pt x="36" y="40"/>
                      </a:cubicBezTo>
                      <a:close/>
                      <a:moveTo>
                        <a:pt x="31" y="51"/>
                      </a:moveTo>
                      <a:cubicBezTo>
                        <a:pt x="21" y="61"/>
                        <a:pt x="21" y="61"/>
                        <a:pt x="21" y="61"/>
                      </a:cubicBezTo>
                      <a:cubicBezTo>
                        <a:pt x="21" y="62"/>
                        <a:pt x="21" y="62"/>
                        <a:pt x="20" y="62"/>
                      </a:cubicBezTo>
                      <a:cubicBezTo>
                        <a:pt x="19" y="62"/>
                        <a:pt x="19" y="62"/>
                        <a:pt x="19" y="61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2" y="55"/>
                        <a:pt x="12" y="53"/>
                        <a:pt x="13" y="53"/>
                      </a:cubicBezTo>
                      <a:cubicBezTo>
                        <a:pt x="13" y="52"/>
                        <a:pt x="15" y="52"/>
                        <a:pt x="15" y="53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8"/>
                        <a:pt x="31" y="48"/>
                        <a:pt x="31" y="49"/>
                      </a:cubicBezTo>
                      <a:cubicBezTo>
                        <a:pt x="32" y="49"/>
                        <a:pt x="32" y="51"/>
                        <a:pt x="31" y="51"/>
                      </a:cubicBezTo>
                      <a:close/>
                      <a:moveTo>
                        <a:pt x="31" y="3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19" y="46"/>
                        <a:pt x="19" y="46"/>
                        <a:pt x="19" y="45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7"/>
                        <a:pt x="13" y="37"/>
                      </a:cubicBezTo>
                      <a:cubicBezTo>
                        <a:pt x="13" y="36"/>
                        <a:pt x="15" y="36"/>
                        <a:pt x="15" y="37"/>
                      </a:cubicBezTo>
                      <a:cubicBezTo>
                        <a:pt x="20" y="41"/>
                        <a:pt x="20" y="41"/>
                        <a:pt x="20" y="41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29" y="32"/>
                        <a:pt x="31" y="32"/>
                        <a:pt x="31" y="33"/>
                      </a:cubicBezTo>
                      <a:cubicBezTo>
                        <a:pt x="32" y="33"/>
                        <a:pt x="32" y="35"/>
                        <a:pt x="31" y="35"/>
                      </a:cubicBezTo>
                      <a:close/>
                      <a:moveTo>
                        <a:pt x="34" y="58"/>
                      </a:moveTo>
                      <a:cubicBezTo>
                        <a:pt x="34" y="57"/>
                        <a:pt x="35" y="56"/>
                        <a:pt x="36" y="56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3" y="56"/>
                        <a:pt x="54" y="57"/>
                        <a:pt x="54" y="58"/>
                      </a:cubicBezTo>
                      <a:cubicBezTo>
                        <a:pt x="54" y="59"/>
                        <a:pt x="53" y="60"/>
                        <a:pt x="52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5" y="60"/>
                        <a:pt x="34" y="59"/>
                        <a:pt x="34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673FF35A-F0E5-49E0-B603-AEC2735872BF}"/>
                  </a:ext>
                </a:extLst>
              </p:cNvPr>
              <p:cNvGrpSpPr/>
              <p:nvPr/>
            </p:nvGrpSpPr>
            <p:grpSpPr>
              <a:xfrm>
                <a:off x="984449" y="4309310"/>
                <a:ext cx="247110" cy="236856"/>
                <a:chOff x="9161463" y="3975100"/>
                <a:chExt cx="363538" cy="357188"/>
              </a:xfrm>
              <a:solidFill>
                <a:schemeClr val="accent1"/>
              </a:solidFill>
              <a:effectLst/>
            </p:grpSpPr>
            <p:sp>
              <p:nvSpPr>
                <p:cNvPr id="65" name="Freeform 7">
                  <a:extLst>
                    <a:ext uri="{FF2B5EF4-FFF2-40B4-BE49-F238E27FC236}">
                      <a16:creationId xmlns="" xmlns:a16="http://schemas.microsoft.com/office/drawing/2014/main" id="{7BB6374A-446B-4ED0-A5CB-B1109F67A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850" y="4203700"/>
                  <a:ext cx="127000" cy="98425"/>
                </a:xfrm>
                <a:custGeom>
                  <a:avLst/>
                  <a:gdLst>
                    <a:gd name="T0" fmla="*/ 32 w 34"/>
                    <a:gd name="T1" fmla="*/ 0 h 26"/>
                    <a:gd name="T2" fmla="*/ 17 w 34"/>
                    <a:gd name="T3" fmla="*/ 0 h 26"/>
                    <a:gd name="T4" fmla="*/ 0 w 34"/>
                    <a:gd name="T5" fmla="*/ 19 h 26"/>
                    <a:gd name="T6" fmla="*/ 1 w 34"/>
                    <a:gd name="T7" fmla="*/ 20 h 26"/>
                    <a:gd name="T8" fmla="*/ 2 w 34"/>
                    <a:gd name="T9" fmla="*/ 21 h 26"/>
                    <a:gd name="T10" fmla="*/ 10 w 34"/>
                    <a:gd name="T11" fmla="*/ 26 h 26"/>
                    <a:gd name="T12" fmla="*/ 32 w 34"/>
                    <a:gd name="T13" fmla="*/ 26 h 26"/>
                    <a:gd name="T14" fmla="*/ 34 w 34"/>
                    <a:gd name="T15" fmla="*/ 24 h 26"/>
                    <a:gd name="T16" fmla="*/ 34 w 34"/>
                    <a:gd name="T17" fmla="*/ 2 h 26"/>
                    <a:gd name="T18" fmla="*/ 32 w 3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6">
                      <a:moveTo>
                        <a:pt x="32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3" y="23"/>
                        <a:pt x="7" y="26"/>
                        <a:pt x="10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3" y="26"/>
                        <a:pt x="34" y="25"/>
                        <a:pt x="34" y="24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3" y="0"/>
                        <a:pt x="3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="" xmlns:a16="http://schemas.microsoft.com/office/drawing/2014/main" id="{16307071-CA4E-4089-87B8-05AB91248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3" y="4113213"/>
                  <a:ext cx="142875" cy="147638"/>
                </a:xfrm>
                <a:custGeom>
                  <a:avLst/>
                  <a:gdLst>
                    <a:gd name="T0" fmla="*/ 29 w 38"/>
                    <a:gd name="T1" fmla="*/ 20 h 39"/>
                    <a:gd name="T2" fmla="*/ 36 w 38"/>
                    <a:gd name="T3" fmla="*/ 20 h 39"/>
                    <a:gd name="T4" fmla="*/ 38 w 38"/>
                    <a:gd name="T5" fmla="*/ 19 h 39"/>
                    <a:gd name="T6" fmla="*/ 38 w 38"/>
                    <a:gd name="T7" fmla="*/ 17 h 39"/>
                    <a:gd name="T8" fmla="*/ 26 w 38"/>
                    <a:gd name="T9" fmla="*/ 1 h 39"/>
                    <a:gd name="T10" fmla="*/ 24 w 38"/>
                    <a:gd name="T11" fmla="*/ 0 h 39"/>
                    <a:gd name="T12" fmla="*/ 2 w 38"/>
                    <a:gd name="T13" fmla="*/ 0 h 39"/>
                    <a:gd name="T14" fmla="*/ 0 w 38"/>
                    <a:gd name="T15" fmla="*/ 1 h 39"/>
                    <a:gd name="T16" fmla="*/ 1 w 38"/>
                    <a:gd name="T17" fmla="*/ 4 h 39"/>
                    <a:gd name="T18" fmla="*/ 5 w 38"/>
                    <a:gd name="T19" fmla="*/ 6 h 39"/>
                    <a:gd name="T20" fmla="*/ 2 w 38"/>
                    <a:gd name="T21" fmla="*/ 14 h 39"/>
                    <a:gd name="T22" fmla="*/ 12 w 38"/>
                    <a:gd name="T23" fmla="*/ 39 h 39"/>
                    <a:gd name="T24" fmla="*/ 29 w 38"/>
                    <a:gd name="T25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9">
                      <a:moveTo>
                        <a:pt x="29" y="20"/>
                      </a:move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7" y="20"/>
                        <a:pt x="37" y="20"/>
                        <a:pt x="38" y="19"/>
                      </a:cubicBezTo>
                      <a:cubicBezTo>
                        <a:pt x="38" y="18"/>
                        <a:pt x="38" y="17"/>
                        <a:pt x="38" y="1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8"/>
                        <a:pt x="2" y="10"/>
                        <a:pt x="2" y="14"/>
                      </a:cubicBezTo>
                      <a:cubicBezTo>
                        <a:pt x="2" y="18"/>
                        <a:pt x="7" y="30"/>
                        <a:pt x="12" y="39"/>
                      </a:cubicBezTo>
                      <a:cubicBezTo>
                        <a:pt x="12" y="39"/>
                        <a:pt x="28" y="21"/>
                        <a:pt x="29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8074928D-4282-4DA4-A5A4-D33127DE8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3" y="4076700"/>
                  <a:ext cx="134938" cy="112713"/>
                </a:xfrm>
                <a:custGeom>
                  <a:avLst/>
                  <a:gdLst>
                    <a:gd name="T0" fmla="*/ 34 w 36"/>
                    <a:gd name="T1" fmla="*/ 20 h 30"/>
                    <a:gd name="T2" fmla="*/ 21 w 36"/>
                    <a:gd name="T3" fmla="*/ 2 h 30"/>
                    <a:gd name="T4" fmla="*/ 19 w 36"/>
                    <a:gd name="T5" fmla="*/ 1 h 30"/>
                    <a:gd name="T6" fmla="*/ 1 w 36"/>
                    <a:gd name="T7" fmla="*/ 13 h 30"/>
                    <a:gd name="T8" fmla="*/ 0 w 36"/>
                    <a:gd name="T9" fmla="*/ 14 h 30"/>
                    <a:gd name="T10" fmla="*/ 1 w 36"/>
                    <a:gd name="T11" fmla="*/ 16 h 30"/>
                    <a:gd name="T12" fmla="*/ 10 w 36"/>
                    <a:gd name="T13" fmla="*/ 28 h 30"/>
                    <a:gd name="T14" fmla="*/ 34 w 36"/>
                    <a:gd name="T15" fmla="*/ 30 h 30"/>
                    <a:gd name="T16" fmla="*/ 35 w 36"/>
                    <a:gd name="T17" fmla="*/ 28 h 30"/>
                    <a:gd name="T18" fmla="*/ 34 w 36"/>
                    <a:gd name="T19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0">
                      <a:moveTo>
                        <a:pt x="34" y="20"/>
                      </a:move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9"/>
                        <a:pt x="35" y="28"/>
                        <a:pt x="35" y="28"/>
                      </a:cubicBezTo>
                      <a:cubicBezTo>
                        <a:pt x="36" y="26"/>
                        <a:pt x="36" y="22"/>
                        <a:pt x="3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="" xmlns:a16="http://schemas.microsoft.com/office/drawing/2014/main" id="{18C8180C-6E5C-4CC6-B924-B0D2E45B9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6725" y="4173538"/>
                  <a:ext cx="153988" cy="158750"/>
                </a:xfrm>
                <a:custGeom>
                  <a:avLst/>
                  <a:gdLst>
                    <a:gd name="T0" fmla="*/ 16 w 41"/>
                    <a:gd name="T1" fmla="*/ 6 h 42"/>
                    <a:gd name="T2" fmla="*/ 16 w 41"/>
                    <a:gd name="T3" fmla="*/ 2 h 42"/>
                    <a:gd name="T4" fmla="*/ 15 w 41"/>
                    <a:gd name="T5" fmla="*/ 0 h 42"/>
                    <a:gd name="T6" fmla="*/ 12 w 41"/>
                    <a:gd name="T7" fmla="*/ 1 h 42"/>
                    <a:gd name="T8" fmla="*/ 0 w 41"/>
                    <a:gd name="T9" fmla="*/ 19 h 42"/>
                    <a:gd name="T10" fmla="*/ 0 w 41"/>
                    <a:gd name="T11" fmla="*/ 21 h 42"/>
                    <a:gd name="T12" fmla="*/ 12 w 41"/>
                    <a:gd name="T13" fmla="*/ 41 h 42"/>
                    <a:gd name="T14" fmla="*/ 13 w 41"/>
                    <a:gd name="T15" fmla="*/ 42 h 42"/>
                    <a:gd name="T16" fmla="*/ 15 w 41"/>
                    <a:gd name="T17" fmla="*/ 40 h 42"/>
                    <a:gd name="T18" fmla="*/ 16 w 41"/>
                    <a:gd name="T19" fmla="*/ 34 h 42"/>
                    <a:gd name="T20" fmla="*/ 19 w 41"/>
                    <a:gd name="T21" fmla="*/ 34 h 42"/>
                    <a:gd name="T22" fmla="*/ 19 w 41"/>
                    <a:gd name="T23" fmla="*/ 34 h 42"/>
                    <a:gd name="T24" fmla="*/ 24 w 41"/>
                    <a:gd name="T25" fmla="*/ 32 h 42"/>
                    <a:gd name="T26" fmla="*/ 41 w 41"/>
                    <a:gd name="T27" fmla="*/ 8 h 42"/>
                    <a:gd name="T28" fmla="*/ 16 w 41"/>
                    <a:gd name="T29" fmla="*/ 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42">
                      <a:moveTo>
                        <a:pt x="16" y="6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2"/>
                        <a:pt x="13" y="42"/>
                        <a:pt x="13" y="42"/>
                      </a:cubicBezTo>
                      <a:cubicBezTo>
                        <a:pt x="14" y="42"/>
                        <a:pt x="15" y="41"/>
                        <a:pt x="15" y="40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7" y="34"/>
                        <a:pt x="18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21" y="34"/>
                        <a:pt x="22" y="33"/>
                        <a:pt x="24" y="32"/>
                      </a:cubicBezTo>
                      <a:cubicBezTo>
                        <a:pt x="27" y="30"/>
                        <a:pt x="32" y="22"/>
                        <a:pt x="41" y="8"/>
                      </a:cubicBezTo>
                      <a:cubicBezTo>
                        <a:pt x="41" y="8"/>
                        <a:pt x="16" y="6"/>
                        <a:pt x="16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1">
                  <a:extLst>
                    <a:ext uri="{FF2B5EF4-FFF2-40B4-BE49-F238E27FC236}">
                      <a16:creationId xmlns="" xmlns:a16="http://schemas.microsoft.com/office/drawing/2014/main" id="{5F2A5D2B-9FAD-4A82-8203-90E2964C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025" y="3975100"/>
                  <a:ext cx="109538" cy="138113"/>
                </a:xfrm>
                <a:custGeom>
                  <a:avLst/>
                  <a:gdLst>
                    <a:gd name="T0" fmla="*/ 1 w 29"/>
                    <a:gd name="T1" fmla="*/ 27 h 37"/>
                    <a:gd name="T2" fmla="*/ 20 w 29"/>
                    <a:gd name="T3" fmla="*/ 36 h 37"/>
                    <a:gd name="T4" fmla="*/ 21 w 29"/>
                    <a:gd name="T5" fmla="*/ 37 h 37"/>
                    <a:gd name="T6" fmla="*/ 23 w 29"/>
                    <a:gd name="T7" fmla="*/ 35 h 37"/>
                    <a:gd name="T8" fmla="*/ 29 w 29"/>
                    <a:gd name="T9" fmla="*/ 22 h 37"/>
                    <a:gd name="T10" fmla="*/ 19 w 29"/>
                    <a:gd name="T11" fmla="*/ 0 h 37"/>
                    <a:gd name="T12" fmla="*/ 18 w 29"/>
                    <a:gd name="T13" fmla="*/ 0 h 37"/>
                    <a:gd name="T14" fmla="*/ 17 w 29"/>
                    <a:gd name="T15" fmla="*/ 0 h 37"/>
                    <a:gd name="T16" fmla="*/ 17 w 29"/>
                    <a:gd name="T17" fmla="*/ 0 h 37"/>
                    <a:gd name="T18" fmla="*/ 10 w 29"/>
                    <a:gd name="T19" fmla="*/ 4 h 37"/>
                    <a:gd name="T20" fmla="*/ 0 w 29"/>
                    <a:gd name="T21" fmla="*/ 25 h 37"/>
                    <a:gd name="T22" fmla="*/ 0 w 29"/>
                    <a:gd name="T23" fmla="*/ 26 h 37"/>
                    <a:gd name="T24" fmla="*/ 1 w 29"/>
                    <a:gd name="T25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7">
                      <a:moveTo>
                        <a:pt x="1" y="27"/>
                      </a:move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2" y="37"/>
                        <a:pt x="23" y="36"/>
                        <a:pt x="23" y="35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2"/>
                        <a:pt x="1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1" y="27"/>
                        <a:pt x="1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4" name="Freeform 12">
                  <a:extLst>
                    <a:ext uri="{FF2B5EF4-FFF2-40B4-BE49-F238E27FC236}">
                      <a16:creationId xmlns="" xmlns:a16="http://schemas.microsoft.com/office/drawing/2014/main" id="{61D24060-1B7B-48B5-8FA6-2475B9405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4175" y="3975100"/>
                  <a:ext cx="195263" cy="109538"/>
                </a:xfrm>
                <a:custGeom>
                  <a:avLst/>
                  <a:gdLst>
                    <a:gd name="T0" fmla="*/ 42 w 52"/>
                    <a:gd name="T1" fmla="*/ 28 h 29"/>
                    <a:gd name="T2" fmla="*/ 52 w 52"/>
                    <a:gd name="T3" fmla="*/ 8 h 29"/>
                    <a:gd name="T4" fmla="*/ 51 w 52"/>
                    <a:gd name="T5" fmla="*/ 6 h 29"/>
                    <a:gd name="T6" fmla="*/ 49 w 52"/>
                    <a:gd name="T7" fmla="*/ 6 h 29"/>
                    <a:gd name="T8" fmla="*/ 43 w 52"/>
                    <a:gd name="T9" fmla="*/ 8 h 29"/>
                    <a:gd name="T10" fmla="*/ 38 w 52"/>
                    <a:gd name="T11" fmla="*/ 2 h 29"/>
                    <a:gd name="T12" fmla="*/ 13 w 52"/>
                    <a:gd name="T13" fmla="*/ 0 h 29"/>
                    <a:gd name="T14" fmla="*/ 8 w 52"/>
                    <a:gd name="T15" fmla="*/ 0 h 29"/>
                    <a:gd name="T16" fmla="*/ 19 w 52"/>
                    <a:gd name="T17" fmla="*/ 24 h 29"/>
                    <a:gd name="T18" fmla="*/ 16 w 52"/>
                    <a:gd name="T19" fmla="*/ 27 h 29"/>
                    <a:gd name="T20" fmla="*/ 17 w 52"/>
                    <a:gd name="T21" fmla="*/ 28 h 29"/>
                    <a:gd name="T22" fmla="*/ 18 w 52"/>
                    <a:gd name="T23" fmla="*/ 29 h 29"/>
                    <a:gd name="T24" fmla="*/ 40 w 52"/>
                    <a:gd name="T25" fmla="*/ 29 h 29"/>
                    <a:gd name="T26" fmla="*/ 42 w 52"/>
                    <a:gd name="T27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29">
                      <a:moveTo>
                        <a:pt x="42" y="28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8"/>
                        <a:pt x="52" y="7"/>
                        <a:pt x="51" y="6"/>
                      </a:cubicBezTo>
                      <a:cubicBezTo>
                        <a:pt x="51" y="5"/>
                        <a:pt x="50" y="5"/>
                        <a:pt x="49" y="6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6"/>
                        <a:pt x="41" y="3"/>
                        <a:pt x="38" y="2"/>
                      </a:cubicBezTo>
                      <a:cubicBezTo>
                        <a:pt x="36" y="1"/>
                        <a:pt x="33" y="0"/>
                        <a:pt x="13" y="0"/>
                      </a:cubicBezTo>
                      <a:cubicBezTo>
                        <a:pt x="11" y="0"/>
                        <a:pt x="10" y="0"/>
                        <a:pt x="8" y="0"/>
                      </a:cubicBezTo>
                      <a:cubicBezTo>
                        <a:pt x="8" y="0"/>
                        <a:pt x="19" y="23"/>
                        <a:pt x="19" y="24"/>
                      </a:cubicBezTo>
                      <a:cubicBezTo>
                        <a:pt x="18" y="25"/>
                        <a:pt x="16" y="26"/>
                        <a:pt x="16" y="27"/>
                      </a:cubicBezTo>
                      <a:cubicBezTo>
                        <a:pt x="16" y="28"/>
                        <a:pt x="16" y="28"/>
                        <a:pt x="17" y="28"/>
                      </a:cubicBezTo>
                      <a:cubicBezTo>
                        <a:pt x="17" y="29"/>
                        <a:pt x="18" y="29"/>
                        <a:pt x="18" y="29"/>
                      </a:cubicBezTo>
                      <a:cubicBezTo>
                        <a:pt x="18" y="29"/>
                        <a:pt x="0" y="29"/>
                        <a:pt x="40" y="29"/>
                      </a:cubicBezTo>
                      <a:cubicBezTo>
                        <a:pt x="41" y="29"/>
                        <a:pt x="41" y="29"/>
                        <a:pt x="42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33E9858-39A2-4E9B-BDD2-43511EFAAC56}"/>
                  </a:ext>
                </a:extLst>
              </p:cNvPr>
              <p:cNvGrpSpPr/>
              <p:nvPr/>
            </p:nvGrpSpPr>
            <p:grpSpPr>
              <a:xfrm>
                <a:off x="2302593" y="4098442"/>
                <a:ext cx="351403" cy="351403"/>
                <a:chOff x="3390900" y="1803400"/>
                <a:chExt cx="361950" cy="361950"/>
              </a:xfrm>
              <a:solidFill>
                <a:schemeClr val="accent1"/>
              </a:solidFill>
              <a:effectLst/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3CD9EA48-3CB7-4760-8243-2734CE9E8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0900" y="2014538"/>
                  <a:ext cx="68263" cy="134938"/>
                </a:xfrm>
                <a:custGeom>
                  <a:avLst/>
                  <a:gdLst>
                    <a:gd name="T0" fmla="*/ 16 w 18"/>
                    <a:gd name="T1" fmla="*/ 0 h 36"/>
                    <a:gd name="T2" fmla="*/ 2 w 18"/>
                    <a:gd name="T3" fmla="*/ 0 h 36"/>
                    <a:gd name="T4" fmla="*/ 0 w 18"/>
                    <a:gd name="T5" fmla="*/ 2 h 36"/>
                    <a:gd name="T6" fmla="*/ 0 w 18"/>
                    <a:gd name="T7" fmla="*/ 34 h 36"/>
                    <a:gd name="T8" fmla="*/ 2 w 18"/>
                    <a:gd name="T9" fmla="*/ 36 h 36"/>
                    <a:gd name="T10" fmla="*/ 16 w 18"/>
                    <a:gd name="T11" fmla="*/ 36 h 36"/>
                    <a:gd name="T12" fmla="*/ 18 w 18"/>
                    <a:gd name="T13" fmla="*/ 34 h 36"/>
                    <a:gd name="T14" fmla="*/ 18 w 18"/>
                    <a:gd name="T15" fmla="*/ 2 h 36"/>
                    <a:gd name="T16" fmla="*/ 16 w 1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6">
                      <a:moveTo>
                        <a:pt x="1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8" y="35"/>
                        <a:pt x="18" y="34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BBF893F7-192B-49E1-AF45-7CCC82B60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0" y="2028825"/>
                  <a:ext cx="285750" cy="136525"/>
                </a:xfrm>
                <a:custGeom>
                  <a:avLst/>
                  <a:gdLst>
                    <a:gd name="T0" fmla="*/ 75 w 76"/>
                    <a:gd name="T1" fmla="*/ 13 h 36"/>
                    <a:gd name="T2" fmla="*/ 61 w 76"/>
                    <a:gd name="T3" fmla="*/ 8 h 36"/>
                    <a:gd name="T4" fmla="*/ 49 w 76"/>
                    <a:gd name="T5" fmla="*/ 12 h 36"/>
                    <a:gd name="T6" fmla="*/ 49 w 76"/>
                    <a:gd name="T7" fmla="*/ 14 h 36"/>
                    <a:gd name="T8" fmla="*/ 47 w 76"/>
                    <a:gd name="T9" fmla="*/ 21 h 36"/>
                    <a:gd name="T10" fmla="*/ 40 w 76"/>
                    <a:gd name="T11" fmla="*/ 24 h 36"/>
                    <a:gd name="T12" fmla="*/ 18 w 76"/>
                    <a:gd name="T13" fmla="*/ 24 h 36"/>
                    <a:gd name="T14" fmla="*/ 16 w 76"/>
                    <a:gd name="T15" fmla="*/ 22 h 36"/>
                    <a:gd name="T16" fmla="*/ 18 w 76"/>
                    <a:gd name="T17" fmla="*/ 20 h 36"/>
                    <a:gd name="T18" fmla="*/ 40 w 76"/>
                    <a:gd name="T19" fmla="*/ 20 h 36"/>
                    <a:gd name="T20" fmla="*/ 44 w 76"/>
                    <a:gd name="T21" fmla="*/ 18 h 36"/>
                    <a:gd name="T22" fmla="*/ 45 w 76"/>
                    <a:gd name="T23" fmla="*/ 14 h 36"/>
                    <a:gd name="T24" fmla="*/ 40 w 76"/>
                    <a:gd name="T25" fmla="*/ 8 h 36"/>
                    <a:gd name="T26" fmla="*/ 29 w 76"/>
                    <a:gd name="T27" fmla="*/ 8 h 36"/>
                    <a:gd name="T28" fmla="*/ 28 w 76"/>
                    <a:gd name="T29" fmla="*/ 8 h 36"/>
                    <a:gd name="T30" fmla="*/ 27 w 76"/>
                    <a:gd name="T31" fmla="*/ 7 h 36"/>
                    <a:gd name="T32" fmla="*/ 10 w 76"/>
                    <a:gd name="T33" fmla="*/ 0 h 36"/>
                    <a:gd name="T34" fmla="*/ 2 w 76"/>
                    <a:gd name="T35" fmla="*/ 0 h 36"/>
                    <a:gd name="T36" fmla="*/ 0 w 76"/>
                    <a:gd name="T37" fmla="*/ 2 h 36"/>
                    <a:gd name="T38" fmla="*/ 0 w 76"/>
                    <a:gd name="T39" fmla="*/ 24 h 36"/>
                    <a:gd name="T40" fmla="*/ 1 w 76"/>
                    <a:gd name="T41" fmla="*/ 26 h 36"/>
                    <a:gd name="T42" fmla="*/ 17 w 76"/>
                    <a:gd name="T43" fmla="*/ 31 h 36"/>
                    <a:gd name="T44" fmla="*/ 33 w 76"/>
                    <a:gd name="T45" fmla="*/ 36 h 36"/>
                    <a:gd name="T46" fmla="*/ 51 w 76"/>
                    <a:gd name="T47" fmla="*/ 29 h 36"/>
                    <a:gd name="T48" fmla="*/ 75 w 76"/>
                    <a:gd name="T49" fmla="*/ 16 h 36"/>
                    <a:gd name="T50" fmla="*/ 76 w 76"/>
                    <a:gd name="T51" fmla="*/ 14 h 36"/>
                    <a:gd name="T52" fmla="*/ 75 w 76"/>
                    <a:gd name="T53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36">
                      <a:moveTo>
                        <a:pt x="75" y="13"/>
                      </a:moveTo>
                      <a:cubicBezTo>
                        <a:pt x="71" y="8"/>
                        <a:pt x="67" y="7"/>
                        <a:pt x="61" y="8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3"/>
                        <a:pt x="49" y="13"/>
                        <a:pt x="49" y="14"/>
                      </a:cubicBezTo>
                      <a:cubicBezTo>
                        <a:pt x="49" y="17"/>
                        <a:pt x="49" y="19"/>
                        <a:pt x="47" y="21"/>
                      </a:cubicBezTo>
                      <a:cubicBezTo>
                        <a:pt x="45" y="23"/>
                        <a:pt x="43" y="24"/>
                        <a:pt x="40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2" y="20"/>
                        <a:pt x="43" y="19"/>
                        <a:pt x="44" y="18"/>
                      </a:cubicBezTo>
                      <a:cubicBezTo>
                        <a:pt x="45" y="17"/>
                        <a:pt x="45" y="16"/>
                        <a:pt x="45" y="14"/>
                      </a:cubicBezTo>
                      <a:cubicBezTo>
                        <a:pt x="45" y="12"/>
                        <a:pt x="44" y="8"/>
                        <a:pt x="40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8"/>
                        <a:pt x="27" y="8"/>
                        <a:pt x="27" y="7"/>
                      </a:cubicBezTo>
                      <a:cubicBezTo>
                        <a:pt x="24" y="5"/>
                        <a:pt x="18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3" y="30"/>
                        <a:pt x="17" y="31"/>
                      </a:cubicBezTo>
                      <a:cubicBezTo>
                        <a:pt x="25" y="34"/>
                        <a:pt x="29" y="36"/>
                        <a:pt x="33" y="36"/>
                      </a:cubicBezTo>
                      <a:cubicBezTo>
                        <a:pt x="38" y="36"/>
                        <a:pt x="42" y="34"/>
                        <a:pt x="51" y="29"/>
                      </a:cubicBezTo>
                      <a:cubicBezTo>
                        <a:pt x="57" y="25"/>
                        <a:pt x="64" y="21"/>
                        <a:pt x="75" y="16"/>
                      </a:cubicBezTo>
                      <a:cubicBezTo>
                        <a:pt x="75" y="16"/>
                        <a:pt x="76" y="15"/>
                        <a:pt x="76" y="14"/>
                      </a:cubicBezTo>
                      <a:cubicBezTo>
                        <a:pt x="76" y="14"/>
                        <a:pt x="76" y="13"/>
                        <a:pt x="7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="" xmlns:a16="http://schemas.microsoft.com/office/drawing/2014/main" id="{69A152BA-13A0-43AC-AE23-CF3A59369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875" y="1803400"/>
                  <a:ext cx="273050" cy="233363"/>
                </a:xfrm>
                <a:custGeom>
                  <a:avLst/>
                  <a:gdLst>
                    <a:gd name="T0" fmla="*/ 21 w 73"/>
                    <a:gd name="T1" fmla="*/ 45 h 62"/>
                    <a:gd name="T2" fmla="*/ 29 w 73"/>
                    <a:gd name="T3" fmla="*/ 40 h 62"/>
                    <a:gd name="T4" fmla="*/ 36 w 73"/>
                    <a:gd name="T5" fmla="*/ 59 h 62"/>
                    <a:gd name="T6" fmla="*/ 40 w 73"/>
                    <a:gd name="T7" fmla="*/ 62 h 62"/>
                    <a:gd name="T8" fmla="*/ 44 w 73"/>
                    <a:gd name="T9" fmla="*/ 59 h 62"/>
                    <a:gd name="T10" fmla="*/ 49 w 73"/>
                    <a:gd name="T11" fmla="*/ 49 h 62"/>
                    <a:gd name="T12" fmla="*/ 56 w 73"/>
                    <a:gd name="T13" fmla="*/ 53 h 62"/>
                    <a:gd name="T14" fmla="*/ 56 w 73"/>
                    <a:gd name="T15" fmla="*/ 53 h 62"/>
                    <a:gd name="T16" fmla="*/ 65 w 73"/>
                    <a:gd name="T17" fmla="*/ 48 h 62"/>
                    <a:gd name="T18" fmla="*/ 69 w 73"/>
                    <a:gd name="T19" fmla="*/ 21 h 62"/>
                    <a:gd name="T20" fmla="*/ 68 w 73"/>
                    <a:gd name="T21" fmla="*/ 20 h 62"/>
                    <a:gd name="T22" fmla="*/ 66 w 73"/>
                    <a:gd name="T23" fmla="*/ 20 h 62"/>
                    <a:gd name="T24" fmla="*/ 56 w 73"/>
                    <a:gd name="T25" fmla="*/ 24 h 62"/>
                    <a:gd name="T26" fmla="*/ 47 w 73"/>
                    <a:gd name="T27" fmla="*/ 28 h 62"/>
                    <a:gd name="T28" fmla="*/ 41 w 73"/>
                    <a:gd name="T29" fmla="*/ 37 h 62"/>
                    <a:gd name="T30" fmla="*/ 44 w 73"/>
                    <a:gd name="T31" fmla="*/ 43 h 62"/>
                    <a:gd name="T32" fmla="*/ 41 w 73"/>
                    <a:gd name="T33" fmla="*/ 47 h 62"/>
                    <a:gd name="T34" fmla="*/ 35 w 73"/>
                    <a:gd name="T35" fmla="*/ 35 h 62"/>
                    <a:gd name="T36" fmla="*/ 40 w 73"/>
                    <a:gd name="T37" fmla="*/ 27 h 62"/>
                    <a:gd name="T38" fmla="*/ 36 w 73"/>
                    <a:gd name="T39" fmla="*/ 14 h 62"/>
                    <a:gd name="T40" fmla="*/ 22 w 73"/>
                    <a:gd name="T41" fmla="*/ 7 h 62"/>
                    <a:gd name="T42" fmla="*/ 8 w 73"/>
                    <a:gd name="T43" fmla="*/ 0 h 62"/>
                    <a:gd name="T44" fmla="*/ 6 w 73"/>
                    <a:gd name="T45" fmla="*/ 0 h 62"/>
                    <a:gd name="T46" fmla="*/ 5 w 73"/>
                    <a:gd name="T47" fmla="*/ 1 h 62"/>
                    <a:gd name="T48" fmla="*/ 8 w 73"/>
                    <a:gd name="T49" fmla="*/ 38 h 62"/>
                    <a:gd name="T50" fmla="*/ 21 w 73"/>
                    <a:gd name="T51" fmla="*/ 45 h 62"/>
                    <a:gd name="T52" fmla="*/ 14 w 73"/>
                    <a:gd name="T53" fmla="*/ 15 h 62"/>
                    <a:gd name="T54" fmla="*/ 17 w 73"/>
                    <a:gd name="T55" fmla="*/ 15 h 62"/>
                    <a:gd name="T56" fmla="*/ 33 w 73"/>
                    <a:gd name="T57" fmla="*/ 36 h 62"/>
                    <a:gd name="T58" fmla="*/ 33 w 73"/>
                    <a:gd name="T59" fmla="*/ 36 h 62"/>
                    <a:gd name="T60" fmla="*/ 40 w 73"/>
                    <a:gd name="T61" fmla="*/ 52 h 62"/>
                    <a:gd name="T62" fmla="*/ 57 w 73"/>
                    <a:gd name="T63" fmla="*/ 34 h 62"/>
                    <a:gd name="T64" fmla="*/ 60 w 73"/>
                    <a:gd name="T65" fmla="*/ 35 h 62"/>
                    <a:gd name="T66" fmla="*/ 59 w 73"/>
                    <a:gd name="T67" fmla="*/ 38 h 62"/>
                    <a:gd name="T68" fmla="*/ 42 w 73"/>
                    <a:gd name="T69" fmla="*/ 58 h 62"/>
                    <a:gd name="T70" fmla="*/ 42 w 73"/>
                    <a:gd name="T71" fmla="*/ 58 h 62"/>
                    <a:gd name="T72" fmla="*/ 38 w 73"/>
                    <a:gd name="T73" fmla="*/ 58 h 62"/>
                    <a:gd name="T74" fmla="*/ 30 w 73"/>
                    <a:gd name="T75" fmla="*/ 39 h 62"/>
                    <a:gd name="T76" fmla="*/ 30 w 73"/>
                    <a:gd name="T77" fmla="*/ 39 h 62"/>
                    <a:gd name="T78" fmla="*/ 14 w 73"/>
                    <a:gd name="T79" fmla="*/ 18 h 62"/>
                    <a:gd name="T80" fmla="*/ 14 w 73"/>
                    <a:gd name="T81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" h="62">
                      <a:moveTo>
                        <a:pt x="21" y="45"/>
                      </a:moveTo>
                      <a:cubicBezTo>
                        <a:pt x="24" y="45"/>
                        <a:pt x="27" y="43"/>
                        <a:pt x="29" y="40"/>
                      </a:cubicBezTo>
                      <a:cubicBezTo>
                        <a:pt x="34" y="50"/>
                        <a:pt x="36" y="58"/>
                        <a:pt x="36" y="59"/>
                      </a:cubicBezTo>
                      <a:cubicBezTo>
                        <a:pt x="36" y="60"/>
                        <a:pt x="38" y="62"/>
                        <a:pt x="40" y="62"/>
                      </a:cubicBezTo>
                      <a:cubicBezTo>
                        <a:pt x="42" y="62"/>
                        <a:pt x="43" y="61"/>
                        <a:pt x="44" y="59"/>
                      </a:cubicBezTo>
                      <a:cubicBezTo>
                        <a:pt x="44" y="59"/>
                        <a:pt x="46" y="54"/>
                        <a:pt x="49" y="49"/>
                      </a:cubicBezTo>
                      <a:cubicBezTo>
                        <a:pt x="51" y="52"/>
                        <a:pt x="54" y="53"/>
                        <a:pt x="56" y="53"/>
                      </a:cubicBez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9" y="53"/>
                        <a:pt x="62" y="51"/>
                        <a:pt x="65" y="48"/>
                      </a:cubicBezTo>
                      <a:cubicBezTo>
                        <a:pt x="70" y="43"/>
                        <a:pt x="73" y="29"/>
                        <a:pt x="69" y="21"/>
                      </a:cubicBezTo>
                      <a:cubicBezTo>
                        <a:pt x="69" y="20"/>
                        <a:pt x="68" y="20"/>
                        <a:pt x="68" y="20"/>
                      </a:cubicBezTo>
                      <a:cubicBezTo>
                        <a:pt x="67" y="20"/>
                        <a:pt x="67" y="20"/>
                        <a:pt x="66" y="20"/>
                      </a:cubicBezTo>
                      <a:cubicBezTo>
                        <a:pt x="63" y="23"/>
                        <a:pt x="59" y="24"/>
                        <a:pt x="56" y="24"/>
                      </a:cubicBezTo>
                      <a:cubicBezTo>
                        <a:pt x="53" y="25"/>
                        <a:pt x="50" y="26"/>
                        <a:pt x="47" y="28"/>
                      </a:cubicBezTo>
                      <a:cubicBezTo>
                        <a:pt x="43" y="30"/>
                        <a:pt x="41" y="34"/>
                        <a:pt x="41" y="37"/>
                      </a:cubicBezTo>
                      <a:cubicBezTo>
                        <a:pt x="41" y="38"/>
                        <a:pt x="42" y="41"/>
                        <a:pt x="44" y="43"/>
                      </a:cubicBezTo>
                      <a:cubicBezTo>
                        <a:pt x="43" y="44"/>
                        <a:pt x="42" y="46"/>
                        <a:pt x="41" y="47"/>
                      </a:cubicBezTo>
                      <a:cubicBezTo>
                        <a:pt x="39" y="43"/>
                        <a:pt x="37" y="39"/>
                        <a:pt x="35" y="35"/>
                      </a:cubicBezTo>
                      <a:cubicBezTo>
                        <a:pt x="38" y="33"/>
                        <a:pt x="40" y="30"/>
                        <a:pt x="40" y="27"/>
                      </a:cubicBezTo>
                      <a:cubicBezTo>
                        <a:pt x="41" y="23"/>
                        <a:pt x="40" y="19"/>
                        <a:pt x="36" y="14"/>
                      </a:cubicBezTo>
                      <a:cubicBezTo>
                        <a:pt x="32" y="10"/>
                        <a:pt x="27" y="8"/>
                        <a:pt x="22" y="7"/>
                      </a:cubicBezTo>
                      <a:cubicBezTo>
                        <a:pt x="17" y="5"/>
                        <a:pt x="12" y="4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6" y="0"/>
                        <a:pt x="5" y="1"/>
                        <a:pt x="5" y="1"/>
                      </a:cubicBezTo>
                      <a:cubicBezTo>
                        <a:pt x="0" y="12"/>
                        <a:pt x="2" y="30"/>
                        <a:pt x="8" y="38"/>
                      </a:cubicBezTo>
                      <a:cubicBezTo>
                        <a:pt x="11" y="41"/>
                        <a:pt x="16" y="45"/>
                        <a:pt x="21" y="45"/>
                      </a:cubicBezTo>
                      <a:close/>
                      <a:moveTo>
                        <a:pt x="14" y="15"/>
                      </a:moveTo>
                      <a:cubicBezTo>
                        <a:pt x="14" y="14"/>
                        <a:pt x="15" y="14"/>
                        <a:pt x="17" y="15"/>
                      </a:cubicBezTo>
                      <a:cubicBezTo>
                        <a:pt x="23" y="21"/>
                        <a:pt x="29" y="28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7" y="42"/>
                        <a:pt x="39" y="47"/>
                        <a:pt x="40" y="52"/>
                      </a:cubicBezTo>
                      <a:cubicBezTo>
                        <a:pt x="45" y="45"/>
                        <a:pt x="50" y="38"/>
                        <a:pt x="57" y="34"/>
                      </a:cubicBezTo>
                      <a:cubicBezTo>
                        <a:pt x="58" y="33"/>
                        <a:pt x="59" y="34"/>
                        <a:pt x="60" y="35"/>
                      </a:cubicBezTo>
                      <a:cubicBezTo>
                        <a:pt x="60" y="36"/>
                        <a:pt x="60" y="37"/>
                        <a:pt x="59" y="38"/>
                      </a:cubicBezTo>
                      <a:cubicBezTo>
                        <a:pt x="50" y="42"/>
                        <a:pt x="44" y="53"/>
                        <a:pt x="42" y="58"/>
                      </a:cubicBez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1" y="60"/>
                        <a:pt x="39" y="60"/>
                        <a:pt x="38" y="58"/>
                      </a:cubicBezTo>
                      <a:cubicBezTo>
                        <a:pt x="37" y="54"/>
                        <a:pt x="36" y="49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6" y="32"/>
                        <a:pt x="21" y="24"/>
                        <a:pt x="14" y="18"/>
                      </a:cubicBezTo>
                      <a:cubicBezTo>
                        <a:pt x="13" y="17"/>
                        <a:pt x="13" y="16"/>
                        <a:pt x="1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5740697" y="1454329"/>
            <a:ext cx="546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HISTOGRAM USIA PENGUNJUNG MENURUT GENDER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&gt;&gt;</a:t>
            </a:r>
            <a:r>
              <a:rPr lang="en-US" dirty="0" err="1"/>
              <a:t>berdasarkan</a:t>
            </a:r>
            <a:r>
              <a:rPr lang="en-US" dirty="0"/>
              <a:t> dataset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yang </a:t>
            </a:r>
            <a:r>
              <a:rPr lang="en-US" dirty="0" err="1"/>
              <a:t>berbelanja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.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/>
              <a:t>paruh</a:t>
            </a:r>
            <a:r>
              <a:rPr lang="en-US" dirty="0"/>
              <a:t> </a:t>
            </a:r>
            <a:r>
              <a:rPr lang="en-US" dirty="0" err="1"/>
              <a:t>baya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 smtClean="0"/>
              <a:t>pria</a:t>
            </a:r>
            <a:r>
              <a:rPr lang="en-US" dirty="0"/>
              <a:t> </a:t>
            </a:r>
            <a:r>
              <a:rPr lang="en-US" dirty="0" err="1" smtClean="0"/>
              <a:t>paruh</a:t>
            </a:r>
            <a:r>
              <a:rPr lang="en-US" dirty="0" smtClean="0"/>
              <a:t> </a:t>
            </a:r>
            <a:r>
              <a:rPr lang="en-US" dirty="0" err="1" smtClean="0"/>
              <a:t>baya</a:t>
            </a:r>
            <a:r>
              <a:rPr lang="en-US" dirty="0" smtClean="0"/>
              <a:t> yang </a:t>
            </a:r>
            <a:r>
              <a:rPr lang="en-US" dirty="0" err="1" smtClean="0"/>
              <a:t>berkunjung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47" y="1582421"/>
            <a:ext cx="4725477" cy="353140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57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7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424843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6333942" y="540601"/>
            <a:ext cx="477313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Eksplorasi</a:t>
            </a:r>
            <a:r>
              <a:rPr lang="en-US" sz="3600" dirty="0" smtClean="0"/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532062" y="1141025"/>
            <a:ext cx="4168156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734847" y="1191317"/>
            <a:ext cx="3793846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9680883" y="3348123"/>
            <a:ext cx="1821578" cy="2822283"/>
            <a:chOff x="628902" y="1425996"/>
            <a:chExt cx="2462497" cy="4923049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9D0D96C-E388-4AC3-A680-DC2A71C33CFA}"/>
                </a:ext>
              </a:extLst>
            </p:cNvPr>
            <p:cNvSpPr/>
            <p:nvPr/>
          </p:nvSpPr>
          <p:spPr>
            <a:xfrm>
              <a:off x="628902" y="5952170"/>
              <a:ext cx="2238375" cy="396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9199" y="1425996"/>
              <a:ext cx="2362200" cy="4814924"/>
              <a:chOff x="566989" y="1440638"/>
              <a:chExt cx="2362200" cy="48149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C179B2BD-640C-4C34-BD98-8D5AA9D96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89" y="1440638"/>
                <a:ext cx="2362200" cy="4814924"/>
              </a:xfrm>
              <a:prstGeom prst="rect">
                <a:avLst/>
              </a:prstGeom>
            </p:spPr>
          </p:pic>
          <p:sp>
            <p:nvSpPr>
              <p:cNvPr id="51" name="Freeform 13">
                <a:extLst>
                  <a:ext uri="{FF2B5EF4-FFF2-40B4-BE49-F238E27FC236}">
                    <a16:creationId xmlns="" xmlns:a16="http://schemas.microsoft.com/office/drawing/2014/main" id="{54725707-0B23-4B12-B953-A78527C15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248" y="3492071"/>
                <a:ext cx="349864" cy="360653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AC13A7D2-5B19-49E9-9281-E801B33EB3EE}"/>
                  </a:ext>
                </a:extLst>
              </p:cNvPr>
              <p:cNvGrpSpPr/>
              <p:nvPr/>
            </p:nvGrpSpPr>
            <p:grpSpPr>
              <a:xfrm>
                <a:off x="1662157" y="4206244"/>
                <a:ext cx="349864" cy="351403"/>
                <a:chOff x="2670175" y="2886076"/>
                <a:chExt cx="360363" cy="361950"/>
              </a:xfrm>
              <a:solidFill>
                <a:srgbClr val="FFC000"/>
              </a:solidFill>
              <a:effectLst/>
            </p:grpSpPr>
            <p:sp>
              <p:nvSpPr>
                <p:cNvPr id="95" name="Freeform 24">
                  <a:extLst>
                    <a:ext uri="{FF2B5EF4-FFF2-40B4-BE49-F238E27FC236}">
                      <a16:creationId xmlns="" xmlns:a16="http://schemas.microsoft.com/office/drawing/2014/main" id="{2C0A309A-257D-4BFB-9695-F6EB2E094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313" y="2932113"/>
                  <a:ext cx="44450" cy="115888"/>
                </a:xfrm>
                <a:custGeom>
                  <a:avLst/>
                  <a:gdLst>
                    <a:gd name="T0" fmla="*/ 12 w 12"/>
                    <a:gd name="T1" fmla="*/ 2 h 31"/>
                    <a:gd name="T2" fmla="*/ 10 w 12"/>
                    <a:gd name="T3" fmla="*/ 0 h 31"/>
                    <a:gd name="T4" fmla="*/ 0 w 12"/>
                    <a:gd name="T5" fmla="*/ 0 h 31"/>
                    <a:gd name="T6" fmla="*/ 0 w 12"/>
                    <a:gd name="T7" fmla="*/ 31 h 31"/>
                    <a:gd name="T8" fmla="*/ 12 w 12"/>
                    <a:gd name="T9" fmla="*/ 28 h 31"/>
                    <a:gd name="T10" fmla="*/ 12 w 12"/>
                    <a:gd name="T11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1">
                      <a:moveTo>
                        <a:pt x="12" y="2"/>
                      </a:move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0"/>
                        <a:pt x="8" y="28"/>
                        <a:pt x="12" y="28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5">
                  <a:extLst>
                    <a:ext uri="{FF2B5EF4-FFF2-40B4-BE49-F238E27FC236}">
                      <a16:creationId xmlns="" xmlns:a16="http://schemas.microsoft.com/office/drawing/2014/main" id="{B4AFAF89-D306-4679-A09B-263FDC5E5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75" y="2932113"/>
                  <a:ext cx="173038" cy="285750"/>
                </a:xfrm>
                <a:custGeom>
                  <a:avLst/>
                  <a:gdLst>
                    <a:gd name="T0" fmla="*/ 12 w 46"/>
                    <a:gd name="T1" fmla="*/ 64 h 76"/>
                    <a:gd name="T2" fmla="*/ 12 w 46"/>
                    <a:gd name="T3" fmla="*/ 0 h 76"/>
                    <a:gd name="T4" fmla="*/ 2 w 46"/>
                    <a:gd name="T5" fmla="*/ 0 h 76"/>
                    <a:gd name="T6" fmla="*/ 0 w 46"/>
                    <a:gd name="T7" fmla="*/ 2 h 76"/>
                    <a:gd name="T8" fmla="*/ 0 w 46"/>
                    <a:gd name="T9" fmla="*/ 66 h 76"/>
                    <a:gd name="T10" fmla="*/ 10 w 46"/>
                    <a:gd name="T11" fmla="*/ 76 h 76"/>
                    <a:gd name="T12" fmla="*/ 46 w 46"/>
                    <a:gd name="T13" fmla="*/ 76 h 76"/>
                    <a:gd name="T14" fmla="*/ 41 w 46"/>
                    <a:gd name="T15" fmla="*/ 64 h 76"/>
                    <a:gd name="T16" fmla="*/ 12 w 46"/>
                    <a:gd name="T17" fmla="*/ 6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76">
                      <a:moveTo>
                        <a:pt x="12" y="64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3" y="73"/>
                        <a:pt x="42" y="68"/>
                        <a:pt x="41" y="64"/>
                      </a:cubicBezTo>
                      <a:lnTo>
                        <a:pt x="12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7" name="Freeform 26">
                  <a:extLst>
                    <a:ext uri="{FF2B5EF4-FFF2-40B4-BE49-F238E27FC236}">
                      <a16:creationId xmlns="" xmlns:a16="http://schemas.microsoft.com/office/drawing/2014/main" id="{85012AA0-B8F7-4D48-A766-9D45FF7F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22601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8" name="Freeform 27">
                  <a:extLst>
                    <a:ext uri="{FF2B5EF4-FFF2-40B4-BE49-F238E27FC236}">
                      <a16:creationId xmlns="" xmlns:a16="http://schemas.microsoft.com/office/drawing/2014/main" id="{837E998E-9F73-4241-AF09-0CF215C89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52763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9" name="Freeform 28">
                  <a:extLst>
                    <a:ext uri="{FF2B5EF4-FFF2-40B4-BE49-F238E27FC236}">
                      <a16:creationId xmlns="" xmlns:a16="http://schemas.microsoft.com/office/drawing/2014/main" id="{EDE350EA-1B24-49F5-B4B7-ADCA5B1EA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82926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22 w 24"/>
                    <a:gd name="T3" fmla="*/ 0 h 4"/>
                    <a:gd name="T4" fmla="*/ 2 w 24"/>
                    <a:gd name="T5" fmla="*/ 0 h 4"/>
                    <a:gd name="T6" fmla="*/ 0 w 24"/>
                    <a:gd name="T7" fmla="*/ 2 h 4"/>
                    <a:gd name="T8" fmla="*/ 2 w 24"/>
                    <a:gd name="T9" fmla="*/ 4 h 4"/>
                    <a:gd name="T10" fmla="*/ 22 w 24"/>
                    <a:gd name="T11" fmla="*/ 4 h 4"/>
                    <a:gd name="T12" fmla="*/ 24 w 2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0" name="Freeform 29">
                  <a:extLst>
                    <a:ext uri="{FF2B5EF4-FFF2-40B4-BE49-F238E27FC236}">
                      <a16:creationId xmlns="" xmlns:a16="http://schemas.microsoft.com/office/drawing/2014/main" id="{F8E00270-A44E-41C9-A2C6-8BE1FD2F3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113088"/>
                  <a:ext cx="60325" cy="14288"/>
                </a:xfrm>
                <a:custGeom>
                  <a:avLst/>
                  <a:gdLst>
                    <a:gd name="T0" fmla="*/ 2 w 16"/>
                    <a:gd name="T1" fmla="*/ 0 h 4"/>
                    <a:gd name="T2" fmla="*/ 0 w 16"/>
                    <a:gd name="T3" fmla="*/ 2 h 4"/>
                    <a:gd name="T4" fmla="*/ 2 w 16"/>
                    <a:gd name="T5" fmla="*/ 4 h 4"/>
                    <a:gd name="T6" fmla="*/ 14 w 16"/>
                    <a:gd name="T7" fmla="*/ 4 h 4"/>
                    <a:gd name="T8" fmla="*/ 16 w 16"/>
                    <a:gd name="T9" fmla="*/ 2 h 4"/>
                    <a:gd name="T10" fmla="*/ 14 w 16"/>
                    <a:gd name="T11" fmla="*/ 0 h 4"/>
                    <a:gd name="T12" fmla="*/ 2 w 1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6" y="3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30">
                  <a:extLst>
                    <a:ext uri="{FF2B5EF4-FFF2-40B4-BE49-F238E27FC236}">
                      <a16:creationId xmlns="" xmlns:a16="http://schemas.microsoft.com/office/drawing/2014/main" id="{4FF8C0FA-834A-4B0E-B8EB-E89DFA52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500" y="2886076"/>
                  <a:ext cx="134938" cy="106363"/>
                </a:xfrm>
                <a:custGeom>
                  <a:avLst/>
                  <a:gdLst>
                    <a:gd name="T0" fmla="*/ 2 w 36"/>
                    <a:gd name="T1" fmla="*/ 28 h 28"/>
                    <a:gd name="T2" fmla="*/ 34 w 36"/>
                    <a:gd name="T3" fmla="*/ 28 h 28"/>
                    <a:gd name="T4" fmla="*/ 36 w 36"/>
                    <a:gd name="T5" fmla="*/ 26 h 28"/>
                    <a:gd name="T6" fmla="*/ 36 w 36"/>
                    <a:gd name="T7" fmla="*/ 10 h 28"/>
                    <a:gd name="T8" fmla="*/ 34 w 36"/>
                    <a:gd name="T9" fmla="*/ 8 h 28"/>
                    <a:gd name="T10" fmla="*/ 28 w 36"/>
                    <a:gd name="T11" fmla="*/ 8 h 28"/>
                    <a:gd name="T12" fmla="*/ 18 w 36"/>
                    <a:gd name="T13" fmla="*/ 0 h 28"/>
                    <a:gd name="T14" fmla="*/ 8 w 36"/>
                    <a:gd name="T15" fmla="*/ 8 h 28"/>
                    <a:gd name="T16" fmla="*/ 2 w 36"/>
                    <a:gd name="T17" fmla="*/ 8 h 28"/>
                    <a:gd name="T18" fmla="*/ 0 w 36"/>
                    <a:gd name="T19" fmla="*/ 10 h 28"/>
                    <a:gd name="T20" fmla="*/ 0 w 36"/>
                    <a:gd name="T21" fmla="*/ 26 h 28"/>
                    <a:gd name="T22" fmla="*/ 2 w 36"/>
                    <a:gd name="T2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28">
                      <a:moveTo>
                        <a:pt x="2" y="28"/>
                      </a:move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8"/>
                        <a:pt x="36" y="27"/>
                        <a:pt x="36" y="2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5" y="8"/>
                        <a:pt x="3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3"/>
                        <a:pt x="23" y="0"/>
                        <a:pt x="18" y="0"/>
                      </a:cubicBezTo>
                      <a:cubicBezTo>
                        <a:pt x="13" y="0"/>
                        <a:pt x="9" y="3"/>
                        <a:pt x="8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="" xmlns:a16="http://schemas.microsoft.com/office/drawing/2014/main" id="{0E17F090-3E65-493F-96FF-5EC5D70E19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5275" y="3052763"/>
                  <a:ext cx="195263" cy="195263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41 w 52"/>
                    <a:gd name="T11" fmla="*/ 21 h 52"/>
                    <a:gd name="T12" fmla="*/ 24 w 52"/>
                    <a:gd name="T13" fmla="*/ 39 h 52"/>
                    <a:gd name="T14" fmla="*/ 11 w 52"/>
                    <a:gd name="T15" fmla="*/ 27 h 52"/>
                    <a:gd name="T16" fmla="*/ 11 w 52"/>
                    <a:gd name="T17" fmla="*/ 24 h 52"/>
                    <a:gd name="T18" fmla="*/ 14 w 52"/>
                    <a:gd name="T19" fmla="*/ 24 h 52"/>
                    <a:gd name="T20" fmla="*/ 24 w 52"/>
                    <a:gd name="T21" fmla="*/ 33 h 52"/>
                    <a:gd name="T22" fmla="*/ 38 w 52"/>
                    <a:gd name="T23" fmla="*/ 18 h 52"/>
                    <a:gd name="T24" fmla="*/ 40 w 52"/>
                    <a:gd name="T25" fmla="*/ 18 h 52"/>
                    <a:gd name="T26" fmla="*/ 41 w 52"/>
                    <a:gd name="T27" fmla="*/ 2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41" y="21"/>
                      </a:move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2" y="23"/>
                        <a:pt x="14" y="23"/>
                        <a:pt x="14" y="24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40" y="17"/>
                        <a:pt x="40" y="18"/>
                      </a:cubicBezTo>
                      <a:cubicBezTo>
                        <a:pt x="41" y="19"/>
                        <a:pt x="41" y="20"/>
                        <a:pt x="4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B6AFC6A-A284-4603-AA45-E1DF74F4DC8B}"/>
                  </a:ext>
                </a:extLst>
              </p:cNvPr>
              <p:cNvGrpSpPr/>
              <p:nvPr/>
            </p:nvGrpSpPr>
            <p:grpSpPr>
              <a:xfrm>
                <a:off x="948094" y="3672398"/>
                <a:ext cx="349864" cy="351403"/>
                <a:chOff x="4113213" y="2163763"/>
                <a:chExt cx="360363" cy="361950"/>
              </a:xfrm>
              <a:solidFill>
                <a:schemeClr val="accent4"/>
              </a:solidFill>
              <a:effectLst/>
            </p:grpSpPr>
            <p:sp>
              <p:nvSpPr>
                <p:cNvPr id="91" name="Freeform 185">
                  <a:extLst>
                    <a:ext uri="{FF2B5EF4-FFF2-40B4-BE49-F238E27FC236}">
                      <a16:creationId xmlns="" xmlns:a16="http://schemas.microsoft.com/office/drawing/2014/main" id="{37547323-9078-4B8B-8F30-F7EBC96D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82838"/>
                  <a:ext cx="120650" cy="120650"/>
                </a:xfrm>
                <a:custGeom>
                  <a:avLst/>
                  <a:gdLst>
                    <a:gd name="T0" fmla="*/ 45 w 76"/>
                    <a:gd name="T1" fmla="*/ 0 h 76"/>
                    <a:gd name="T2" fmla="*/ 0 w 76"/>
                    <a:gd name="T3" fmla="*/ 45 h 76"/>
                    <a:gd name="T4" fmla="*/ 31 w 76"/>
                    <a:gd name="T5" fmla="*/ 76 h 76"/>
                    <a:gd name="T6" fmla="*/ 76 w 76"/>
                    <a:gd name="T7" fmla="*/ 30 h 76"/>
                    <a:gd name="T8" fmla="*/ 45 w 76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45" y="0"/>
                      </a:moveTo>
                      <a:lnTo>
                        <a:pt x="0" y="45"/>
                      </a:lnTo>
                      <a:lnTo>
                        <a:pt x="31" y="76"/>
                      </a:lnTo>
                      <a:lnTo>
                        <a:pt x="76" y="3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86">
                  <a:extLst>
                    <a:ext uri="{FF2B5EF4-FFF2-40B4-BE49-F238E27FC236}">
                      <a16:creationId xmlns="" xmlns:a16="http://schemas.microsoft.com/office/drawing/2014/main" id="{4148B6B7-4C3F-4E57-9D19-EF7645B81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2600" y="2468563"/>
                  <a:ext cx="57150" cy="57150"/>
                </a:xfrm>
                <a:custGeom>
                  <a:avLst/>
                  <a:gdLst>
                    <a:gd name="T0" fmla="*/ 4 w 15"/>
                    <a:gd name="T1" fmla="*/ 0 h 15"/>
                    <a:gd name="T2" fmla="*/ 0 w 15"/>
                    <a:gd name="T3" fmla="*/ 12 h 15"/>
                    <a:gd name="T4" fmla="*/ 1 w 15"/>
                    <a:gd name="T5" fmla="*/ 14 h 15"/>
                    <a:gd name="T6" fmla="*/ 2 w 15"/>
                    <a:gd name="T7" fmla="*/ 15 h 15"/>
                    <a:gd name="T8" fmla="*/ 3 w 15"/>
                    <a:gd name="T9" fmla="*/ 15 h 15"/>
                    <a:gd name="T10" fmla="*/ 15 w 15"/>
                    <a:gd name="T11" fmla="*/ 11 h 15"/>
                    <a:gd name="T12" fmla="*/ 4 w 1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5">
                      <a:moveTo>
                        <a:pt x="4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5"/>
                        <a:pt x="2" y="15"/>
                        <a:pt x="3" y="15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7">
                  <a:extLst>
                    <a:ext uri="{FF2B5EF4-FFF2-40B4-BE49-F238E27FC236}">
                      <a16:creationId xmlns="" xmlns:a16="http://schemas.microsoft.com/office/drawing/2014/main" id="{20E7607E-A499-449B-97CA-E71246D59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963" y="2344738"/>
                  <a:ext cx="74613" cy="74613"/>
                </a:xfrm>
                <a:custGeom>
                  <a:avLst/>
                  <a:gdLst>
                    <a:gd name="T0" fmla="*/ 19 w 20"/>
                    <a:gd name="T1" fmla="*/ 11 h 20"/>
                    <a:gd name="T2" fmla="*/ 9 w 20"/>
                    <a:gd name="T3" fmla="*/ 1 h 20"/>
                    <a:gd name="T4" fmla="*/ 7 w 20"/>
                    <a:gd name="T5" fmla="*/ 1 h 20"/>
                    <a:gd name="T6" fmla="*/ 0 w 20"/>
                    <a:gd name="T7" fmla="*/ 7 h 20"/>
                    <a:gd name="T8" fmla="*/ 13 w 20"/>
                    <a:gd name="T9" fmla="*/ 20 h 20"/>
                    <a:gd name="T10" fmla="*/ 19 w 20"/>
                    <a:gd name="T11" fmla="*/ 13 h 20"/>
                    <a:gd name="T12" fmla="*/ 19 w 20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9" y="11"/>
                      </a:move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3"/>
                        <a:pt x="20" y="11"/>
                        <a:pt x="1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88">
                  <a:extLst>
                    <a:ext uri="{FF2B5EF4-FFF2-40B4-BE49-F238E27FC236}">
                      <a16:creationId xmlns="" xmlns:a16="http://schemas.microsoft.com/office/drawing/2014/main" id="{8CF42DA8-3853-4058-BE13-CA67BAE2E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3213" y="2163763"/>
                  <a:ext cx="255588" cy="331788"/>
                </a:xfrm>
                <a:custGeom>
                  <a:avLst/>
                  <a:gdLst>
                    <a:gd name="T0" fmla="*/ 48 w 68"/>
                    <a:gd name="T1" fmla="*/ 78 h 88"/>
                    <a:gd name="T2" fmla="*/ 50 w 68"/>
                    <a:gd name="T3" fmla="*/ 76 h 88"/>
                    <a:gd name="T4" fmla="*/ 68 w 68"/>
                    <a:gd name="T5" fmla="*/ 58 h 88"/>
                    <a:gd name="T6" fmla="*/ 68 w 68"/>
                    <a:gd name="T7" fmla="*/ 22 h 88"/>
                    <a:gd name="T8" fmla="*/ 67 w 68"/>
                    <a:gd name="T9" fmla="*/ 21 h 88"/>
                    <a:gd name="T10" fmla="*/ 47 w 68"/>
                    <a:gd name="T11" fmla="*/ 1 h 88"/>
                    <a:gd name="T12" fmla="*/ 46 w 68"/>
                    <a:gd name="T13" fmla="*/ 0 h 88"/>
                    <a:gd name="T14" fmla="*/ 2 w 68"/>
                    <a:gd name="T15" fmla="*/ 0 h 88"/>
                    <a:gd name="T16" fmla="*/ 0 w 68"/>
                    <a:gd name="T17" fmla="*/ 2 h 88"/>
                    <a:gd name="T18" fmla="*/ 0 w 68"/>
                    <a:gd name="T19" fmla="*/ 86 h 88"/>
                    <a:gd name="T20" fmla="*/ 2 w 68"/>
                    <a:gd name="T21" fmla="*/ 88 h 88"/>
                    <a:gd name="T22" fmla="*/ 45 w 68"/>
                    <a:gd name="T23" fmla="*/ 88 h 88"/>
                    <a:gd name="T24" fmla="*/ 48 w 68"/>
                    <a:gd name="T25" fmla="*/ 78 h 88"/>
                    <a:gd name="T26" fmla="*/ 46 w 68"/>
                    <a:gd name="T27" fmla="*/ 2 h 88"/>
                    <a:gd name="T28" fmla="*/ 66 w 68"/>
                    <a:gd name="T29" fmla="*/ 22 h 88"/>
                    <a:gd name="T30" fmla="*/ 46 w 68"/>
                    <a:gd name="T31" fmla="*/ 22 h 88"/>
                    <a:gd name="T32" fmla="*/ 46 w 68"/>
                    <a:gd name="T33" fmla="*/ 2 h 88"/>
                    <a:gd name="T34" fmla="*/ 36 w 68"/>
                    <a:gd name="T35" fmla="*/ 40 h 88"/>
                    <a:gd name="T36" fmla="*/ 52 w 68"/>
                    <a:gd name="T37" fmla="*/ 40 h 88"/>
                    <a:gd name="T38" fmla="*/ 54 w 68"/>
                    <a:gd name="T39" fmla="*/ 42 h 88"/>
                    <a:gd name="T40" fmla="*/ 52 w 68"/>
                    <a:gd name="T41" fmla="*/ 44 h 88"/>
                    <a:gd name="T42" fmla="*/ 36 w 68"/>
                    <a:gd name="T43" fmla="*/ 44 h 88"/>
                    <a:gd name="T44" fmla="*/ 34 w 68"/>
                    <a:gd name="T45" fmla="*/ 42 h 88"/>
                    <a:gd name="T46" fmla="*/ 36 w 68"/>
                    <a:gd name="T47" fmla="*/ 40 h 88"/>
                    <a:gd name="T48" fmla="*/ 31 w 68"/>
                    <a:gd name="T49" fmla="*/ 51 h 88"/>
                    <a:gd name="T50" fmla="*/ 21 w 68"/>
                    <a:gd name="T51" fmla="*/ 61 h 88"/>
                    <a:gd name="T52" fmla="*/ 20 w 68"/>
                    <a:gd name="T53" fmla="*/ 62 h 88"/>
                    <a:gd name="T54" fmla="*/ 19 w 68"/>
                    <a:gd name="T55" fmla="*/ 61 h 88"/>
                    <a:gd name="T56" fmla="*/ 13 w 68"/>
                    <a:gd name="T57" fmla="*/ 55 h 88"/>
                    <a:gd name="T58" fmla="*/ 13 w 68"/>
                    <a:gd name="T59" fmla="*/ 53 h 88"/>
                    <a:gd name="T60" fmla="*/ 15 w 68"/>
                    <a:gd name="T61" fmla="*/ 53 h 88"/>
                    <a:gd name="T62" fmla="*/ 20 w 68"/>
                    <a:gd name="T63" fmla="*/ 57 h 88"/>
                    <a:gd name="T64" fmla="*/ 29 w 68"/>
                    <a:gd name="T65" fmla="*/ 49 h 88"/>
                    <a:gd name="T66" fmla="*/ 31 w 68"/>
                    <a:gd name="T67" fmla="*/ 49 h 88"/>
                    <a:gd name="T68" fmla="*/ 31 w 68"/>
                    <a:gd name="T69" fmla="*/ 51 h 88"/>
                    <a:gd name="T70" fmla="*/ 31 w 68"/>
                    <a:gd name="T71" fmla="*/ 35 h 88"/>
                    <a:gd name="T72" fmla="*/ 21 w 68"/>
                    <a:gd name="T73" fmla="*/ 45 h 88"/>
                    <a:gd name="T74" fmla="*/ 20 w 68"/>
                    <a:gd name="T75" fmla="*/ 46 h 88"/>
                    <a:gd name="T76" fmla="*/ 19 w 68"/>
                    <a:gd name="T77" fmla="*/ 45 h 88"/>
                    <a:gd name="T78" fmla="*/ 13 w 68"/>
                    <a:gd name="T79" fmla="*/ 39 h 88"/>
                    <a:gd name="T80" fmla="*/ 13 w 68"/>
                    <a:gd name="T81" fmla="*/ 37 h 88"/>
                    <a:gd name="T82" fmla="*/ 15 w 68"/>
                    <a:gd name="T83" fmla="*/ 37 h 88"/>
                    <a:gd name="T84" fmla="*/ 20 w 68"/>
                    <a:gd name="T85" fmla="*/ 41 h 88"/>
                    <a:gd name="T86" fmla="*/ 29 w 68"/>
                    <a:gd name="T87" fmla="*/ 33 h 88"/>
                    <a:gd name="T88" fmla="*/ 31 w 68"/>
                    <a:gd name="T89" fmla="*/ 33 h 88"/>
                    <a:gd name="T90" fmla="*/ 31 w 68"/>
                    <a:gd name="T91" fmla="*/ 35 h 88"/>
                    <a:gd name="T92" fmla="*/ 34 w 68"/>
                    <a:gd name="T93" fmla="*/ 58 h 88"/>
                    <a:gd name="T94" fmla="*/ 36 w 68"/>
                    <a:gd name="T95" fmla="*/ 56 h 88"/>
                    <a:gd name="T96" fmla="*/ 52 w 68"/>
                    <a:gd name="T97" fmla="*/ 56 h 88"/>
                    <a:gd name="T98" fmla="*/ 54 w 68"/>
                    <a:gd name="T99" fmla="*/ 58 h 88"/>
                    <a:gd name="T100" fmla="*/ 52 w 68"/>
                    <a:gd name="T101" fmla="*/ 60 h 88"/>
                    <a:gd name="T102" fmla="*/ 36 w 68"/>
                    <a:gd name="T103" fmla="*/ 60 h 88"/>
                    <a:gd name="T104" fmla="*/ 34 w 68"/>
                    <a:gd name="T105" fmla="*/ 5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88">
                      <a:moveTo>
                        <a:pt x="48" y="78"/>
                      </a:moveTo>
                      <a:cubicBezTo>
                        <a:pt x="49" y="77"/>
                        <a:pt x="49" y="76"/>
                        <a:pt x="50" y="76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1"/>
                        <a:pt x="68" y="21"/>
                        <a:pt x="67" y="2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0"/>
                        <a:pt x="47" y="0"/>
                        <a:pt x="4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1" y="88"/>
                        <a:pt x="2" y="88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lnTo>
                        <a:pt x="48" y="78"/>
                      </a:lnTo>
                      <a:close/>
                      <a:moveTo>
                        <a:pt x="46" y="2"/>
                      </a:move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lnTo>
                        <a:pt x="46" y="2"/>
                      </a:lnTo>
                      <a:close/>
                      <a:moveTo>
                        <a:pt x="36" y="40"/>
                      </a:move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3" y="40"/>
                        <a:pt x="54" y="41"/>
                        <a:pt x="54" y="42"/>
                      </a:cubicBezTo>
                      <a:cubicBezTo>
                        <a:pt x="54" y="43"/>
                        <a:pt x="53" y="44"/>
                        <a:pt x="52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5" y="44"/>
                        <a:pt x="34" y="43"/>
                        <a:pt x="34" y="42"/>
                      </a:cubicBezTo>
                      <a:cubicBezTo>
                        <a:pt x="34" y="41"/>
                        <a:pt x="35" y="40"/>
                        <a:pt x="36" y="40"/>
                      </a:cubicBezTo>
                      <a:close/>
                      <a:moveTo>
                        <a:pt x="31" y="51"/>
                      </a:moveTo>
                      <a:cubicBezTo>
                        <a:pt x="21" y="61"/>
                        <a:pt x="21" y="61"/>
                        <a:pt x="21" y="61"/>
                      </a:cubicBezTo>
                      <a:cubicBezTo>
                        <a:pt x="21" y="62"/>
                        <a:pt x="21" y="62"/>
                        <a:pt x="20" y="62"/>
                      </a:cubicBezTo>
                      <a:cubicBezTo>
                        <a:pt x="19" y="62"/>
                        <a:pt x="19" y="62"/>
                        <a:pt x="19" y="61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2" y="55"/>
                        <a:pt x="12" y="53"/>
                        <a:pt x="13" y="53"/>
                      </a:cubicBezTo>
                      <a:cubicBezTo>
                        <a:pt x="13" y="52"/>
                        <a:pt x="15" y="52"/>
                        <a:pt x="15" y="53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8"/>
                        <a:pt x="31" y="48"/>
                        <a:pt x="31" y="49"/>
                      </a:cubicBezTo>
                      <a:cubicBezTo>
                        <a:pt x="32" y="49"/>
                        <a:pt x="32" y="51"/>
                        <a:pt x="31" y="51"/>
                      </a:cubicBezTo>
                      <a:close/>
                      <a:moveTo>
                        <a:pt x="31" y="3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19" y="46"/>
                        <a:pt x="19" y="46"/>
                        <a:pt x="19" y="45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7"/>
                        <a:pt x="13" y="37"/>
                      </a:cubicBezTo>
                      <a:cubicBezTo>
                        <a:pt x="13" y="36"/>
                        <a:pt x="15" y="36"/>
                        <a:pt x="15" y="37"/>
                      </a:cubicBezTo>
                      <a:cubicBezTo>
                        <a:pt x="20" y="41"/>
                        <a:pt x="20" y="41"/>
                        <a:pt x="20" y="41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29" y="32"/>
                        <a:pt x="31" y="32"/>
                        <a:pt x="31" y="33"/>
                      </a:cubicBezTo>
                      <a:cubicBezTo>
                        <a:pt x="32" y="33"/>
                        <a:pt x="32" y="35"/>
                        <a:pt x="31" y="35"/>
                      </a:cubicBezTo>
                      <a:close/>
                      <a:moveTo>
                        <a:pt x="34" y="58"/>
                      </a:moveTo>
                      <a:cubicBezTo>
                        <a:pt x="34" y="57"/>
                        <a:pt x="35" y="56"/>
                        <a:pt x="36" y="56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3" y="56"/>
                        <a:pt x="54" y="57"/>
                        <a:pt x="54" y="58"/>
                      </a:cubicBezTo>
                      <a:cubicBezTo>
                        <a:pt x="54" y="59"/>
                        <a:pt x="53" y="60"/>
                        <a:pt x="52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5" y="60"/>
                        <a:pt x="34" y="59"/>
                        <a:pt x="34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673FF35A-F0E5-49E0-B603-AEC2735872BF}"/>
                  </a:ext>
                </a:extLst>
              </p:cNvPr>
              <p:cNvGrpSpPr/>
              <p:nvPr/>
            </p:nvGrpSpPr>
            <p:grpSpPr>
              <a:xfrm>
                <a:off x="984449" y="4309310"/>
                <a:ext cx="247110" cy="236856"/>
                <a:chOff x="9161463" y="3975100"/>
                <a:chExt cx="363538" cy="357188"/>
              </a:xfrm>
              <a:solidFill>
                <a:schemeClr val="accent1"/>
              </a:solidFill>
              <a:effectLst/>
            </p:grpSpPr>
            <p:sp>
              <p:nvSpPr>
                <p:cNvPr id="65" name="Freeform 7">
                  <a:extLst>
                    <a:ext uri="{FF2B5EF4-FFF2-40B4-BE49-F238E27FC236}">
                      <a16:creationId xmlns="" xmlns:a16="http://schemas.microsoft.com/office/drawing/2014/main" id="{7BB6374A-446B-4ED0-A5CB-B1109F67A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850" y="4203700"/>
                  <a:ext cx="127000" cy="98425"/>
                </a:xfrm>
                <a:custGeom>
                  <a:avLst/>
                  <a:gdLst>
                    <a:gd name="T0" fmla="*/ 32 w 34"/>
                    <a:gd name="T1" fmla="*/ 0 h 26"/>
                    <a:gd name="T2" fmla="*/ 17 w 34"/>
                    <a:gd name="T3" fmla="*/ 0 h 26"/>
                    <a:gd name="T4" fmla="*/ 0 w 34"/>
                    <a:gd name="T5" fmla="*/ 19 h 26"/>
                    <a:gd name="T6" fmla="*/ 1 w 34"/>
                    <a:gd name="T7" fmla="*/ 20 h 26"/>
                    <a:gd name="T8" fmla="*/ 2 w 34"/>
                    <a:gd name="T9" fmla="*/ 21 h 26"/>
                    <a:gd name="T10" fmla="*/ 10 w 34"/>
                    <a:gd name="T11" fmla="*/ 26 h 26"/>
                    <a:gd name="T12" fmla="*/ 32 w 34"/>
                    <a:gd name="T13" fmla="*/ 26 h 26"/>
                    <a:gd name="T14" fmla="*/ 34 w 34"/>
                    <a:gd name="T15" fmla="*/ 24 h 26"/>
                    <a:gd name="T16" fmla="*/ 34 w 34"/>
                    <a:gd name="T17" fmla="*/ 2 h 26"/>
                    <a:gd name="T18" fmla="*/ 32 w 3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6">
                      <a:moveTo>
                        <a:pt x="32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3" y="23"/>
                        <a:pt x="7" y="26"/>
                        <a:pt x="10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3" y="26"/>
                        <a:pt x="34" y="25"/>
                        <a:pt x="34" y="24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3" y="0"/>
                        <a:pt x="3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="" xmlns:a16="http://schemas.microsoft.com/office/drawing/2014/main" id="{16307071-CA4E-4089-87B8-05AB91248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3" y="4113213"/>
                  <a:ext cx="142875" cy="147638"/>
                </a:xfrm>
                <a:custGeom>
                  <a:avLst/>
                  <a:gdLst>
                    <a:gd name="T0" fmla="*/ 29 w 38"/>
                    <a:gd name="T1" fmla="*/ 20 h 39"/>
                    <a:gd name="T2" fmla="*/ 36 w 38"/>
                    <a:gd name="T3" fmla="*/ 20 h 39"/>
                    <a:gd name="T4" fmla="*/ 38 w 38"/>
                    <a:gd name="T5" fmla="*/ 19 h 39"/>
                    <a:gd name="T6" fmla="*/ 38 w 38"/>
                    <a:gd name="T7" fmla="*/ 17 h 39"/>
                    <a:gd name="T8" fmla="*/ 26 w 38"/>
                    <a:gd name="T9" fmla="*/ 1 h 39"/>
                    <a:gd name="T10" fmla="*/ 24 w 38"/>
                    <a:gd name="T11" fmla="*/ 0 h 39"/>
                    <a:gd name="T12" fmla="*/ 2 w 38"/>
                    <a:gd name="T13" fmla="*/ 0 h 39"/>
                    <a:gd name="T14" fmla="*/ 0 w 38"/>
                    <a:gd name="T15" fmla="*/ 1 h 39"/>
                    <a:gd name="T16" fmla="*/ 1 w 38"/>
                    <a:gd name="T17" fmla="*/ 4 h 39"/>
                    <a:gd name="T18" fmla="*/ 5 w 38"/>
                    <a:gd name="T19" fmla="*/ 6 h 39"/>
                    <a:gd name="T20" fmla="*/ 2 w 38"/>
                    <a:gd name="T21" fmla="*/ 14 h 39"/>
                    <a:gd name="T22" fmla="*/ 12 w 38"/>
                    <a:gd name="T23" fmla="*/ 39 h 39"/>
                    <a:gd name="T24" fmla="*/ 29 w 38"/>
                    <a:gd name="T25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9">
                      <a:moveTo>
                        <a:pt x="29" y="20"/>
                      </a:move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7" y="20"/>
                        <a:pt x="37" y="20"/>
                        <a:pt x="38" y="19"/>
                      </a:cubicBezTo>
                      <a:cubicBezTo>
                        <a:pt x="38" y="18"/>
                        <a:pt x="38" y="17"/>
                        <a:pt x="38" y="1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8"/>
                        <a:pt x="2" y="10"/>
                        <a:pt x="2" y="14"/>
                      </a:cubicBezTo>
                      <a:cubicBezTo>
                        <a:pt x="2" y="18"/>
                        <a:pt x="7" y="30"/>
                        <a:pt x="12" y="39"/>
                      </a:cubicBezTo>
                      <a:cubicBezTo>
                        <a:pt x="12" y="39"/>
                        <a:pt x="28" y="21"/>
                        <a:pt x="29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8074928D-4282-4DA4-A5A4-D33127DE8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3" y="4076700"/>
                  <a:ext cx="134938" cy="112713"/>
                </a:xfrm>
                <a:custGeom>
                  <a:avLst/>
                  <a:gdLst>
                    <a:gd name="T0" fmla="*/ 34 w 36"/>
                    <a:gd name="T1" fmla="*/ 20 h 30"/>
                    <a:gd name="T2" fmla="*/ 21 w 36"/>
                    <a:gd name="T3" fmla="*/ 2 h 30"/>
                    <a:gd name="T4" fmla="*/ 19 w 36"/>
                    <a:gd name="T5" fmla="*/ 1 h 30"/>
                    <a:gd name="T6" fmla="*/ 1 w 36"/>
                    <a:gd name="T7" fmla="*/ 13 h 30"/>
                    <a:gd name="T8" fmla="*/ 0 w 36"/>
                    <a:gd name="T9" fmla="*/ 14 h 30"/>
                    <a:gd name="T10" fmla="*/ 1 w 36"/>
                    <a:gd name="T11" fmla="*/ 16 h 30"/>
                    <a:gd name="T12" fmla="*/ 10 w 36"/>
                    <a:gd name="T13" fmla="*/ 28 h 30"/>
                    <a:gd name="T14" fmla="*/ 34 w 36"/>
                    <a:gd name="T15" fmla="*/ 30 h 30"/>
                    <a:gd name="T16" fmla="*/ 35 w 36"/>
                    <a:gd name="T17" fmla="*/ 28 h 30"/>
                    <a:gd name="T18" fmla="*/ 34 w 36"/>
                    <a:gd name="T19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0">
                      <a:moveTo>
                        <a:pt x="34" y="20"/>
                      </a:move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9"/>
                        <a:pt x="35" y="28"/>
                        <a:pt x="35" y="28"/>
                      </a:cubicBezTo>
                      <a:cubicBezTo>
                        <a:pt x="36" y="26"/>
                        <a:pt x="36" y="22"/>
                        <a:pt x="3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="" xmlns:a16="http://schemas.microsoft.com/office/drawing/2014/main" id="{18C8180C-6E5C-4CC6-B924-B0D2E45B9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6725" y="4173538"/>
                  <a:ext cx="153988" cy="158750"/>
                </a:xfrm>
                <a:custGeom>
                  <a:avLst/>
                  <a:gdLst>
                    <a:gd name="T0" fmla="*/ 16 w 41"/>
                    <a:gd name="T1" fmla="*/ 6 h 42"/>
                    <a:gd name="T2" fmla="*/ 16 w 41"/>
                    <a:gd name="T3" fmla="*/ 2 h 42"/>
                    <a:gd name="T4" fmla="*/ 15 w 41"/>
                    <a:gd name="T5" fmla="*/ 0 h 42"/>
                    <a:gd name="T6" fmla="*/ 12 w 41"/>
                    <a:gd name="T7" fmla="*/ 1 h 42"/>
                    <a:gd name="T8" fmla="*/ 0 w 41"/>
                    <a:gd name="T9" fmla="*/ 19 h 42"/>
                    <a:gd name="T10" fmla="*/ 0 w 41"/>
                    <a:gd name="T11" fmla="*/ 21 h 42"/>
                    <a:gd name="T12" fmla="*/ 12 w 41"/>
                    <a:gd name="T13" fmla="*/ 41 h 42"/>
                    <a:gd name="T14" fmla="*/ 13 w 41"/>
                    <a:gd name="T15" fmla="*/ 42 h 42"/>
                    <a:gd name="T16" fmla="*/ 15 w 41"/>
                    <a:gd name="T17" fmla="*/ 40 h 42"/>
                    <a:gd name="T18" fmla="*/ 16 w 41"/>
                    <a:gd name="T19" fmla="*/ 34 h 42"/>
                    <a:gd name="T20" fmla="*/ 19 w 41"/>
                    <a:gd name="T21" fmla="*/ 34 h 42"/>
                    <a:gd name="T22" fmla="*/ 19 w 41"/>
                    <a:gd name="T23" fmla="*/ 34 h 42"/>
                    <a:gd name="T24" fmla="*/ 24 w 41"/>
                    <a:gd name="T25" fmla="*/ 32 h 42"/>
                    <a:gd name="T26" fmla="*/ 41 w 41"/>
                    <a:gd name="T27" fmla="*/ 8 h 42"/>
                    <a:gd name="T28" fmla="*/ 16 w 41"/>
                    <a:gd name="T29" fmla="*/ 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42">
                      <a:moveTo>
                        <a:pt x="16" y="6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2"/>
                        <a:pt x="13" y="42"/>
                        <a:pt x="13" y="42"/>
                      </a:cubicBezTo>
                      <a:cubicBezTo>
                        <a:pt x="14" y="42"/>
                        <a:pt x="15" y="41"/>
                        <a:pt x="15" y="40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7" y="34"/>
                        <a:pt x="18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21" y="34"/>
                        <a:pt x="22" y="33"/>
                        <a:pt x="24" y="32"/>
                      </a:cubicBezTo>
                      <a:cubicBezTo>
                        <a:pt x="27" y="30"/>
                        <a:pt x="32" y="22"/>
                        <a:pt x="41" y="8"/>
                      </a:cubicBezTo>
                      <a:cubicBezTo>
                        <a:pt x="41" y="8"/>
                        <a:pt x="16" y="6"/>
                        <a:pt x="16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1">
                  <a:extLst>
                    <a:ext uri="{FF2B5EF4-FFF2-40B4-BE49-F238E27FC236}">
                      <a16:creationId xmlns="" xmlns:a16="http://schemas.microsoft.com/office/drawing/2014/main" id="{5F2A5D2B-9FAD-4A82-8203-90E2964C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025" y="3975100"/>
                  <a:ext cx="109538" cy="138113"/>
                </a:xfrm>
                <a:custGeom>
                  <a:avLst/>
                  <a:gdLst>
                    <a:gd name="T0" fmla="*/ 1 w 29"/>
                    <a:gd name="T1" fmla="*/ 27 h 37"/>
                    <a:gd name="T2" fmla="*/ 20 w 29"/>
                    <a:gd name="T3" fmla="*/ 36 h 37"/>
                    <a:gd name="T4" fmla="*/ 21 w 29"/>
                    <a:gd name="T5" fmla="*/ 37 h 37"/>
                    <a:gd name="T6" fmla="*/ 23 w 29"/>
                    <a:gd name="T7" fmla="*/ 35 h 37"/>
                    <a:gd name="T8" fmla="*/ 29 w 29"/>
                    <a:gd name="T9" fmla="*/ 22 h 37"/>
                    <a:gd name="T10" fmla="*/ 19 w 29"/>
                    <a:gd name="T11" fmla="*/ 0 h 37"/>
                    <a:gd name="T12" fmla="*/ 18 w 29"/>
                    <a:gd name="T13" fmla="*/ 0 h 37"/>
                    <a:gd name="T14" fmla="*/ 17 w 29"/>
                    <a:gd name="T15" fmla="*/ 0 h 37"/>
                    <a:gd name="T16" fmla="*/ 17 w 29"/>
                    <a:gd name="T17" fmla="*/ 0 h 37"/>
                    <a:gd name="T18" fmla="*/ 10 w 29"/>
                    <a:gd name="T19" fmla="*/ 4 h 37"/>
                    <a:gd name="T20" fmla="*/ 0 w 29"/>
                    <a:gd name="T21" fmla="*/ 25 h 37"/>
                    <a:gd name="T22" fmla="*/ 0 w 29"/>
                    <a:gd name="T23" fmla="*/ 26 h 37"/>
                    <a:gd name="T24" fmla="*/ 1 w 29"/>
                    <a:gd name="T25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7">
                      <a:moveTo>
                        <a:pt x="1" y="27"/>
                      </a:move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2" y="37"/>
                        <a:pt x="23" y="36"/>
                        <a:pt x="23" y="35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2"/>
                        <a:pt x="1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1" y="27"/>
                        <a:pt x="1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4" name="Freeform 12">
                  <a:extLst>
                    <a:ext uri="{FF2B5EF4-FFF2-40B4-BE49-F238E27FC236}">
                      <a16:creationId xmlns="" xmlns:a16="http://schemas.microsoft.com/office/drawing/2014/main" id="{61D24060-1B7B-48B5-8FA6-2475B9405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4175" y="3975100"/>
                  <a:ext cx="195263" cy="109538"/>
                </a:xfrm>
                <a:custGeom>
                  <a:avLst/>
                  <a:gdLst>
                    <a:gd name="T0" fmla="*/ 42 w 52"/>
                    <a:gd name="T1" fmla="*/ 28 h 29"/>
                    <a:gd name="T2" fmla="*/ 52 w 52"/>
                    <a:gd name="T3" fmla="*/ 8 h 29"/>
                    <a:gd name="T4" fmla="*/ 51 w 52"/>
                    <a:gd name="T5" fmla="*/ 6 h 29"/>
                    <a:gd name="T6" fmla="*/ 49 w 52"/>
                    <a:gd name="T7" fmla="*/ 6 h 29"/>
                    <a:gd name="T8" fmla="*/ 43 w 52"/>
                    <a:gd name="T9" fmla="*/ 8 h 29"/>
                    <a:gd name="T10" fmla="*/ 38 w 52"/>
                    <a:gd name="T11" fmla="*/ 2 h 29"/>
                    <a:gd name="T12" fmla="*/ 13 w 52"/>
                    <a:gd name="T13" fmla="*/ 0 h 29"/>
                    <a:gd name="T14" fmla="*/ 8 w 52"/>
                    <a:gd name="T15" fmla="*/ 0 h 29"/>
                    <a:gd name="T16" fmla="*/ 19 w 52"/>
                    <a:gd name="T17" fmla="*/ 24 h 29"/>
                    <a:gd name="T18" fmla="*/ 16 w 52"/>
                    <a:gd name="T19" fmla="*/ 27 h 29"/>
                    <a:gd name="T20" fmla="*/ 17 w 52"/>
                    <a:gd name="T21" fmla="*/ 28 h 29"/>
                    <a:gd name="T22" fmla="*/ 18 w 52"/>
                    <a:gd name="T23" fmla="*/ 29 h 29"/>
                    <a:gd name="T24" fmla="*/ 40 w 52"/>
                    <a:gd name="T25" fmla="*/ 29 h 29"/>
                    <a:gd name="T26" fmla="*/ 42 w 52"/>
                    <a:gd name="T27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29">
                      <a:moveTo>
                        <a:pt x="42" y="28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8"/>
                        <a:pt x="52" y="7"/>
                        <a:pt x="51" y="6"/>
                      </a:cubicBezTo>
                      <a:cubicBezTo>
                        <a:pt x="51" y="5"/>
                        <a:pt x="50" y="5"/>
                        <a:pt x="49" y="6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6"/>
                        <a:pt x="41" y="3"/>
                        <a:pt x="38" y="2"/>
                      </a:cubicBezTo>
                      <a:cubicBezTo>
                        <a:pt x="36" y="1"/>
                        <a:pt x="33" y="0"/>
                        <a:pt x="13" y="0"/>
                      </a:cubicBezTo>
                      <a:cubicBezTo>
                        <a:pt x="11" y="0"/>
                        <a:pt x="10" y="0"/>
                        <a:pt x="8" y="0"/>
                      </a:cubicBezTo>
                      <a:cubicBezTo>
                        <a:pt x="8" y="0"/>
                        <a:pt x="19" y="23"/>
                        <a:pt x="19" y="24"/>
                      </a:cubicBezTo>
                      <a:cubicBezTo>
                        <a:pt x="18" y="25"/>
                        <a:pt x="16" y="26"/>
                        <a:pt x="16" y="27"/>
                      </a:cubicBezTo>
                      <a:cubicBezTo>
                        <a:pt x="16" y="28"/>
                        <a:pt x="16" y="28"/>
                        <a:pt x="17" y="28"/>
                      </a:cubicBezTo>
                      <a:cubicBezTo>
                        <a:pt x="17" y="29"/>
                        <a:pt x="18" y="29"/>
                        <a:pt x="18" y="29"/>
                      </a:cubicBezTo>
                      <a:cubicBezTo>
                        <a:pt x="18" y="29"/>
                        <a:pt x="0" y="29"/>
                        <a:pt x="40" y="29"/>
                      </a:cubicBezTo>
                      <a:cubicBezTo>
                        <a:pt x="41" y="29"/>
                        <a:pt x="41" y="29"/>
                        <a:pt x="42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33E9858-39A2-4E9B-BDD2-43511EFAAC56}"/>
                  </a:ext>
                </a:extLst>
              </p:cNvPr>
              <p:cNvGrpSpPr/>
              <p:nvPr/>
            </p:nvGrpSpPr>
            <p:grpSpPr>
              <a:xfrm>
                <a:off x="2302593" y="4098442"/>
                <a:ext cx="351403" cy="351403"/>
                <a:chOff x="3390900" y="1803400"/>
                <a:chExt cx="361950" cy="361950"/>
              </a:xfrm>
              <a:solidFill>
                <a:schemeClr val="accent1"/>
              </a:solidFill>
              <a:effectLst/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3CD9EA48-3CB7-4760-8243-2734CE9E8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0900" y="2014538"/>
                  <a:ext cx="68263" cy="134938"/>
                </a:xfrm>
                <a:custGeom>
                  <a:avLst/>
                  <a:gdLst>
                    <a:gd name="T0" fmla="*/ 16 w 18"/>
                    <a:gd name="T1" fmla="*/ 0 h 36"/>
                    <a:gd name="T2" fmla="*/ 2 w 18"/>
                    <a:gd name="T3" fmla="*/ 0 h 36"/>
                    <a:gd name="T4" fmla="*/ 0 w 18"/>
                    <a:gd name="T5" fmla="*/ 2 h 36"/>
                    <a:gd name="T6" fmla="*/ 0 w 18"/>
                    <a:gd name="T7" fmla="*/ 34 h 36"/>
                    <a:gd name="T8" fmla="*/ 2 w 18"/>
                    <a:gd name="T9" fmla="*/ 36 h 36"/>
                    <a:gd name="T10" fmla="*/ 16 w 18"/>
                    <a:gd name="T11" fmla="*/ 36 h 36"/>
                    <a:gd name="T12" fmla="*/ 18 w 18"/>
                    <a:gd name="T13" fmla="*/ 34 h 36"/>
                    <a:gd name="T14" fmla="*/ 18 w 18"/>
                    <a:gd name="T15" fmla="*/ 2 h 36"/>
                    <a:gd name="T16" fmla="*/ 16 w 1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6">
                      <a:moveTo>
                        <a:pt x="1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8" y="35"/>
                        <a:pt x="18" y="34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BBF893F7-192B-49E1-AF45-7CCC82B60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0" y="2028825"/>
                  <a:ext cx="285750" cy="136525"/>
                </a:xfrm>
                <a:custGeom>
                  <a:avLst/>
                  <a:gdLst>
                    <a:gd name="T0" fmla="*/ 75 w 76"/>
                    <a:gd name="T1" fmla="*/ 13 h 36"/>
                    <a:gd name="T2" fmla="*/ 61 w 76"/>
                    <a:gd name="T3" fmla="*/ 8 h 36"/>
                    <a:gd name="T4" fmla="*/ 49 w 76"/>
                    <a:gd name="T5" fmla="*/ 12 h 36"/>
                    <a:gd name="T6" fmla="*/ 49 w 76"/>
                    <a:gd name="T7" fmla="*/ 14 h 36"/>
                    <a:gd name="T8" fmla="*/ 47 w 76"/>
                    <a:gd name="T9" fmla="*/ 21 h 36"/>
                    <a:gd name="T10" fmla="*/ 40 w 76"/>
                    <a:gd name="T11" fmla="*/ 24 h 36"/>
                    <a:gd name="T12" fmla="*/ 18 w 76"/>
                    <a:gd name="T13" fmla="*/ 24 h 36"/>
                    <a:gd name="T14" fmla="*/ 16 w 76"/>
                    <a:gd name="T15" fmla="*/ 22 h 36"/>
                    <a:gd name="T16" fmla="*/ 18 w 76"/>
                    <a:gd name="T17" fmla="*/ 20 h 36"/>
                    <a:gd name="T18" fmla="*/ 40 w 76"/>
                    <a:gd name="T19" fmla="*/ 20 h 36"/>
                    <a:gd name="T20" fmla="*/ 44 w 76"/>
                    <a:gd name="T21" fmla="*/ 18 h 36"/>
                    <a:gd name="T22" fmla="*/ 45 w 76"/>
                    <a:gd name="T23" fmla="*/ 14 h 36"/>
                    <a:gd name="T24" fmla="*/ 40 w 76"/>
                    <a:gd name="T25" fmla="*/ 8 h 36"/>
                    <a:gd name="T26" fmla="*/ 29 w 76"/>
                    <a:gd name="T27" fmla="*/ 8 h 36"/>
                    <a:gd name="T28" fmla="*/ 28 w 76"/>
                    <a:gd name="T29" fmla="*/ 8 h 36"/>
                    <a:gd name="T30" fmla="*/ 27 w 76"/>
                    <a:gd name="T31" fmla="*/ 7 h 36"/>
                    <a:gd name="T32" fmla="*/ 10 w 76"/>
                    <a:gd name="T33" fmla="*/ 0 h 36"/>
                    <a:gd name="T34" fmla="*/ 2 w 76"/>
                    <a:gd name="T35" fmla="*/ 0 h 36"/>
                    <a:gd name="T36" fmla="*/ 0 w 76"/>
                    <a:gd name="T37" fmla="*/ 2 h 36"/>
                    <a:gd name="T38" fmla="*/ 0 w 76"/>
                    <a:gd name="T39" fmla="*/ 24 h 36"/>
                    <a:gd name="T40" fmla="*/ 1 w 76"/>
                    <a:gd name="T41" fmla="*/ 26 h 36"/>
                    <a:gd name="T42" fmla="*/ 17 w 76"/>
                    <a:gd name="T43" fmla="*/ 31 h 36"/>
                    <a:gd name="T44" fmla="*/ 33 w 76"/>
                    <a:gd name="T45" fmla="*/ 36 h 36"/>
                    <a:gd name="T46" fmla="*/ 51 w 76"/>
                    <a:gd name="T47" fmla="*/ 29 h 36"/>
                    <a:gd name="T48" fmla="*/ 75 w 76"/>
                    <a:gd name="T49" fmla="*/ 16 h 36"/>
                    <a:gd name="T50" fmla="*/ 76 w 76"/>
                    <a:gd name="T51" fmla="*/ 14 h 36"/>
                    <a:gd name="T52" fmla="*/ 75 w 76"/>
                    <a:gd name="T53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36">
                      <a:moveTo>
                        <a:pt x="75" y="13"/>
                      </a:moveTo>
                      <a:cubicBezTo>
                        <a:pt x="71" y="8"/>
                        <a:pt x="67" y="7"/>
                        <a:pt x="61" y="8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3"/>
                        <a:pt x="49" y="13"/>
                        <a:pt x="49" y="14"/>
                      </a:cubicBezTo>
                      <a:cubicBezTo>
                        <a:pt x="49" y="17"/>
                        <a:pt x="49" y="19"/>
                        <a:pt x="47" y="21"/>
                      </a:cubicBezTo>
                      <a:cubicBezTo>
                        <a:pt x="45" y="23"/>
                        <a:pt x="43" y="24"/>
                        <a:pt x="40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2" y="20"/>
                        <a:pt x="43" y="19"/>
                        <a:pt x="44" y="18"/>
                      </a:cubicBezTo>
                      <a:cubicBezTo>
                        <a:pt x="45" y="17"/>
                        <a:pt x="45" y="16"/>
                        <a:pt x="45" y="14"/>
                      </a:cubicBezTo>
                      <a:cubicBezTo>
                        <a:pt x="45" y="12"/>
                        <a:pt x="44" y="8"/>
                        <a:pt x="40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8"/>
                        <a:pt x="27" y="8"/>
                        <a:pt x="27" y="7"/>
                      </a:cubicBezTo>
                      <a:cubicBezTo>
                        <a:pt x="24" y="5"/>
                        <a:pt x="18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3" y="30"/>
                        <a:pt x="17" y="31"/>
                      </a:cubicBezTo>
                      <a:cubicBezTo>
                        <a:pt x="25" y="34"/>
                        <a:pt x="29" y="36"/>
                        <a:pt x="33" y="36"/>
                      </a:cubicBezTo>
                      <a:cubicBezTo>
                        <a:pt x="38" y="36"/>
                        <a:pt x="42" y="34"/>
                        <a:pt x="51" y="29"/>
                      </a:cubicBezTo>
                      <a:cubicBezTo>
                        <a:pt x="57" y="25"/>
                        <a:pt x="64" y="21"/>
                        <a:pt x="75" y="16"/>
                      </a:cubicBezTo>
                      <a:cubicBezTo>
                        <a:pt x="75" y="16"/>
                        <a:pt x="76" y="15"/>
                        <a:pt x="76" y="14"/>
                      </a:cubicBezTo>
                      <a:cubicBezTo>
                        <a:pt x="76" y="14"/>
                        <a:pt x="76" y="13"/>
                        <a:pt x="7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="" xmlns:a16="http://schemas.microsoft.com/office/drawing/2014/main" id="{69A152BA-13A0-43AC-AE23-CF3A59369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875" y="1803400"/>
                  <a:ext cx="273050" cy="233363"/>
                </a:xfrm>
                <a:custGeom>
                  <a:avLst/>
                  <a:gdLst>
                    <a:gd name="T0" fmla="*/ 21 w 73"/>
                    <a:gd name="T1" fmla="*/ 45 h 62"/>
                    <a:gd name="T2" fmla="*/ 29 w 73"/>
                    <a:gd name="T3" fmla="*/ 40 h 62"/>
                    <a:gd name="T4" fmla="*/ 36 w 73"/>
                    <a:gd name="T5" fmla="*/ 59 h 62"/>
                    <a:gd name="T6" fmla="*/ 40 w 73"/>
                    <a:gd name="T7" fmla="*/ 62 h 62"/>
                    <a:gd name="T8" fmla="*/ 44 w 73"/>
                    <a:gd name="T9" fmla="*/ 59 h 62"/>
                    <a:gd name="T10" fmla="*/ 49 w 73"/>
                    <a:gd name="T11" fmla="*/ 49 h 62"/>
                    <a:gd name="T12" fmla="*/ 56 w 73"/>
                    <a:gd name="T13" fmla="*/ 53 h 62"/>
                    <a:gd name="T14" fmla="*/ 56 w 73"/>
                    <a:gd name="T15" fmla="*/ 53 h 62"/>
                    <a:gd name="T16" fmla="*/ 65 w 73"/>
                    <a:gd name="T17" fmla="*/ 48 h 62"/>
                    <a:gd name="T18" fmla="*/ 69 w 73"/>
                    <a:gd name="T19" fmla="*/ 21 h 62"/>
                    <a:gd name="T20" fmla="*/ 68 w 73"/>
                    <a:gd name="T21" fmla="*/ 20 h 62"/>
                    <a:gd name="T22" fmla="*/ 66 w 73"/>
                    <a:gd name="T23" fmla="*/ 20 h 62"/>
                    <a:gd name="T24" fmla="*/ 56 w 73"/>
                    <a:gd name="T25" fmla="*/ 24 h 62"/>
                    <a:gd name="T26" fmla="*/ 47 w 73"/>
                    <a:gd name="T27" fmla="*/ 28 h 62"/>
                    <a:gd name="T28" fmla="*/ 41 w 73"/>
                    <a:gd name="T29" fmla="*/ 37 h 62"/>
                    <a:gd name="T30" fmla="*/ 44 w 73"/>
                    <a:gd name="T31" fmla="*/ 43 h 62"/>
                    <a:gd name="T32" fmla="*/ 41 w 73"/>
                    <a:gd name="T33" fmla="*/ 47 h 62"/>
                    <a:gd name="T34" fmla="*/ 35 w 73"/>
                    <a:gd name="T35" fmla="*/ 35 h 62"/>
                    <a:gd name="T36" fmla="*/ 40 w 73"/>
                    <a:gd name="T37" fmla="*/ 27 h 62"/>
                    <a:gd name="T38" fmla="*/ 36 w 73"/>
                    <a:gd name="T39" fmla="*/ 14 h 62"/>
                    <a:gd name="T40" fmla="*/ 22 w 73"/>
                    <a:gd name="T41" fmla="*/ 7 h 62"/>
                    <a:gd name="T42" fmla="*/ 8 w 73"/>
                    <a:gd name="T43" fmla="*/ 0 h 62"/>
                    <a:gd name="T44" fmla="*/ 6 w 73"/>
                    <a:gd name="T45" fmla="*/ 0 h 62"/>
                    <a:gd name="T46" fmla="*/ 5 w 73"/>
                    <a:gd name="T47" fmla="*/ 1 h 62"/>
                    <a:gd name="T48" fmla="*/ 8 w 73"/>
                    <a:gd name="T49" fmla="*/ 38 h 62"/>
                    <a:gd name="T50" fmla="*/ 21 w 73"/>
                    <a:gd name="T51" fmla="*/ 45 h 62"/>
                    <a:gd name="T52" fmla="*/ 14 w 73"/>
                    <a:gd name="T53" fmla="*/ 15 h 62"/>
                    <a:gd name="T54" fmla="*/ 17 w 73"/>
                    <a:gd name="T55" fmla="*/ 15 h 62"/>
                    <a:gd name="T56" fmla="*/ 33 w 73"/>
                    <a:gd name="T57" fmla="*/ 36 h 62"/>
                    <a:gd name="T58" fmla="*/ 33 w 73"/>
                    <a:gd name="T59" fmla="*/ 36 h 62"/>
                    <a:gd name="T60" fmla="*/ 40 w 73"/>
                    <a:gd name="T61" fmla="*/ 52 h 62"/>
                    <a:gd name="T62" fmla="*/ 57 w 73"/>
                    <a:gd name="T63" fmla="*/ 34 h 62"/>
                    <a:gd name="T64" fmla="*/ 60 w 73"/>
                    <a:gd name="T65" fmla="*/ 35 h 62"/>
                    <a:gd name="T66" fmla="*/ 59 w 73"/>
                    <a:gd name="T67" fmla="*/ 38 h 62"/>
                    <a:gd name="T68" fmla="*/ 42 w 73"/>
                    <a:gd name="T69" fmla="*/ 58 h 62"/>
                    <a:gd name="T70" fmla="*/ 42 w 73"/>
                    <a:gd name="T71" fmla="*/ 58 h 62"/>
                    <a:gd name="T72" fmla="*/ 38 w 73"/>
                    <a:gd name="T73" fmla="*/ 58 h 62"/>
                    <a:gd name="T74" fmla="*/ 30 w 73"/>
                    <a:gd name="T75" fmla="*/ 39 h 62"/>
                    <a:gd name="T76" fmla="*/ 30 w 73"/>
                    <a:gd name="T77" fmla="*/ 39 h 62"/>
                    <a:gd name="T78" fmla="*/ 14 w 73"/>
                    <a:gd name="T79" fmla="*/ 18 h 62"/>
                    <a:gd name="T80" fmla="*/ 14 w 73"/>
                    <a:gd name="T81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" h="62">
                      <a:moveTo>
                        <a:pt x="21" y="45"/>
                      </a:moveTo>
                      <a:cubicBezTo>
                        <a:pt x="24" y="45"/>
                        <a:pt x="27" y="43"/>
                        <a:pt x="29" y="40"/>
                      </a:cubicBezTo>
                      <a:cubicBezTo>
                        <a:pt x="34" y="50"/>
                        <a:pt x="36" y="58"/>
                        <a:pt x="36" y="59"/>
                      </a:cubicBezTo>
                      <a:cubicBezTo>
                        <a:pt x="36" y="60"/>
                        <a:pt x="38" y="62"/>
                        <a:pt x="40" y="62"/>
                      </a:cubicBezTo>
                      <a:cubicBezTo>
                        <a:pt x="42" y="62"/>
                        <a:pt x="43" y="61"/>
                        <a:pt x="44" y="59"/>
                      </a:cubicBezTo>
                      <a:cubicBezTo>
                        <a:pt x="44" y="59"/>
                        <a:pt x="46" y="54"/>
                        <a:pt x="49" y="49"/>
                      </a:cubicBezTo>
                      <a:cubicBezTo>
                        <a:pt x="51" y="52"/>
                        <a:pt x="54" y="53"/>
                        <a:pt x="56" y="53"/>
                      </a:cubicBez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9" y="53"/>
                        <a:pt x="62" y="51"/>
                        <a:pt x="65" y="48"/>
                      </a:cubicBezTo>
                      <a:cubicBezTo>
                        <a:pt x="70" y="43"/>
                        <a:pt x="73" y="29"/>
                        <a:pt x="69" y="21"/>
                      </a:cubicBezTo>
                      <a:cubicBezTo>
                        <a:pt x="69" y="20"/>
                        <a:pt x="68" y="20"/>
                        <a:pt x="68" y="20"/>
                      </a:cubicBezTo>
                      <a:cubicBezTo>
                        <a:pt x="67" y="20"/>
                        <a:pt x="67" y="20"/>
                        <a:pt x="66" y="20"/>
                      </a:cubicBezTo>
                      <a:cubicBezTo>
                        <a:pt x="63" y="23"/>
                        <a:pt x="59" y="24"/>
                        <a:pt x="56" y="24"/>
                      </a:cubicBezTo>
                      <a:cubicBezTo>
                        <a:pt x="53" y="25"/>
                        <a:pt x="50" y="26"/>
                        <a:pt x="47" y="28"/>
                      </a:cubicBezTo>
                      <a:cubicBezTo>
                        <a:pt x="43" y="30"/>
                        <a:pt x="41" y="34"/>
                        <a:pt x="41" y="37"/>
                      </a:cubicBezTo>
                      <a:cubicBezTo>
                        <a:pt x="41" y="38"/>
                        <a:pt x="42" y="41"/>
                        <a:pt x="44" y="43"/>
                      </a:cubicBezTo>
                      <a:cubicBezTo>
                        <a:pt x="43" y="44"/>
                        <a:pt x="42" y="46"/>
                        <a:pt x="41" y="47"/>
                      </a:cubicBezTo>
                      <a:cubicBezTo>
                        <a:pt x="39" y="43"/>
                        <a:pt x="37" y="39"/>
                        <a:pt x="35" y="35"/>
                      </a:cubicBezTo>
                      <a:cubicBezTo>
                        <a:pt x="38" y="33"/>
                        <a:pt x="40" y="30"/>
                        <a:pt x="40" y="27"/>
                      </a:cubicBezTo>
                      <a:cubicBezTo>
                        <a:pt x="41" y="23"/>
                        <a:pt x="40" y="19"/>
                        <a:pt x="36" y="14"/>
                      </a:cubicBezTo>
                      <a:cubicBezTo>
                        <a:pt x="32" y="10"/>
                        <a:pt x="27" y="8"/>
                        <a:pt x="22" y="7"/>
                      </a:cubicBezTo>
                      <a:cubicBezTo>
                        <a:pt x="17" y="5"/>
                        <a:pt x="12" y="4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6" y="0"/>
                        <a:pt x="5" y="1"/>
                        <a:pt x="5" y="1"/>
                      </a:cubicBezTo>
                      <a:cubicBezTo>
                        <a:pt x="0" y="12"/>
                        <a:pt x="2" y="30"/>
                        <a:pt x="8" y="38"/>
                      </a:cubicBezTo>
                      <a:cubicBezTo>
                        <a:pt x="11" y="41"/>
                        <a:pt x="16" y="45"/>
                        <a:pt x="21" y="45"/>
                      </a:cubicBezTo>
                      <a:close/>
                      <a:moveTo>
                        <a:pt x="14" y="15"/>
                      </a:moveTo>
                      <a:cubicBezTo>
                        <a:pt x="14" y="14"/>
                        <a:pt x="15" y="14"/>
                        <a:pt x="17" y="15"/>
                      </a:cubicBezTo>
                      <a:cubicBezTo>
                        <a:pt x="23" y="21"/>
                        <a:pt x="29" y="28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7" y="42"/>
                        <a:pt x="39" y="47"/>
                        <a:pt x="40" y="52"/>
                      </a:cubicBezTo>
                      <a:cubicBezTo>
                        <a:pt x="45" y="45"/>
                        <a:pt x="50" y="38"/>
                        <a:pt x="57" y="34"/>
                      </a:cubicBezTo>
                      <a:cubicBezTo>
                        <a:pt x="58" y="33"/>
                        <a:pt x="59" y="34"/>
                        <a:pt x="60" y="35"/>
                      </a:cubicBezTo>
                      <a:cubicBezTo>
                        <a:pt x="60" y="36"/>
                        <a:pt x="60" y="37"/>
                        <a:pt x="59" y="38"/>
                      </a:cubicBezTo>
                      <a:cubicBezTo>
                        <a:pt x="50" y="42"/>
                        <a:pt x="44" y="53"/>
                        <a:pt x="42" y="58"/>
                      </a:cubicBez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1" y="60"/>
                        <a:pt x="39" y="60"/>
                        <a:pt x="38" y="58"/>
                      </a:cubicBezTo>
                      <a:cubicBezTo>
                        <a:pt x="37" y="54"/>
                        <a:pt x="36" y="49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6" y="32"/>
                        <a:pt x="21" y="24"/>
                        <a:pt x="14" y="18"/>
                      </a:cubicBezTo>
                      <a:cubicBezTo>
                        <a:pt x="13" y="17"/>
                        <a:pt x="13" y="16"/>
                        <a:pt x="1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5834541" y="1924229"/>
            <a:ext cx="54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&gt;&gt;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tahunan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range 60 </a:t>
            </a:r>
            <a:r>
              <a:rPr lang="en-US" dirty="0" err="1" smtClean="0"/>
              <a:t>hingga</a:t>
            </a:r>
            <a:r>
              <a:rPr lang="en-US" dirty="0" smtClean="0"/>
              <a:t> 85.000 dollar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61" y="1764896"/>
            <a:ext cx="4725477" cy="353140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57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324527" y="53790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12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4890163" y="682333"/>
            <a:ext cx="77144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Eksplorasi</a:t>
            </a:r>
            <a:r>
              <a:rPr lang="en-US" sz="3600" dirty="0" smtClean="0"/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548436" y="1297997"/>
            <a:ext cx="4168156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751221" y="1348289"/>
            <a:ext cx="3793846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9680883" y="3348123"/>
            <a:ext cx="1821578" cy="2822283"/>
            <a:chOff x="628902" y="1425996"/>
            <a:chExt cx="2462497" cy="4923049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9D0D96C-E388-4AC3-A680-DC2A71C33CFA}"/>
                </a:ext>
              </a:extLst>
            </p:cNvPr>
            <p:cNvSpPr/>
            <p:nvPr/>
          </p:nvSpPr>
          <p:spPr>
            <a:xfrm>
              <a:off x="628902" y="5952170"/>
              <a:ext cx="2238375" cy="396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9199" y="1425996"/>
              <a:ext cx="2362200" cy="4814924"/>
              <a:chOff x="566989" y="1440638"/>
              <a:chExt cx="2362200" cy="48149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C179B2BD-640C-4C34-BD98-8D5AA9D96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89" y="1440638"/>
                <a:ext cx="2362200" cy="4814924"/>
              </a:xfrm>
              <a:prstGeom prst="rect">
                <a:avLst/>
              </a:prstGeom>
            </p:spPr>
          </p:pic>
          <p:sp>
            <p:nvSpPr>
              <p:cNvPr id="51" name="Freeform 13">
                <a:extLst>
                  <a:ext uri="{FF2B5EF4-FFF2-40B4-BE49-F238E27FC236}">
                    <a16:creationId xmlns="" xmlns:a16="http://schemas.microsoft.com/office/drawing/2014/main" id="{54725707-0B23-4B12-B953-A78527C15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248" y="3492071"/>
                <a:ext cx="349864" cy="360653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AC13A7D2-5B19-49E9-9281-E801B33EB3EE}"/>
                  </a:ext>
                </a:extLst>
              </p:cNvPr>
              <p:cNvGrpSpPr/>
              <p:nvPr/>
            </p:nvGrpSpPr>
            <p:grpSpPr>
              <a:xfrm>
                <a:off x="1662157" y="4206244"/>
                <a:ext cx="349864" cy="351403"/>
                <a:chOff x="2670175" y="2886076"/>
                <a:chExt cx="360363" cy="361950"/>
              </a:xfrm>
              <a:solidFill>
                <a:srgbClr val="FFC000"/>
              </a:solidFill>
              <a:effectLst/>
            </p:grpSpPr>
            <p:sp>
              <p:nvSpPr>
                <p:cNvPr id="95" name="Freeform 24">
                  <a:extLst>
                    <a:ext uri="{FF2B5EF4-FFF2-40B4-BE49-F238E27FC236}">
                      <a16:creationId xmlns="" xmlns:a16="http://schemas.microsoft.com/office/drawing/2014/main" id="{2C0A309A-257D-4BFB-9695-F6EB2E094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313" y="2932113"/>
                  <a:ext cx="44450" cy="115888"/>
                </a:xfrm>
                <a:custGeom>
                  <a:avLst/>
                  <a:gdLst>
                    <a:gd name="T0" fmla="*/ 12 w 12"/>
                    <a:gd name="T1" fmla="*/ 2 h 31"/>
                    <a:gd name="T2" fmla="*/ 10 w 12"/>
                    <a:gd name="T3" fmla="*/ 0 h 31"/>
                    <a:gd name="T4" fmla="*/ 0 w 12"/>
                    <a:gd name="T5" fmla="*/ 0 h 31"/>
                    <a:gd name="T6" fmla="*/ 0 w 12"/>
                    <a:gd name="T7" fmla="*/ 31 h 31"/>
                    <a:gd name="T8" fmla="*/ 12 w 12"/>
                    <a:gd name="T9" fmla="*/ 28 h 31"/>
                    <a:gd name="T10" fmla="*/ 12 w 12"/>
                    <a:gd name="T11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1">
                      <a:moveTo>
                        <a:pt x="12" y="2"/>
                      </a:move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0"/>
                        <a:pt x="8" y="28"/>
                        <a:pt x="12" y="28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5">
                  <a:extLst>
                    <a:ext uri="{FF2B5EF4-FFF2-40B4-BE49-F238E27FC236}">
                      <a16:creationId xmlns="" xmlns:a16="http://schemas.microsoft.com/office/drawing/2014/main" id="{B4AFAF89-D306-4679-A09B-263FDC5E5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75" y="2932113"/>
                  <a:ext cx="173038" cy="285750"/>
                </a:xfrm>
                <a:custGeom>
                  <a:avLst/>
                  <a:gdLst>
                    <a:gd name="T0" fmla="*/ 12 w 46"/>
                    <a:gd name="T1" fmla="*/ 64 h 76"/>
                    <a:gd name="T2" fmla="*/ 12 w 46"/>
                    <a:gd name="T3" fmla="*/ 0 h 76"/>
                    <a:gd name="T4" fmla="*/ 2 w 46"/>
                    <a:gd name="T5" fmla="*/ 0 h 76"/>
                    <a:gd name="T6" fmla="*/ 0 w 46"/>
                    <a:gd name="T7" fmla="*/ 2 h 76"/>
                    <a:gd name="T8" fmla="*/ 0 w 46"/>
                    <a:gd name="T9" fmla="*/ 66 h 76"/>
                    <a:gd name="T10" fmla="*/ 10 w 46"/>
                    <a:gd name="T11" fmla="*/ 76 h 76"/>
                    <a:gd name="T12" fmla="*/ 46 w 46"/>
                    <a:gd name="T13" fmla="*/ 76 h 76"/>
                    <a:gd name="T14" fmla="*/ 41 w 46"/>
                    <a:gd name="T15" fmla="*/ 64 h 76"/>
                    <a:gd name="T16" fmla="*/ 12 w 46"/>
                    <a:gd name="T17" fmla="*/ 6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76">
                      <a:moveTo>
                        <a:pt x="12" y="64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3" y="73"/>
                        <a:pt x="42" y="68"/>
                        <a:pt x="41" y="64"/>
                      </a:cubicBezTo>
                      <a:lnTo>
                        <a:pt x="12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7" name="Freeform 26">
                  <a:extLst>
                    <a:ext uri="{FF2B5EF4-FFF2-40B4-BE49-F238E27FC236}">
                      <a16:creationId xmlns="" xmlns:a16="http://schemas.microsoft.com/office/drawing/2014/main" id="{85012AA0-B8F7-4D48-A766-9D45FF7F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22601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8" name="Freeform 27">
                  <a:extLst>
                    <a:ext uri="{FF2B5EF4-FFF2-40B4-BE49-F238E27FC236}">
                      <a16:creationId xmlns="" xmlns:a16="http://schemas.microsoft.com/office/drawing/2014/main" id="{837E998E-9F73-4241-AF09-0CF215C89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52763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9" name="Freeform 28">
                  <a:extLst>
                    <a:ext uri="{FF2B5EF4-FFF2-40B4-BE49-F238E27FC236}">
                      <a16:creationId xmlns="" xmlns:a16="http://schemas.microsoft.com/office/drawing/2014/main" id="{EDE350EA-1B24-49F5-B4B7-ADCA5B1EA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82926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22 w 24"/>
                    <a:gd name="T3" fmla="*/ 0 h 4"/>
                    <a:gd name="T4" fmla="*/ 2 w 24"/>
                    <a:gd name="T5" fmla="*/ 0 h 4"/>
                    <a:gd name="T6" fmla="*/ 0 w 24"/>
                    <a:gd name="T7" fmla="*/ 2 h 4"/>
                    <a:gd name="T8" fmla="*/ 2 w 24"/>
                    <a:gd name="T9" fmla="*/ 4 h 4"/>
                    <a:gd name="T10" fmla="*/ 22 w 24"/>
                    <a:gd name="T11" fmla="*/ 4 h 4"/>
                    <a:gd name="T12" fmla="*/ 24 w 2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0" name="Freeform 29">
                  <a:extLst>
                    <a:ext uri="{FF2B5EF4-FFF2-40B4-BE49-F238E27FC236}">
                      <a16:creationId xmlns="" xmlns:a16="http://schemas.microsoft.com/office/drawing/2014/main" id="{F8E00270-A44E-41C9-A2C6-8BE1FD2F3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113088"/>
                  <a:ext cx="60325" cy="14288"/>
                </a:xfrm>
                <a:custGeom>
                  <a:avLst/>
                  <a:gdLst>
                    <a:gd name="T0" fmla="*/ 2 w 16"/>
                    <a:gd name="T1" fmla="*/ 0 h 4"/>
                    <a:gd name="T2" fmla="*/ 0 w 16"/>
                    <a:gd name="T3" fmla="*/ 2 h 4"/>
                    <a:gd name="T4" fmla="*/ 2 w 16"/>
                    <a:gd name="T5" fmla="*/ 4 h 4"/>
                    <a:gd name="T6" fmla="*/ 14 w 16"/>
                    <a:gd name="T7" fmla="*/ 4 h 4"/>
                    <a:gd name="T8" fmla="*/ 16 w 16"/>
                    <a:gd name="T9" fmla="*/ 2 h 4"/>
                    <a:gd name="T10" fmla="*/ 14 w 16"/>
                    <a:gd name="T11" fmla="*/ 0 h 4"/>
                    <a:gd name="T12" fmla="*/ 2 w 1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6" y="3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30">
                  <a:extLst>
                    <a:ext uri="{FF2B5EF4-FFF2-40B4-BE49-F238E27FC236}">
                      <a16:creationId xmlns="" xmlns:a16="http://schemas.microsoft.com/office/drawing/2014/main" id="{4FF8C0FA-834A-4B0E-B8EB-E89DFA52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500" y="2886076"/>
                  <a:ext cx="134938" cy="106363"/>
                </a:xfrm>
                <a:custGeom>
                  <a:avLst/>
                  <a:gdLst>
                    <a:gd name="T0" fmla="*/ 2 w 36"/>
                    <a:gd name="T1" fmla="*/ 28 h 28"/>
                    <a:gd name="T2" fmla="*/ 34 w 36"/>
                    <a:gd name="T3" fmla="*/ 28 h 28"/>
                    <a:gd name="T4" fmla="*/ 36 w 36"/>
                    <a:gd name="T5" fmla="*/ 26 h 28"/>
                    <a:gd name="T6" fmla="*/ 36 w 36"/>
                    <a:gd name="T7" fmla="*/ 10 h 28"/>
                    <a:gd name="T8" fmla="*/ 34 w 36"/>
                    <a:gd name="T9" fmla="*/ 8 h 28"/>
                    <a:gd name="T10" fmla="*/ 28 w 36"/>
                    <a:gd name="T11" fmla="*/ 8 h 28"/>
                    <a:gd name="T12" fmla="*/ 18 w 36"/>
                    <a:gd name="T13" fmla="*/ 0 h 28"/>
                    <a:gd name="T14" fmla="*/ 8 w 36"/>
                    <a:gd name="T15" fmla="*/ 8 h 28"/>
                    <a:gd name="T16" fmla="*/ 2 w 36"/>
                    <a:gd name="T17" fmla="*/ 8 h 28"/>
                    <a:gd name="T18" fmla="*/ 0 w 36"/>
                    <a:gd name="T19" fmla="*/ 10 h 28"/>
                    <a:gd name="T20" fmla="*/ 0 w 36"/>
                    <a:gd name="T21" fmla="*/ 26 h 28"/>
                    <a:gd name="T22" fmla="*/ 2 w 36"/>
                    <a:gd name="T2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28">
                      <a:moveTo>
                        <a:pt x="2" y="28"/>
                      </a:move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8"/>
                        <a:pt x="36" y="27"/>
                        <a:pt x="36" y="2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5" y="8"/>
                        <a:pt x="3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3"/>
                        <a:pt x="23" y="0"/>
                        <a:pt x="18" y="0"/>
                      </a:cubicBezTo>
                      <a:cubicBezTo>
                        <a:pt x="13" y="0"/>
                        <a:pt x="9" y="3"/>
                        <a:pt x="8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="" xmlns:a16="http://schemas.microsoft.com/office/drawing/2014/main" id="{0E17F090-3E65-493F-96FF-5EC5D70E19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5275" y="3052763"/>
                  <a:ext cx="195263" cy="195263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41 w 52"/>
                    <a:gd name="T11" fmla="*/ 21 h 52"/>
                    <a:gd name="T12" fmla="*/ 24 w 52"/>
                    <a:gd name="T13" fmla="*/ 39 h 52"/>
                    <a:gd name="T14" fmla="*/ 11 w 52"/>
                    <a:gd name="T15" fmla="*/ 27 h 52"/>
                    <a:gd name="T16" fmla="*/ 11 w 52"/>
                    <a:gd name="T17" fmla="*/ 24 h 52"/>
                    <a:gd name="T18" fmla="*/ 14 w 52"/>
                    <a:gd name="T19" fmla="*/ 24 h 52"/>
                    <a:gd name="T20" fmla="*/ 24 w 52"/>
                    <a:gd name="T21" fmla="*/ 33 h 52"/>
                    <a:gd name="T22" fmla="*/ 38 w 52"/>
                    <a:gd name="T23" fmla="*/ 18 h 52"/>
                    <a:gd name="T24" fmla="*/ 40 w 52"/>
                    <a:gd name="T25" fmla="*/ 18 h 52"/>
                    <a:gd name="T26" fmla="*/ 41 w 52"/>
                    <a:gd name="T27" fmla="*/ 2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41" y="21"/>
                      </a:move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2" y="23"/>
                        <a:pt x="14" y="23"/>
                        <a:pt x="14" y="24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40" y="17"/>
                        <a:pt x="40" y="18"/>
                      </a:cubicBezTo>
                      <a:cubicBezTo>
                        <a:pt x="41" y="19"/>
                        <a:pt x="41" y="20"/>
                        <a:pt x="4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B6AFC6A-A284-4603-AA45-E1DF74F4DC8B}"/>
                  </a:ext>
                </a:extLst>
              </p:cNvPr>
              <p:cNvGrpSpPr/>
              <p:nvPr/>
            </p:nvGrpSpPr>
            <p:grpSpPr>
              <a:xfrm>
                <a:off x="948094" y="3672398"/>
                <a:ext cx="349864" cy="351403"/>
                <a:chOff x="4113213" y="2163763"/>
                <a:chExt cx="360363" cy="361950"/>
              </a:xfrm>
              <a:solidFill>
                <a:schemeClr val="accent4"/>
              </a:solidFill>
              <a:effectLst/>
            </p:grpSpPr>
            <p:sp>
              <p:nvSpPr>
                <p:cNvPr id="91" name="Freeform 185">
                  <a:extLst>
                    <a:ext uri="{FF2B5EF4-FFF2-40B4-BE49-F238E27FC236}">
                      <a16:creationId xmlns="" xmlns:a16="http://schemas.microsoft.com/office/drawing/2014/main" id="{37547323-9078-4B8B-8F30-F7EBC96D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82838"/>
                  <a:ext cx="120650" cy="120650"/>
                </a:xfrm>
                <a:custGeom>
                  <a:avLst/>
                  <a:gdLst>
                    <a:gd name="T0" fmla="*/ 45 w 76"/>
                    <a:gd name="T1" fmla="*/ 0 h 76"/>
                    <a:gd name="T2" fmla="*/ 0 w 76"/>
                    <a:gd name="T3" fmla="*/ 45 h 76"/>
                    <a:gd name="T4" fmla="*/ 31 w 76"/>
                    <a:gd name="T5" fmla="*/ 76 h 76"/>
                    <a:gd name="T6" fmla="*/ 76 w 76"/>
                    <a:gd name="T7" fmla="*/ 30 h 76"/>
                    <a:gd name="T8" fmla="*/ 45 w 76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45" y="0"/>
                      </a:moveTo>
                      <a:lnTo>
                        <a:pt x="0" y="45"/>
                      </a:lnTo>
                      <a:lnTo>
                        <a:pt x="31" y="76"/>
                      </a:lnTo>
                      <a:lnTo>
                        <a:pt x="76" y="3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86">
                  <a:extLst>
                    <a:ext uri="{FF2B5EF4-FFF2-40B4-BE49-F238E27FC236}">
                      <a16:creationId xmlns="" xmlns:a16="http://schemas.microsoft.com/office/drawing/2014/main" id="{4148B6B7-4C3F-4E57-9D19-EF7645B81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2600" y="2468563"/>
                  <a:ext cx="57150" cy="57150"/>
                </a:xfrm>
                <a:custGeom>
                  <a:avLst/>
                  <a:gdLst>
                    <a:gd name="T0" fmla="*/ 4 w 15"/>
                    <a:gd name="T1" fmla="*/ 0 h 15"/>
                    <a:gd name="T2" fmla="*/ 0 w 15"/>
                    <a:gd name="T3" fmla="*/ 12 h 15"/>
                    <a:gd name="T4" fmla="*/ 1 w 15"/>
                    <a:gd name="T5" fmla="*/ 14 h 15"/>
                    <a:gd name="T6" fmla="*/ 2 w 15"/>
                    <a:gd name="T7" fmla="*/ 15 h 15"/>
                    <a:gd name="T8" fmla="*/ 3 w 15"/>
                    <a:gd name="T9" fmla="*/ 15 h 15"/>
                    <a:gd name="T10" fmla="*/ 15 w 15"/>
                    <a:gd name="T11" fmla="*/ 11 h 15"/>
                    <a:gd name="T12" fmla="*/ 4 w 1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5">
                      <a:moveTo>
                        <a:pt x="4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5"/>
                        <a:pt x="2" y="15"/>
                        <a:pt x="3" y="15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7">
                  <a:extLst>
                    <a:ext uri="{FF2B5EF4-FFF2-40B4-BE49-F238E27FC236}">
                      <a16:creationId xmlns="" xmlns:a16="http://schemas.microsoft.com/office/drawing/2014/main" id="{20E7607E-A499-449B-97CA-E71246D59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963" y="2344738"/>
                  <a:ext cx="74613" cy="74613"/>
                </a:xfrm>
                <a:custGeom>
                  <a:avLst/>
                  <a:gdLst>
                    <a:gd name="T0" fmla="*/ 19 w 20"/>
                    <a:gd name="T1" fmla="*/ 11 h 20"/>
                    <a:gd name="T2" fmla="*/ 9 w 20"/>
                    <a:gd name="T3" fmla="*/ 1 h 20"/>
                    <a:gd name="T4" fmla="*/ 7 w 20"/>
                    <a:gd name="T5" fmla="*/ 1 h 20"/>
                    <a:gd name="T6" fmla="*/ 0 w 20"/>
                    <a:gd name="T7" fmla="*/ 7 h 20"/>
                    <a:gd name="T8" fmla="*/ 13 w 20"/>
                    <a:gd name="T9" fmla="*/ 20 h 20"/>
                    <a:gd name="T10" fmla="*/ 19 w 20"/>
                    <a:gd name="T11" fmla="*/ 13 h 20"/>
                    <a:gd name="T12" fmla="*/ 19 w 20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9" y="11"/>
                      </a:move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3"/>
                        <a:pt x="20" y="11"/>
                        <a:pt x="1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88">
                  <a:extLst>
                    <a:ext uri="{FF2B5EF4-FFF2-40B4-BE49-F238E27FC236}">
                      <a16:creationId xmlns="" xmlns:a16="http://schemas.microsoft.com/office/drawing/2014/main" id="{8CF42DA8-3853-4058-BE13-CA67BAE2E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3213" y="2163763"/>
                  <a:ext cx="255588" cy="331788"/>
                </a:xfrm>
                <a:custGeom>
                  <a:avLst/>
                  <a:gdLst>
                    <a:gd name="T0" fmla="*/ 48 w 68"/>
                    <a:gd name="T1" fmla="*/ 78 h 88"/>
                    <a:gd name="T2" fmla="*/ 50 w 68"/>
                    <a:gd name="T3" fmla="*/ 76 h 88"/>
                    <a:gd name="T4" fmla="*/ 68 w 68"/>
                    <a:gd name="T5" fmla="*/ 58 h 88"/>
                    <a:gd name="T6" fmla="*/ 68 w 68"/>
                    <a:gd name="T7" fmla="*/ 22 h 88"/>
                    <a:gd name="T8" fmla="*/ 67 w 68"/>
                    <a:gd name="T9" fmla="*/ 21 h 88"/>
                    <a:gd name="T10" fmla="*/ 47 w 68"/>
                    <a:gd name="T11" fmla="*/ 1 h 88"/>
                    <a:gd name="T12" fmla="*/ 46 w 68"/>
                    <a:gd name="T13" fmla="*/ 0 h 88"/>
                    <a:gd name="T14" fmla="*/ 2 w 68"/>
                    <a:gd name="T15" fmla="*/ 0 h 88"/>
                    <a:gd name="T16" fmla="*/ 0 w 68"/>
                    <a:gd name="T17" fmla="*/ 2 h 88"/>
                    <a:gd name="T18" fmla="*/ 0 w 68"/>
                    <a:gd name="T19" fmla="*/ 86 h 88"/>
                    <a:gd name="T20" fmla="*/ 2 w 68"/>
                    <a:gd name="T21" fmla="*/ 88 h 88"/>
                    <a:gd name="T22" fmla="*/ 45 w 68"/>
                    <a:gd name="T23" fmla="*/ 88 h 88"/>
                    <a:gd name="T24" fmla="*/ 48 w 68"/>
                    <a:gd name="T25" fmla="*/ 78 h 88"/>
                    <a:gd name="T26" fmla="*/ 46 w 68"/>
                    <a:gd name="T27" fmla="*/ 2 h 88"/>
                    <a:gd name="T28" fmla="*/ 66 w 68"/>
                    <a:gd name="T29" fmla="*/ 22 h 88"/>
                    <a:gd name="T30" fmla="*/ 46 w 68"/>
                    <a:gd name="T31" fmla="*/ 22 h 88"/>
                    <a:gd name="T32" fmla="*/ 46 w 68"/>
                    <a:gd name="T33" fmla="*/ 2 h 88"/>
                    <a:gd name="T34" fmla="*/ 36 w 68"/>
                    <a:gd name="T35" fmla="*/ 40 h 88"/>
                    <a:gd name="T36" fmla="*/ 52 w 68"/>
                    <a:gd name="T37" fmla="*/ 40 h 88"/>
                    <a:gd name="T38" fmla="*/ 54 w 68"/>
                    <a:gd name="T39" fmla="*/ 42 h 88"/>
                    <a:gd name="T40" fmla="*/ 52 w 68"/>
                    <a:gd name="T41" fmla="*/ 44 h 88"/>
                    <a:gd name="T42" fmla="*/ 36 w 68"/>
                    <a:gd name="T43" fmla="*/ 44 h 88"/>
                    <a:gd name="T44" fmla="*/ 34 w 68"/>
                    <a:gd name="T45" fmla="*/ 42 h 88"/>
                    <a:gd name="T46" fmla="*/ 36 w 68"/>
                    <a:gd name="T47" fmla="*/ 40 h 88"/>
                    <a:gd name="T48" fmla="*/ 31 w 68"/>
                    <a:gd name="T49" fmla="*/ 51 h 88"/>
                    <a:gd name="T50" fmla="*/ 21 w 68"/>
                    <a:gd name="T51" fmla="*/ 61 h 88"/>
                    <a:gd name="T52" fmla="*/ 20 w 68"/>
                    <a:gd name="T53" fmla="*/ 62 h 88"/>
                    <a:gd name="T54" fmla="*/ 19 w 68"/>
                    <a:gd name="T55" fmla="*/ 61 h 88"/>
                    <a:gd name="T56" fmla="*/ 13 w 68"/>
                    <a:gd name="T57" fmla="*/ 55 h 88"/>
                    <a:gd name="T58" fmla="*/ 13 w 68"/>
                    <a:gd name="T59" fmla="*/ 53 h 88"/>
                    <a:gd name="T60" fmla="*/ 15 w 68"/>
                    <a:gd name="T61" fmla="*/ 53 h 88"/>
                    <a:gd name="T62" fmla="*/ 20 w 68"/>
                    <a:gd name="T63" fmla="*/ 57 h 88"/>
                    <a:gd name="T64" fmla="*/ 29 w 68"/>
                    <a:gd name="T65" fmla="*/ 49 h 88"/>
                    <a:gd name="T66" fmla="*/ 31 w 68"/>
                    <a:gd name="T67" fmla="*/ 49 h 88"/>
                    <a:gd name="T68" fmla="*/ 31 w 68"/>
                    <a:gd name="T69" fmla="*/ 51 h 88"/>
                    <a:gd name="T70" fmla="*/ 31 w 68"/>
                    <a:gd name="T71" fmla="*/ 35 h 88"/>
                    <a:gd name="T72" fmla="*/ 21 w 68"/>
                    <a:gd name="T73" fmla="*/ 45 h 88"/>
                    <a:gd name="T74" fmla="*/ 20 w 68"/>
                    <a:gd name="T75" fmla="*/ 46 h 88"/>
                    <a:gd name="T76" fmla="*/ 19 w 68"/>
                    <a:gd name="T77" fmla="*/ 45 h 88"/>
                    <a:gd name="T78" fmla="*/ 13 w 68"/>
                    <a:gd name="T79" fmla="*/ 39 h 88"/>
                    <a:gd name="T80" fmla="*/ 13 w 68"/>
                    <a:gd name="T81" fmla="*/ 37 h 88"/>
                    <a:gd name="T82" fmla="*/ 15 w 68"/>
                    <a:gd name="T83" fmla="*/ 37 h 88"/>
                    <a:gd name="T84" fmla="*/ 20 w 68"/>
                    <a:gd name="T85" fmla="*/ 41 h 88"/>
                    <a:gd name="T86" fmla="*/ 29 w 68"/>
                    <a:gd name="T87" fmla="*/ 33 h 88"/>
                    <a:gd name="T88" fmla="*/ 31 w 68"/>
                    <a:gd name="T89" fmla="*/ 33 h 88"/>
                    <a:gd name="T90" fmla="*/ 31 w 68"/>
                    <a:gd name="T91" fmla="*/ 35 h 88"/>
                    <a:gd name="T92" fmla="*/ 34 w 68"/>
                    <a:gd name="T93" fmla="*/ 58 h 88"/>
                    <a:gd name="T94" fmla="*/ 36 w 68"/>
                    <a:gd name="T95" fmla="*/ 56 h 88"/>
                    <a:gd name="T96" fmla="*/ 52 w 68"/>
                    <a:gd name="T97" fmla="*/ 56 h 88"/>
                    <a:gd name="T98" fmla="*/ 54 w 68"/>
                    <a:gd name="T99" fmla="*/ 58 h 88"/>
                    <a:gd name="T100" fmla="*/ 52 w 68"/>
                    <a:gd name="T101" fmla="*/ 60 h 88"/>
                    <a:gd name="T102" fmla="*/ 36 w 68"/>
                    <a:gd name="T103" fmla="*/ 60 h 88"/>
                    <a:gd name="T104" fmla="*/ 34 w 68"/>
                    <a:gd name="T105" fmla="*/ 5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88">
                      <a:moveTo>
                        <a:pt x="48" y="78"/>
                      </a:moveTo>
                      <a:cubicBezTo>
                        <a:pt x="49" y="77"/>
                        <a:pt x="49" y="76"/>
                        <a:pt x="50" y="76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1"/>
                        <a:pt x="68" y="21"/>
                        <a:pt x="67" y="2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0"/>
                        <a:pt x="47" y="0"/>
                        <a:pt x="4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1" y="88"/>
                        <a:pt x="2" y="88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lnTo>
                        <a:pt x="48" y="78"/>
                      </a:lnTo>
                      <a:close/>
                      <a:moveTo>
                        <a:pt x="46" y="2"/>
                      </a:move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lnTo>
                        <a:pt x="46" y="2"/>
                      </a:lnTo>
                      <a:close/>
                      <a:moveTo>
                        <a:pt x="36" y="40"/>
                      </a:move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3" y="40"/>
                        <a:pt x="54" y="41"/>
                        <a:pt x="54" y="42"/>
                      </a:cubicBezTo>
                      <a:cubicBezTo>
                        <a:pt x="54" y="43"/>
                        <a:pt x="53" y="44"/>
                        <a:pt x="52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5" y="44"/>
                        <a:pt x="34" y="43"/>
                        <a:pt x="34" y="42"/>
                      </a:cubicBezTo>
                      <a:cubicBezTo>
                        <a:pt x="34" y="41"/>
                        <a:pt x="35" y="40"/>
                        <a:pt x="36" y="40"/>
                      </a:cubicBezTo>
                      <a:close/>
                      <a:moveTo>
                        <a:pt x="31" y="51"/>
                      </a:moveTo>
                      <a:cubicBezTo>
                        <a:pt x="21" y="61"/>
                        <a:pt x="21" y="61"/>
                        <a:pt x="21" y="61"/>
                      </a:cubicBezTo>
                      <a:cubicBezTo>
                        <a:pt x="21" y="62"/>
                        <a:pt x="21" y="62"/>
                        <a:pt x="20" y="62"/>
                      </a:cubicBezTo>
                      <a:cubicBezTo>
                        <a:pt x="19" y="62"/>
                        <a:pt x="19" y="62"/>
                        <a:pt x="19" y="61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2" y="55"/>
                        <a:pt x="12" y="53"/>
                        <a:pt x="13" y="53"/>
                      </a:cubicBezTo>
                      <a:cubicBezTo>
                        <a:pt x="13" y="52"/>
                        <a:pt x="15" y="52"/>
                        <a:pt x="15" y="53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8"/>
                        <a:pt x="31" y="48"/>
                        <a:pt x="31" y="49"/>
                      </a:cubicBezTo>
                      <a:cubicBezTo>
                        <a:pt x="32" y="49"/>
                        <a:pt x="32" y="51"/>
                        <a:pt x="31" y="51"/>
                      </a:cubicBezTo>
                      <a:close/>
                      <a:moveTo>
                        <a:pt x="31" y="3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19" y="46"/>
                        <a:pt x="19" y="46"/>
                        <a:pt x="19" y="45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7"/>
                        <a:pt x="13" y="37"/>
                      </a:cubicBezTo>
                      <a:cubicBezTo>
                        <a:pt x="13" y="36"/>
                        <a:pt x="15" y="36"/>
                        <a:pt x="15" y="37"/>
                      </a:cubicBezTo>
                      <a:cubicBezTo>
                        <a:pt x="20" y="41"/>
                        <a:pt x="20" y="41"/>
                        <a:pt x="20" y="41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29" y="32"/>
                        <a:pt x="31" y="32"/>
                        <a:pt x="31" y="33"/>
                      </a:cubicBezTo>
                      <a:cubicBezTo>
                        <a:pt x="32" y="33"/>
                        <a:pt x="32" y="35"/>
                        <a:pt x="31" y="35"/>
                      </a:cubicBezTo>
                      <a:close/>
                      <a:moveTo>
                        <a:pt x="34" y="58"/>
                      </a:moveTo>
                      <a:cubicBezTo>
                        <a:pt x="34" y="57"/>
                        <a:pt x="35" y="56"/>
                        <a:pt x="36" y="56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3" y="56"/>
                        <a:pt x="54" y="57"/>
                        <a:pt x="54" y="58"/>
                      </a:cubicBezTo>
                      <a:cubicBezTo>
                        <a:pt x="54" y="59"/>
                        <a:pt x="53" y="60"/>
                        <a:pt x="52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5" y="60"/>
                        <a:pt x="34" y="59"/>
                        <a:pt x="34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673FF35A-F0E5-49E0-B603-AEC2735872BF}"/>
                  </a:ext>
                </a:extLst>
              </p:cNvPr>
              <p:cNvGrpSpPr/>
              <p:nvPr/>
            </p:nvGrpSpPr>
            <p:grpSpPr>
              <a:xfrm>
                <a:off x="984449" y="4309310"/>
                <a:ext cx="247110" cy="236856"/>
                <a:chOff x="9161463" y="3975100"/>
                <a:chExt cx="363538" cy="357188"/>
              </a:xfrm>
              <a:solidFill>
                <a:schemeClr val="accent1"/>
              </a:solidFill>
              <a:effectLst/>
            </p:grpSpPr>
            <p:sp>
              <p:nvSpPr>
                <p:cNvPr id="65" name="Freeform 7">
                  <a:extLst>
                    <a:ext uri="{FF2B5EF4-FFF2-40B4-BE49-F238E27FC236}">
                      <a16:creationId xmlns="" xmlns:a16="http://schemas.microsoft.com/office/drawing/2014/main" id="{7BB6374A-446B-4ED0-A5CB-B1109F67A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850" y="4203700"/>
                  <a:ext cx="127000" cy="98425"/>
                </a:xfrm>
                <a:custGeom>
                  <a:avLst/>
                  <a:gdLst>
                    <a:gd name="T0" fmla="*/ 32 w 34"/>
                    <a:gd name="T1" fmla="*/ 0 h 26"/>
                    <a:gd name="T2" fmla="*/ 17 w 34"/>
                    <a:gd name="T3" fmla="*/ 0 h 26"/>
                    <a:gd name="T4" fmla="*/ 0 w 34"/>
                    <a:gd name="T5" fmla="*/ 19 h 26"/>
                    <a:gd name="T6" fmla="*/ 1 w 34"/>
                    <a:gd name="T7" fmla="*/ 20 h 26"/>
                    <a:gd name="T8" fmla="*/ 2 w 34"/>
                    <a:gd name="T9" fmla="*/ 21 h 26"/>
                    <a:gd name="T10" fmla="*/ 10 w 34"/>
                    <a:gd name="T11" fmla="*/ 26 h 26"/>
                    <a:gd name="T12" fmla="*/ 32 w 34"/>
                    <a:gd name="T13" fmla="*/ 26 h 26"/>
                    <a:gd name="T14" fmla="*/ 34 w 34"/>
                    <a:gd name="T15" fmla="*/ 24 h 26"/>
                    <a:gd name="T16" fmla="*/ 34 w 34"/>
                    <a:gd name="T17" fmla="*/ 2 h 26"/>
                    <a:gd name="T18" fmla="*/ 32 w 3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6">
                      <a:moveTo>
                        <a:pt x="32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3" y="23"/>
                        <a:pt x="7" y="26"/>
                        <a:pt x="10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3" y="26"/>
                        <a:pt x="34" y="25"/>
                        <a:pt x="34" y="24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3" y="0"/>
                        <a:pt x="3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="" xmlns:a16="http://schemas.microsoft.com/office/drawing/2014/main" id="{16307071-CA4E-4089-87B8-05AB91248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3" y="4113213"/>
                  <a:ext cx="142875" cy="147638"/>
                </a:xfrm>
                <a:custGeom>
                  <a:avLst/>
                  <a:gdLst>
                    <a:gd name="T0" fmla="*/ 29 w 38"/>
                    <a:gd name="T1" fmla="*/ 20 h 39"/>
                    <a:gd name="T2" fmla="*/ 36 w 38"/>
                    <a:gd name="T3" fmla="*/ 20 h 39"/>
                    <a:gd name="T4" fmla="*/ 38 w 38"/>
                    <a:gd name="T5" fmla="*/ 19 h 39"/>
                    <a:gd name="T6" fmla="*/ 38 w 38"/>
                    <a:gd name="T7" fmla="*/ 17 h 39"/>
                    <a:gd name="T8" fmla="*/ 26 w 38"/>
                    <a:gd name="T9" fmla="*/ 1 h 39"/>
                    <a:gd name="T10" fmla="*/ 24 w 38"/>
                    <a:gd name="T11" fmla="*/ 0 h 39"/>
                    <a:gd name="T12" fmla="*/ 2 w 38"/>
                    <a:gd name="T13" fmla="*/ 0 h 39"/>
                    <a:gd name="T14" fmla="*/ 0 w 38"/>
                    <a:gd name="T15" fmla="*/ 1 h 39"/>
                    <a:gd name="T16" fmla="*/ 1 w 38"/>
                    <a:gd name="T17" fmla="*/ 4 h 39"/>
                    <a:gd name="T18" fmla="*/ 5 w 38"/>
                    <a:gd name="T19" fmla="*/ 6 h 39"/>
                    <a:gd name="T20" fmla="*/ 2 w 38"/>
                    <a:gd name="T21" fmla="*/ 14 h 39"/>
                    <a:gd name="T22" fmla="*/ 12 w 38"/>
                    <a:gd name="T23" fmla="*/ 39 h 39"/>
                    <a:gd name="T24" fmla="*/ 29 w 38"/>
                    <a:gd name="T25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9">
                      <a:moveTo>
                        <a:pt x="29" y="20"/>
                      </a:move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7" y="20"/>
                        <a:pt x="37" y="20"/>
                        <a:pt x="38" y="19"/>
                      </a:cubicBezTo>
                      <a:cubicBezTo>
                        <a:pt x="38" y="18"/>
                        <a:pt x="38" y="17"/>
                        <a:pt x="38" y="1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8"/>
                        <a:pt x="2" y="10"/>
                        <a:pt x="2" y="14"/>
                      </a:cubicBezTo>
                      <a:cubicBezTo>
                        <a:pt x="2" y="18"/>
                        <a:pt x="7" y="30"/>
                        <a:pt x="12" y="39"/>
                      </a:cubicBezTo>
                      <a:cubicBezTo>
                        <a:pt x="12" y="39"/>
                        <a:pt x="28" y="21"/>
                        <a:pt x="29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8074928D-4282-4DA4-A5A4-D33127DE8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3" y="4076700"/>
                  <a:ext cx="134938" cy="112713"/>
                </a:xfrm>
                <a:custGeom>
                  <a:avLst/>
                  <a:gdLst>
                    <a:gd name="T0" fmla="*/ 34 w 36"/>
                    <a:gd name="T1" fmla="*/ 20 h 30"/>
                    <a:gd name="T2" fmla="*/ 21 w 36"/>
                    <a:gd name="T3" fmla="*/ 2 h 30"/>
                    <a:gd name="T4" fmla="*/ 19 w 36"/>
                    <a:gd name="T5" fmla="*/ 1 h 30"/>
                    <a:gd name="T6" fmla="*/ 1 w 36"/>
                    <a:gd name="T7" fmla="*/ 13 h 30"/>
                    <a:gd name="T8" fmla="*/ 0 w 36"/>
                    <a:gd name="T9" fmla="*/ 14 h 30"/>
                    <a:gd name="T10" fmla="*/ 1 w 36"/>
                    <a:gd name="T11" fmla="*/ 16 h 30"/>
                    <a:gd name="T12" fmla="*/ 10 w 36"/>
                    <a:gd name="T13" fmla="*/ 28 h 30"/>
                    <a:gd name="T14" fmla="*/ 34 w 36"/>
                    <a:gd name="T15" fmla="*/ 30 h 30"/>
                    <a:gd name="T16" fmla="*/ 35 w 36"/>
                    <a:gd name="T17" fmla="*/ 28 h 30"/>
                    <a:gd name="T18" fmla="*/ 34 w 36"/>
                    <a:gd name="T19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0">
                      <a:moveTo>
                        <a:pt x="34" y="20"/>
                      </a:move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9"/>
                        <a:pt x="35" y="28"/>
                        <a:pt x="35" y="28"/>
                      </a:cubicBezTo>
                      <a:cubicBezTo>
                        <a:pt x="36" y="26"/>
                        <a:pt x="36" y="22"/>
                        <a:pt x="3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="" xmlns:a16="http://schemas.microsoft.com/office/drawing/2014/main" id="{18C8180C-6E5C-4CC6-B924-B0D2E45B9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6725" y="4173538"/>
                  <a:ext cx="153988" cy="158750"/>
                </a:xfrm>
                <a:custGeom>
                  <a:avLst/>
                  <a:gdLst>
                    <a:gd name="T0" fmla="*/ 16 w 41"/>
                    <a:gd name="T1" fmla="*/ 6 h 42"/>
                    <a:gd name="T2" fmla="*/ 16 w 41"/>
                    <a:gd name="T3" fmla="*/ 2 h 42"/>
                    <a:gd name="T4" fmla="*/ 15 w 41"/>
                    <a:gd name="T5" fmla="*/ 0 h 42"/>
                    <a:gd name="T6" fmla="*/ 12 w 41"/>
                    <a:gd name="T7" fmla="*/ 1 h 42"/>
                    <a:gd name="T8" fmla="*/ 0 w 41"/>
                    <a:gd name="T9" fmla="*/ 19 h 42"/>
                    <a:gd name="T10" fmla="*/ 0 w 41"/>
                    <a:gd name="T11" fmla="*/ 21 h 42"/>
                    <a:gd name="T12" fmla="*/ 12 w 41"/>
                    <a:gd name="T13" fmla="*/ 41 h 42"/>
                    <a:gd name="T14" fmla="*/ 13 w 41"/>
                    <a:gd name="T15" fmla="*/ 42 h 42"/>
                    <a:gd name="T16" fmla="*/ 15 w 41"/>
                    <a:gd name="T17" fmla="*/ 40 h 42"/>
                    <a:gd name="T18" fmla="*/ 16 w 41"/>
                    <a:gd name="T19" fmla="*/ 34 h 42"/>
                    <a:gd name="T20" fmla="*/ 19 w 41"/>
                    <a:gd name="T21" fmla="*/ 34 h 42"/>
                    <a:gd name="T22" fmla="*/ 19 w 41"/>
                    <a:gd name="T23" fmla="*/ 34 h 42"/>
                    <a:gd name="T24" fmla="*/ 24 w 41"/>
                    <a:gd name="T25" fmla="*/ 32 h 42"/>
                    <a:gd name="T26" fmla="*/ 41 w 41"/>
                    <a:gd name="T27" fmla="*/ 8 h 42"/>
                    <a:gd name="T28" fmla="*/ 16 w 41"/>
                    <a:gd name="T29" fmla="*/ 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42">
                      <a:moveTo>
                        <a:pt x="16" y="6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2"/>
                        <a:pt x="13" y="42"/>
                        <a:pt x="13" y="42"/>
                      </a:cubicBezTo>
                      <a:cubicBezTo>
                        <a:pt x="14" y="42"/>
                        <a:pt x="15" y="41"/>
                        <a:pt x="15" y="40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7" y="34"/>
                        <a:pt x="18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21" y="34"/>
                        <a:pt x="22" y="33"/>
                        <a:pt x="24" y="32"/>
                      </a:cubicBezTo>
                      <a:cubicBezTo>
                        <a:pt x="27" y="30"/>
                        <a:pt x="32" y="22"/>
                        <a:pt x="41" y="8"/>
                      </a:cubicBezTo>
                      <a:cubicBezTo>
                        <a:pt x="41" y="8"/>
                        <a:pt x="16" y="6"/>
                        <a:pt x="16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1">
                  <a:extLst>
                    <a:ext uri="{FF2B5EF4-FFF2-40B4-BE49-F238E27FC236}">
                      <a16:creationId xmlns="" xmlns:a16="http://schemas.microsoft.com/office/drawing/2014/main" id="{5F2A5D2B-9FAD-4A82-8203-90E2964C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025" y="3975100"/>
                  <a:ext cx="109538" cy="138113"/>
                </a:xfrm>
                <a:custGeom>
                  <a:avLst/>
                  <a:gdLst>
                    <a:gd name="T0" fmla="*/ 1 w 29"/>
                    <a:gd name="T1" fmla="*/ 27 h 37"/>
                    <a:gd name="T2" fmla="*/ 20 w 29"/>
                    <a:gd name="T3" fmla="*/ 36 h 37"/>
                    <a:gd name="T4" fmla="*/ 21 w 29"/>
                    <a:gd name="T5" fmla="*/ 37 h 37"/>
                    <a:gd name="T6" fmla="*/ 23 w 29"/>
                    <a:gd name="T7" fmla="*/ 35 h 37"/>
                    <a:gd name="T8" fmla="*/ 29 w 29"/>
                    <a:gd name="T9" fmla="*/ 22 h 37"/>
                    <a:gd name="T10" fmla="*/ 19 w 29"/>
                    <a:gd name="T11" fmla="*/ 0 h 37"/>
                    <a:gd name="T12" fmla="*/ 18 w 29"/>
                    <a:gd name="T13" fmla="*/ 0 h 37"/>
                    <a:gd name="T14" fmla="*/ 17 w 29"/>
                    <a:gd name="T15" fmla="*/ 0 h 37"/>
                    <a:gd name="T16" fmla="*/ 17 w 29"/>
                    <a:gd name="T17" fmla="*/ 0 h 37"/>
                    <a:gd name="T18" fmla="*/ 10 w 29"/>
                    <a:gd name="T19" fmla="*/ 4 h 37"/>
                    <a:gd name="T20" fmla="*/ 0 w 29"/>
                    <a:gd name="T21" fmla="*/ 25 h 37"/>
                    <a:gd name="T22" fmla="*/ 0 w 29"/>
                    <a:gd name="T23" fmla="*/ 26 h 37"/>
                    <a:gd name="T24" fmla="*/ 1 w 29"/>
                    <a:gd name="T25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7">
                      <a:moveTo>
                        <a:pt x="1" y="27"/>
                      </a:move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2" y="37"/>
                        <a:pt x="23" y="36"/>
                        <a:pt x="23" y="35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2"/>
                        <a:pt x="1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1" y="27"/>
                        <a:pt x="1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4" name="Freeform 12">
                  <a:extLst>
                    <a:ext uri="{FF2B5EF4-FFF2-40B4-BE49-F238E27FC236}">
                      <a16:creationId xmlns="" xmlns:a16="http://schemas.microsoft.com/office/drawing/2014/main" id="{61D24060-1B7B-48B5-8FA6-2475B9405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4175" y="3975100"/>
                  <a:ext cx="195263" cy="109538"/>
                </a:xfrm>
                <a:custGeom>
                  <a:avLst/>
                  <a:gdLst>
                    <a:gd name="T0" fmla="*/ 42 w 52"/>
                    <a:gd name="T1" fmla="*/ 28 h 29"/>
                    <a:gd name="T2" fmla="*/ 52 w 52"/>
                    <a:gd name="T3" fmla="*/ 8 h 29"/>
                    <a:gd name="T4" fmla="*/ 51 w 52"/>
                    <a:gd name="T5" fmla="*/ 6 h 29"/>
                    <a:gd name="T6" fmla="*/ 49 w 52"/>
                    <a:gd name="T7" fmla="*/ 6 h 29"/>
                    <a:gd name="T8" fmla="*/ 43 w 52"/>
                    <a:gd name="T9" fmla="*/ 8 h 29"/>
                    <a:gd name="T10" fmla="*/ 38 w 52"/>
                    <a:gd name="T11" fmla="*/ 2 h 29"/>
                    <a:gd name="T12" fmla="*/ 13 w 52"/>
                    <a:gd name="T13" fmla="*/ 0 h 29"/>
                    <a:gd name="T14" fmla="*/ 8 w 52"/>
                    <a:gd name="T15" fmla="*/ 0 h 29"/>
                    <a:gd name="T16" fmla="*/ 19 w 52"/>
                    <a:gd name="T17" fmla="*/ 24 h 29"/>
                    <a:gd name="T18" fmla="*/ 16 w 52"/>
                    <a:gd name="T19" fmla="*/ 27 h 29"/>
                    <a:gd name="T20" fmla="*/ 17 w 52"/>
                    <a:gd name="T21" fmla="*/ 28 h 29"/>
                    <a:gd name="T22" fmla="*/ 18 w 52"/>
                    <a:gd name="T23" fmla="*/ 29 h 29"/>
                    <a:gd name="T24" fmla="*/ 40 w 52"/>
                    <a:gd name="T25" fmla="*/ 29 h 29"/>
                    <a:gd name="T26" fmla="*/ 42 w 52"/>
                    <a:gd name="T27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29">
                      <a:moveTo>
                        <a:pt x="42" y="28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8"/>
                        <a:pt x="52" y="7"/>
                        <a:pt x="51" y="6"/>
                      </a:cubicBezTo>
                      <a:cubicBezTo>
                        <a:pt x="51" y="5"/>
                        <a:pt x="50" y="5"/>
                        <a:pt x="49" y="6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6"/>
                        <a:pt x="41" y="3"/>
                        <a:pt x="38" y="2"/>
                      </a:cubicBezTo>
                      <a:cubicBezTo>
                        <a:pt x="36" y="1"/>
                        <a:pt x="33" y="0"/>
                        <a:pt x="13" y="0"/>
                      </a:cubicBezTo>
                      <a:cubicBezTo>
                        <a:pt x="11" y="0"/>
                        <a:pt x="10" y="0"/>
                        <a:pt x="8" y="0"/>
                      </a:cubicBezTo>
                      <a:cubicBezTo>
                        <a:pt x="8" y="0"/>
                        <a:pt x="19" y="23"/>
                        <a:pt x="19" y="24"/>
                      </a:cubicBezTo>
                      <a:cubicBezTo>
                        <a:pt x="18" y="25"/>
                        <a:pt x="16" y="26"/>
                        <a:pt x="16" y="27"/>
                      </a:cubicBezTo>
                      <a:cubicBezTo>
                        <a:pt x="16" y="28"/>
                        <a:pt x="16" y="28"/>
                        <a:pt x="17" y="28"/>
                      </a:cubicBezTo>
                      <a:cubicBezTo>
                        <a:pt x="17" y="29"/>
                        <a:pt x="18" y="29"/>
                        <a:pt x="18" y="29"/>
                      </a:cubicBezTo>
                      <a:cubicBezTo>
                        <a:pt x="18" y="29"/>
                        <a:pt x="0" y="29"/>
                        <a:pt x="40" y="29"/>
                      </a:cubicBezTo>
                      <a:cubicBezTo>
                        <a:pt x="41" y="29"/>
                        <a:pt x="41" y="29"/>
                        <a:pt x="42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33E9858-39A2-4E9B-BDD2-43511EFAAC56}"/>
                  </a:ext>
                </a:extLst>
              </p:cNvPr>
              <p:cNvGrpSpPr/>
              <p:nvPr/>
            </p:nvGrpSpPr>
            <p:grpSpPr>
              <a:xfrm>
                <a:off x="2302593" y="4098442"/>
                <a:ext cx="351403" cy="351403"/>
                <a:chOff x="3390900" y="1803400"/>
                <a:chExt cx="361950" cy="361950"/>
              </a:xfrm>
              <a:solidFill>
                <a:schemeClr val="accent1"/>
              </a:solidFill>
              <a:effectLst/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3CD9EA48-3CB7-4760-8243-2734CE9E8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0900" y="2014538"/>
                  <a:ext cx="68263" cy="134938"/>
                </a:xfrm>
                <a:custGeom>
                  <a:avLst/>
                  <a:gdLst>
                    <a:gd name="T0" fmla="*/ 16 w 18"/>
                    <a:gd name="T1" fmla="*/ 0 h 36"/>
                    <a:gd name="T2" fmla="*/ 2 w 18"/>
                    <a:gd name="T3" fmla="*/ 0 h 36"/>
                    <a:gd name="T4" fmla="*/ 0 w 18"/>
                    <a:gd name="T5" fmla="*/ 2 h 36"/>
                    <a:gd name="T6" fmla="*/ 0 w 18"/>
                    <a:gd name="T7" fmla="*/ 34 h 36"/>
                    <a:gd name="T8" fmla="*/ 2 w 18"/>
                    <a:gd name="T9" fmla="*/ 36 h 36"/>
                    <a:gd name="T10" fmla="*/ 16 w 18"/>
                    <a:gd name="T11" fmla="*/ 36 h 36"/>
                    <a:gd name="T12" fmla="*/ 18 w 18"/>
                    <a:gd name="T13" fmla="*/ 34 h 36"/>
                    <a:gd name="T14" fmla="*/ 18 w 18"/>
                    <a:gd name="T15" fmla="*/ 2 h 36"/>
                    <a:gd name="T16" fmla="*/ 16 w 1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6">
                      <a:moveTo>
                        <a:pt x="1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8" y="35"/>
                        <a:pt x="18" y="34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BBF893F7-192B-49E1-AF45-7CCC82B60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0" y="2028825"/>
                  <a:ext cx="285750" cy="136525"/>
                </a:xfrm>
                <a:custGeom>
                  <a:avLst/>
                  <a:gdLst>
                    <a:gd name="T0" fmla="*/ 75 w 76"/>
                    <a:gd name="T1" fmla="*/ 13 h 36"/>
                    <a:gd name="T2" fmla="*/ 61 w 76"/>
                    <a:gd name="T3" fmla="*/ 8 h 36"/>
                    <a:gd name="T4" fmla="*/ 49 w 76"/>
                    <a:gd name="T5" fmla="*/ 12 h 36"/>
                    <a:gd name="T6" fmla="*/ 49 w 76"/>
                    <a:gd name="T7" fmla="*/ 14 h 36"/>
                    <a:gd name="T8" fmla="*/ 47 w 76"/>
                    <a:gd name="T9" fmla="*/ 21 h 36"/>
                    <a:gd name="T10" fmla="*/ 40 w 76"/>
                    <a:gd name="T11" fmla="*/ 24 h 36"/>
                    <a:gd name="T12" fmla="*/ 18 w 76"/>
                    <a:gd name="T13" fmla="*/ 24 h 36"/>
                    <a:gd name="T14" fmla="*/ 16 w 76"/>
                    <a:gd name="T15" fmla="*/ 22 h 36"/>
                    <a:gd name="T16" fmla="*/ 18 w 76"/>
                    <a:gd name="T17" fmla="*/ 20 h 36"/>
                    <a:gd name="T18" fmla="*/ 40 w 76"/>
                    <a:gd name="T19" fmla="*/ 20 h 36"/>
                    <a:gd name="T20" fmla="*/ 44 w 76"/>
                    <a:gd name="T21" fmla="*/ 18 h 36"/>
                    <a:gd name="T22" fmla="*/ 45 w 76"/>
                    <a:gd name="T23" fmla="*/ 14 h 36"/>
                    <a:gd name="T24" fmla="*/ 40 w 76"/>
                    <a:gd name="T25" fmla="*/ 8 h 36"/>
                    <a:gd name="T26" fmla="*/ 29 w 76"/>
                    <a:gd name="T27" fmla="*/ 8 h 36"/>
                    <a:gd name="T28" fmla="*/ 28 w 76"/>
                    <a:gd name="T29" fmla="*/ 8 h 36"/>
                    <a:gd name="T30" fmla="*/ 27 w 76"/>
                    <a:gd name="T31" fmla="*/ 7 h 36"/>
                    <a:gd name="T32" fmla="*/ 10 w 76"/>
                    <a:gd name="T33" fmla="*/ 0 h 36"/>
                    <a:gd name="T34" fmla="*/ 2 w 76"/>
                    <a:gd name="T35" fmla="*/ 0 h 36"/>
                    <a:gd name="T36" fmla="*/ 0 w 76"/>
                    <a:gd name="T37" fmla="*/ 2 h 36"/>
                    <a:gd name="T38" fmla="*/ 0 w 76"/>
                    <a:gd name="T39" fmla="*/ 24 h 36"/>
                    <a:gd name="T40" fmla="*/ 1 w 76"/>
                    <a:gd name="T41" fmla="*/ 26 h 36"/>
                    <a:gd name="T42" fmla="*/ 17 w 76"/>
                    <a:gd name="T43" fmla="*/ 31 h 36"/>
                    <a:gd name="T44" fmla="*/ 33 w 76"/>
                    <a:gd name="T45" fmla="*/ 36 h 36"/>
                    <a:gd name="T46" fmla="*/ 51 w 76"/>
                    <a:gd name="T47" fmla="*/ 29 h 36"/>
                    <a:gd name="T48" fmla="*/ 75 w 76"/>
                    <a:gd name="T49" fmla="*/ 16 h 36"/>
                    <a:gd name="T50" fmla="*/ 76 w 76"/>
                    <a:gd name="T51" fmla="*/ 14 h 36"/>
                    <a:gd name="T52" fmla="*/ 75 w 76"/>
                    <a:gd name="T53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36">
                      <a:moveTo>
                        <a:pt x="75" y="13"/>
                      </a:moveTo>
                      <a:cubicBezTo>
                        <a:pt x="71" y="8"/>
                        <a:pt x="67" y="7"/>
                        <a:pt x="61" y="8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3"/>
                        <a:pt x="49" y="13"/>
                        <a:pt x="49" y="14"/>
                      </a:cubicBezTo>
                      <a:cubicBezTo>
                        <a:pt x="49" y="17"/>
                        <a:pt x="49" y="19"/>
                        <a:pt x="47" y="21"/>
                      </a:cubicBezTo>
                      <a:cubicBezTo>
                        <a:pt x="45" y="23"/>
                        <a:pt x="43" y="24"/>
                        <a:pt x="40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2" y="20"/>
                        <a:pt x="43" y="19"/>
                        <a:pt x="44" y="18"/>
                      </a:cubicBezTo>
                      <a:cubicBezTo>
                        <a:pt x="45" y="17"/>
                        <a:pt x="45" y="16"/>
                        <a:pt x="45" y="14"/>
                      </a:cubicBezTo>
                      <a:cubicBezTo>
                        <a:pt x="45" y="12"/>
                        <a:pt x="44" y="8"/>
                        <a:pt x="40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8"/>
                        <a:pt x="27" y="8"/>
                        <a:pt x="27" y="7"/>
                      </a:cubicBezTo>
                      <a:cubicBezTo>
                        <a:pt x="24" y="5"/>
                        <a:pt x="18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3" y="30"/>
                        <a:pt x="17" y="31"/>
                      </a:cubicBezTo>
                      <a:cubicBezTo>
                        <a:pt x="25" y="34"/>
                        <a:pt x="29" y="36"/>
                        <a:pt x="33" y="36"/>
                      </a:cubicBezTo>
                      <a:cubicBezTo>
                        <a:pt x="38" y="36"/>
                        <a:pt x="42" y="34"/>
                        <a:pt x="51" y="29"/>
                      </a:cubicBezTo>
                      <a:cubicBezTo>
                        <a:pt x="57" y="25"/>
                        <a:pt x="64" y="21"/>
                        <a:pt x="75" y="16"/>
                      </a:cubicBezTo>
                      <a:cubicBezTo>
                        <a:pt x="75" y="16"/>
                        <a:pt x="76" y="15"/>
                        <a:pt x="76" y="14"/>
                      </a:cubicBezTo>
                      <a:cubicBezTo>
                        <a:pt x="76" y="14"/>
                        <a:pt x="76" y="13"/>
                        <a:pt x="7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="" xmlns:a16="http://schemas.microsoft.com/office/drawing/2014/main" id="{69A152BA-13A0-43AC-AE23-CF3A59369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875" y="1803400"/>
                  <a:ext cx="273050" cy="233363"/>
                </a:xfrm>
                <a:custGeom>
                  <a:avLst/>
                  <a:gdLst>
                    <a:gd name="T0" fmla="*/ 21 w 73"/>
                    <a:gd name="T1" fmla="*/ 45 h 62"/>
                    <a:gd name="T2" fmla="*/ 29 w 73"/>
                    <a:gd name="T3" fmla="*/ 40 h 62"/>
                    <a:gd name="T4" fmla="*/ 36 w 73"/>
                    <a:gd name="T5" fmla="*/ 59 h 62"/>
                    <a:gd name="T6" fmla="*/ 40 w 73"/>
                    <a:gd name="T7" fmla="*/ 62 h 62"/>
                    <a:gd name="T8" fmla="*/ 44 w 73"/>
                    <a:gd name="T9" fmla="*/ 59 h 62"/>
                    <a:gd name="T10" fmla="*/ 49 w 73"/>
                    <a:gd name="T11" fmla="*/ 49 h 62"/>
                    <a:gd name="T12" fmla="*/ 56 w 73"/>
                    <a:gd name="T13" fmla="*/ 53 h 62"/>
                    <a:gd name="T14" fmla="*/ 56 w 73"/>
                    <a:gd name="T15" fmla="*/ 53 h 62"/>
                    <a:gd name="T16" fmla="*/ 65 w 73"/>
                    <a:gd name="T17" fmla="*/ 48 h 62"/>
                    <a:gd name="T18" fmla="*/ 69 w 73"/>
                    <a:gd name="T19" fmla="*/ 21 h 62"/>
                    <a:gd name="T20" fmla="*/ 68 w 73"/>
                    <a:gd name="T21" fmla="*/ 20 h 62"/>
                    <a:gd name="T22" fmla="*/ 66 w 73"/>
                    <a:gd name="T23" fmla="*/ 20 h 62"/>
                    <a:gd name="T24" fmla="*/ 56 w 73"/>
                    <a:gd name="T25" fmla="*/ 24 h 62"/>
                    <a:gd name="T26" fmla="*/ 47 w 73"/>
                    <a:gd name="T27" fmla="*/ 28 h 62"/>
                    <a:gd name="T28" fmla="*/ 41 w 73"/>
                    <a:gd name="T29" fmla="*/ 37 h 62"/>
                    <a:gd name="T30" fmla="*/ 44 w 73"/>
                    <a:gd name="T31" fmla="*/ 43 h 62"/>
                    <a:gd name="T32" fmla="*/ 41 w 73"/>
                    <a:gd name="T33" fmla="*/ 47 h 62"/>
                    <a:gd name="T34" fmla="*/ 35 w 73"/>
                    <a:gd name="T35" fmla="*/ 35 h 62"/>
                    <a:gd name="T36" fmla="*/ 40 w 73"/>
                    <a:gd name="T37" fmla="*/ 27 h 62"/>
                    <a:gd name="T38" fmla="*/ 36 w 73"/>
                    <a:gd name="T39" fmla="*/ 14 h 62"/>
                    <a:gd name="T40" fmla="*/ 22 w 73"/>
                    <a:gd name="T41" fmla="*/ 7 h 62"/>
                    <a:gd name="T42" fmla="*/ 8 w 73"/>
                    <a:gd name="T43" fmla="*/ 0 h 62"/>
                    <a:gd name="T44" fmla="*/ 6 w 73"/>
                    <a:gd name="T45" fmla="*/ 0 h 62"/>
                    <a:gd name="T46" fmla="*/ 5 w 73"/>
                    <a:gd name="T47" fmla="*/ 1 h 62"/>
                    <a:gd name="T48" fmla="*/ 8 w 73"/>
                    <a:gd name="T49" fmla="*/ 38 h 62"/>
                    <a:gd name="T50" fmla="*/ 21 w 73"/>
                    <a:gd name="T51" fmla="*/ 45 h 62"/>
                    <a:gd name="T52" fmla="*/ 14 w 73"/>
                    <a:gd name="T53" fmla="*/ 15 h 62"/>
                    <a:gd name="T54" fmla="*/ 17 w 73"/>
                    <a:gd name="T55" fmla="*/ 15 h 62"/>
                    <a:gd name="T56" fmla="*/ 33 w 73"/>
                    <a:gd name="T57" fmla="*/ 36 h 62"/>
                    <a:gd name="T58" fmla="*/ 33 w 73"/>
                    <a:gd name="T59" fmla="*/ 36 h 62"/>
                    <a:gd name="T60" fmla="*/ 40 w 73"/>
                    <a:gd name="T61" fmla="*/ 52 h 62"/>
                    <a:gd name="T62" fmla="*/ 57 w 73"/>
                    <a:gd name="T63" fmla="*/ 34 h 62"/>
                    <a:gd name="T64" fmla="*/ 60 w 73"/>
                    <a:gd name="T65" fmla="*/ 35 h 62"/>
                    <a:gd name="T66" fmla="*/ 59 w 73"/>
                    <a:gd name="T67" fmla="*/ 38 h 62"/>
                    <a:gd name="T68" fmla="*/ 42 w 73"/>
                    <a:gd name="T69" fmla="*/ 58 h 62"/>
                    <a:gd name="T70" fmla="*/ 42 w 73"/>
                    <a:gd name="T71" fmla="*/ 58 h 62"/>
                    <a:gd name="T72" fmla="*/ 38 w 73"/>
                    <a:gd name="T73" fmla="*/ 58 h 62"/>
                    <a:gd name="T74" fmla="*/ 30 w 73"/>
                    <a:gd name="T75" fmla="*/ 39 h 62"/>
                    <a:gd name="T76" fmla="*/ 30 w 73"/>
                    <a:gd name="T77" fmla="*/ 39 h 62"/>
                    <a:gd name="T78" fmla="*/ 14 w 73"/>
                    <a:gd name="T79" fmla="*/ 18 h 62"/>
                    <a:gd name="T80" fmla="*/ 14 w 73"/>
                    <a:gd name="T81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" h="62">
                      <a:moveTo>
                        <a:pt x="21" y="45"/>
                      </a:moveTo>
                      <a:cubicBezTo>
                        <a:pt x="24" y="45"/>
                        <a:pt x="27" y="43"/>
                        <a:pt x="29" y="40"/>
                      </a:cubicBezTo>
                      <a:cubicBezTo>
                        <a:pt x="34" y="50"/>
                        <a:pt x="36" y="58"/>
                        <a:pt x="36" y="59"/>
                      </a:cubicBezTo>
                      <a:cubicBezTo>
                        <a:pt x="36" y="60"/>
                        <a:pt x="38" y="62"/>
                        <a:pt x="40" y="62"/>
                      </a:cubicBezTo>
                      <a:cubicBezTo>
                        <a:pt x="42" y="62"/>
                        <a:pt x="43" y="61"/>
                        <a:pt x="44" y="59"/>
                      </a:cubicBezTo>
                      <a:cubicBezTo>
                        <a:pt x="44" y="59"/>
                        <a:pt x="46" y="54"/>
                        <a:pt x="49" y="49"/>
                      </a:cubicBezTo>
                      <a:cubicBezTo>
                        <a:pt x="51" y="52"/>
                        <a:pt x="54" y="53"/>
                        <a:pt x="56" y="53"/>
                      </a:cubicBez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9" y="53"/>
                        <a:pt x="62" y="51"/>
                        <a:pt x="65" y="48"/>
                      </a:cubicBezTo>
                      <a:cubicBezTo>
                        <a:pt x="70" y="43"/>
                        <a:pt x="73" y="29"/>
                        <a:pt x="69" y="21"/>
                      </a:cubicBezTo>
                      <a:cubicBezTo>
                        <a:pt x="69" y="20"/>
                        <a:pt x="68" y="20"/>
                        <a:pt x="68" y="20"/>
                      </a:cubicBezTo>
                      <a:cubicBezTo>
                        <a:pt x="67" y="20"/>
                        <a:pt x="67" y="20"/>
                        <a:pt x="66" y="20"/>
                      </a:cubicBezTo>
                      <a:cubicBezTo>
                        <a:pt x="63" y="23"/>
                        <a:pt x="59" y="24"/>
                        <a:pt x="56" y="24"/>
                      </a:cubicBezTo>
                      <a:cubicBezTo>
                        <a:pt x="53" y="25"/>
                        <a:pt x="50" y="26"/>
                        <a:pt x="47" y="28"/>
                      </a:cubicBezTo>
                      <a:cubicBezTo>
                        <a:pt x="43" y="30"/>
                        <a:pt x="41" y="34"/>
                        <a:pt x="41" y="37"/>
                      </a:cubicBezTo>
                      <a:cubicBezTo>
                        <a:pt x="41" y="38"/>
                        <a:pt x="42" y="41"/>
                        <a:pt x="44" y="43"/>
                      </a:cubicBezTo>
                      <a:cubicBezTo>
                        <a:pt x="43" y="44"/>
                        <a:pt x="42" y="46"/>
                        <a:pt x="41" y="47"/>
                      </a:cubicBezTo>
                      <a:cubicBezTo>
                        <a:pt x="39" y="43"/>
                        <a:pt x="37" y="39"/>
                        <a:pt x="35" y="35"/>
                      </a:cubicBezTo>
                      <a:cubicBezTo>
                        <a:pt x="38" y="33"/>
                        <a:pt x="40" y="30"/>
                        <a:pt x="40" y="27"/>
                      </a:cubicBezTo>
                      <a:cubicBezTo>
                        <a:pt x="41" y="23"/>
                        <a:pt x="40" y="19"/>
                        <a:pt x="36" y="14"/>
                      </a:cubicBezTo>
                      <a:cubicBezTo>
                        <a:pt x="32" y="10"/>
                        <a:pt x="27" y="8"/>
                        <a:pt x="22" y="7"/>
                      </a:cubicBezTo>
                      <a:cubicBezTo>
                        <a:pt x="17" y="5"/>
                        <a:pt x="12" y="4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6" y="0"/>
                        <a:pt x="5" y="1"/>
                        <a:pt x="5" y="1"/>
                      </a:cubicBezTo>
                      <a:cubicBezTo>
                        <a:pt x="0" y="12"/>
                        <a:pt x="2" y="30"/>
                        <a:pt x="8" y="38"/>
                      </a:cubicBezTo>
                      <a:cubicBezTo>
                        <a:pt x="11" y="41"/>
                        <a:pt x="16" y="45"/>
                        <a:pt x="21" y="45"/>
                      </a:cubicBezTo>
                      <a:close/>
                      <a:moveTo>
                        <a:pt x="14" y="15"/>
                      </a:moveTo>
                      <a:cubicBezTo>
                        <a:pt x="14" y="14"/>
                        <a:pt x="15" y="14"/>
                        <a:pt x="17" y="15"/>
                      </a:cubicBezTo>
                      <a:cubicBezTo>
                        <a:pt x="23" y="21"/>
                        <a:pt x="29" y="28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7" y="42"/>
                        <a:pt x="39" y="47"/>
                        <a:pt x="40" y="52"/>
                      </a:cubicBezTo>
                      <a:cubicBezTo>
                        <a:pt x="45" y="45"/>
                        <a:pt x="50" y="38"/>
                        <a:pt x="57" y="34"/>
                      </a:cubicBezTo>
                      <a:cubicBezTo>
                        <a:pt x="58" y="33"/>
                        <a:pt x="59" y="34"/>
                        <a:pt x="60" y="35"/>
                      </a:cubicBezTo>
                      <a:cubicBezTo>
                        <a:pt x="60" y="36"/>
                        <a:pt x="60" y="37"/>
                        <a:pt x="59" y="38"/>
                      </a:cubicBezTo>
                      <a:cubicBezTo>
                        <a:pt x="50" y="42"/>
                        <a:pt x="44" y="53"/>
                        <a:pt x="42" y="58"/>
                      </a:cubicBez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1" y="60"/>
                        <a:pt x="39" y="60"/>
                        <a:pt x="38" y="58"/>
                      </a:cubicBezTo>
                      <a:cubicBezTo>
                        <a:pt x="37" y="54"/>
                        <a:pt x="36" y="49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6" y="32"/>
                        <a:pt x="21" y="24"/>
                        <a:pt x="14" y="18"/>
                      </a:cubicBezTo>
                      <a:cubicBezTo>
                        <a:pt x="13" y="17"/>
                        <a:pt x="13" y="16"/>
                        <a:pt x="1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5627411" y="1744981"/>
            <a:ext cx="5687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PENDAPATAN BERDASARKAN GENDER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&gt;&gt;</a:t>
            </a:r>
            <a:r>
              <a:rPr lang="en-US" dirty="0" err="1"/>
              <a:t>berdasarkan</a:t>
            </a:r>
            <a:r>
              <a:rPr lang="en-US" dirty="0"/>
              <a:t> dataset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spending score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spending </a:t>
            </a:r>
            <a:r>
              <a:rPr lang="en-US" dirty="0" smtClean="0"/>
              <a:t>score-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15" y="1750504"/>
            <a:ext cx="4763998" cy="378161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97813"/>
            <a:ext cx="810791" cy="786679"/>
          </a:xfrm>
          <a:prstGeom prst="rect">
            <a:avLst/>
          </a:prstGeom>
        </p:spPr>
      </p:pic>
      <p:pic>
        <p:nvPicPr>
          <p:cNvPr id="73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9868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7186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424843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13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2850105" y="1126264"/>
            <a:ext cx="77144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Eksplorasi</a:t>
            </a:r>
            <a:r>
              <a:rPr lang="en-US" sz="3600" dirty="0" smtClean="0"/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571637" y="1726688"/>
            <a:ext cx="6102598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861281" y="1776980"/>
            <a:ext cx="5554570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9680883" y="3348123"/>
            <a:ext cx="1821578" cy="2822283"/>
            <a:chOff x="628902" y="1425996"/>
            <a:chExt cx="2462497" cy="4923049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9D0D96C-E388-4AC3-A680-DC2A71C33CFA}"/>
                </a:ext>
              </a:extLst>
            </p:cNvPr>
            <p:cNvSpPr/>
            <p:nvPr/>
          </p:nvSpPr>
          <p:spPr>
            <a:xfrm>
              <a:off x="628902" y="5952170"/>
              <a:ext cx="2238375" cy="396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9199" y="1425996"/>
              <a:ext cx="2362200" cy="4814924"/>
              <a:chOff x="566989" y="1440638"/>
              <a:chExt cx="2362200" cy="48149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C179B2BD-640C-4C34-BD98-8D5AA9D96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89" y="1440638"/>
                <a:ext cx="2362200" cy="4814924"/>
              </a:xfrm>
              <a:prstGeom prst="rect">
                <a:avLst/>
              </a:prstGeom>
            </p:spPr>
          </p:pic>
          <p:sp>
            <p:nvSpPr>
              <p:cNvPr id="51" name="Freeform 13">
                <a:extLst>
                  <a:ext uri="{FF2B5EF4-FFF2-40B4-BE49-F238E27FC236}">
                    <a16:creationId xmlns="" xmlns:a16="http://schemas.microsoft.com/office/drawing/2014/main" id="{54725707-0B23-4B12-B953-A78527C15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248" y="3492071"/>
                <a:ext cx="349864" cy="360653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AC13A7D2-5B19-49E9-9281-E801B33EB3EE}"/>
                  </a:ext>
                </a:extLst>
              </p:cNvPr>
              <p:cNvGrpSpPr/>
              <p:nvPr/>
            </p:nvGrpSpPr>
            <p:grpSpPr>
              <a:xfrm>
                <a:off x="1662157" y="4206244"/>
                <a:ext cx="349864" cy="351403"/>
                <a:chOff x="2670175" y="2886076"/>
                <a:chExt cx="360363" cy="361950"/>
              </a:xfrm>
              <a:solidFill>
                <a:srgbClr val="FFC000"/>
              </a:solidFill>
              <a:effectLst/>
            </p:grpSpPr>
            <p:sp>
              <p:nvSpPr>
                <p:cNvPr id="95" name="Freeform 24">
                  <a:extLst>
                    <a:ext uri="{FF2B5EF4-FFF2-40B4-BE49-F238E27FC236}">
                      <a16:creationId xmlns="" xmlns:a16="http://schemas.microsoft.com/office/drawing/2014/main" id="{2C0A309A-257D-4BFB-9695-F6EB2E094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313" y="2932113"/>
                  <a:ext cx="44450" cy="115888"/>
                </a:xfrm>
                <a:custGeom>
                  <a:avLst/>
                  <a:gdLst>
                    <a:gd name="T0" fmla="*/ 12 w 12"/>
                    <a:gd name="T1" fmla="*/ 2 h 31"/>
                    <a:gd name="T2" fmla="*/ 10 w 12"/>
                    <a:gd name="T3" fmla="*/ 0 h 31"/>
                    <a:gd name="T4" fmla="*/ 0 w 12"/>
                    <a:gd name="T5" fmla="*/ 0 h 31"/>
                    <a:gd name="T6" fmla="*/ 0 w 12"/>
                    <a:gd name="T7" fmla="*/ 31 h 31"/>
                    <a:gd name="T8" fmla="*/ 12 w 12"/>
                    <a:gd name="T9" fmla="*/ 28 h 31"/>
                    <a:gd name="T10" fmla="*/ 12 w 12"/>
                    <a:gd name="T11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1">
                      <a:moveTo>
                        <a:pt x="12" y="2"/>
                      </a:move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0"/>
                        <a:pt x="8" y="28"/>
                        <a:pt x="12" y="28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5">
                  <a:extLst>
                    <a:ext uri="{FF2B5EF4-FFF2-40B4-BE49-F238E27FC236}">
                      <a16:creationId xmlns="" xmlns:a16="http://schemas.microsoft.com/office/drawing/2014/main" id="{B4AFAF89-D306-4679-A09B-263FDC5E5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75" y="2932113"/>
                  <a:ext cx="173038" cy="285750"/>
                </a:xfrm>
                <a:custGeom>
                  <a:avLst/>
                  <a:gdLst>
                    <a:gd name="T0" fmla="*/ 12 w 46"/>
                    <a:gd name="T1" fmla="*/ 64 h 76"/>
                    <a:gd name="T2" fmla="*/ 12 w 46"/>
                    <a:gd name="T3" fmla="*/ 0 h 76"/>
                    <a:gd name="T4" fmla="*/ 2 w 46"/>
                    <a:gd name="T5" fmla="*/ 0 h 76"/>
                    <a:gd name="T6" fmla="*/ 0 w 46"/>
                    <a:gd name="T7" fmla="*/ 2 h 76"/>
                    <a:gd name="T8" fmla="*/ 0 w 46"/>
                    <a:gd name="T9" fmla="*/ 66 h 76"/>
                    <a:gd name="T10" fmla="*/ 10 w 46"/>
                    <a:gd name="T11" fmla="*/ 76 h 76"/>
                    <a:gd name="T12" fmla="*/ 46 w 46"/>
                    <a:gd name="T13" fmla="*/ 76 h 76"/>
                    <a:gd name="T14" fmla="*/ 41 w 46"/>
                    <a:gd name="T15" fmla="*/ 64 h 76"/>
                    <a:gd name="T16" fmla="*/ 12 w 46"/>
                    <a:gd name="T17" fmla="*/ 6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76">
                      <a:moveTo>
                        <a:pt x="12" y="64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3" y="73"/>
                        <a:pt x="42" y="68"/>
                        <a:pt x="41" y="64"/>
                      </a:cubicBezTo>
                      <a:lnTo>
                        <a:pt x="12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7" name="Freeform 26">
                  <a:extLst>
                    <a:ext uri="{FF2B5EF4-FFF2-40B4-BE49-F238E27FC236}">
                      <a16:creationId xmlns="" xmlns:a16="http://schemas.microsoft.com/office/drawing/2014/main" id="{85012AA0-B8F7-4D48-A766-9D45FF7F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22601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8" name="Freeform 27">
                  <a:extLst>
                    <a:ext uri="{FF2B5EF4-FFF2-40B4-BE49-F238E27FC236}">
                      <a16:creationId xmlns="" xmlns:a16="http://schemas.microsoft.com/office/drawing/2014/main" id="{837E998E-9F73-4241-AF09-0CF215C89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52763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9" name="Freeform 28">
                  <a:extLst>
                    <a:ext uri="{FF2B5EF4-FFF2-40B4-BE49-F238E27FC236}">
                      <a16:creationId xmlns="" xmlns:a16="http://schemas.microsoft.com/office/drawing/2014/main" id="{EDE350EA-1B24-49F5-B4B7-ADCA5B1EA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82926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22 w 24"/>
                    <a:gd name="T3" fmla="*/ 0 h 4"/>
                    <a:gd name="T4" fmla="*/ 2 w 24"/>
                    <a:gd name="T5" fmla="*/ 0 h 4"/>
                    <a:gd name="T6" fmla="*/ 0 w 24"/>
                    <a:gd name="T7" fmla="*/ 2 h 4"/>
                    <a:gd name="T8" fmla="*/ 2 w 24"/>
                    <a:gd name="T9" fmla="*/ 4 h 4"/>
                    <a:gd name="T10" fmla="*/ 22 w 24"/>
                    <a:gd name="T11" fmla="*/ 4 h 4"/>
                    <a:gd name="T12" fmla="*/ 24 w 2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0" name="Freeform 29">
                  <a:extLst>
                    <a:ext uri="{FF2B5EF4-FFF2-40B4-BE49-F238E27FC236}">
                      <a16:creationId xmlns="" xmlns:a16="http://schemas.microsoft.com/office/drawing/2014/main" id="{F8E00270-A44E-41C9-A2C6-8BE1FD2F3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113088"/>
                  <a:ext cx="60325" cy="14288"/>
                </a:xfrm>
                <a:custGeom>
                  <a:avLst/>
                  <a:gdLst>
                    <a:gd name="T0" fmla="*/ 2 w 16"/>
                    <a:gd name="T1" fmla="*/ 0 h 4"/>
                    <a:gd name="T2" fmla="*/ 0 w 16"/>
                    <a:gd name="T3" fmla="*/ 2 h 4"/>
                    <a:gd name="T4" fmla="*/ 2 w 16"/>
                    <a:gd name="T5" fmla="*/ 4 h 4"/>
                    <a:gd name="T6" fmla="*/ 14 w 16"/>
                    <a:gd name="T7" fmla="*/ 4 h 4"/>
                    <a:gd name="T8" fmla="*/ 16 w 16"/>
                    <a:gd name="T9" fmla="*/ 2 h 4"/>
                    <a:gd name="T10" fmla="*/ 14 w 16"/>
                    <a:gd name="T11" fmla="*/ 0 h 4"/>
                    <a:gd name="T12" fmla="*/ 2 w 1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6" y="3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30">
                  <a:extLst>
                    <a:ext uri="{FF2B5EF4-FFF2-40B4-BE49-F238E27FC236}">
                      <a16:creationId xmlns="" xmlns:a16="http://schemas.microsoft.com/office/drawing/2014/main" id="{4FF8C0FA-834A-4B0E-B8EB-E89DFA52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500" y="2886076"/>
                  <a:ext cx="134938" cy="106363"/>
                </a:xfrm>
                <a:custGeom>
                  <a:avLst/>
                  <a:gdLst>
                    <a:gd name="T0" fmla="*/ 2 w 36"/>
                    <a:gd name="T1" fmla="*/ 28 h 28"/>
                    <a:gd name="T2" fmla="*/ 34 w 36"/>
                    <a:gd name="T3" fmla="*/ 28 h 28"/>
                    <a:gd name="T4" fmla="*/ 36 w 36"/>
                    <a:gd name="T5" fmla="*/ 26 h 28"/>
                    <a:gd name="T6" fmla="*/ 36 w 36"/>
                    <a:gd name="T7" fmla="*/ 10 h 28"/>
                    <a:gd name="T8" fmla="*/ 34 w 36"/>
                    <a:gd name="T9" fmla="*/ 8 h 28"/>
                    <a:gd name="T10" fmla="*/ 28 w 36"/>
                    <a:gd name="T11" fmla="*/ 8 h 28"/>
                    <a:gd name="T12" fmla="*/ 18 w 36"/>
                    <a:gd name="T13" fmla="*/ 0 h 28"/>
                    <a:gd name="T14" fmla="*/ 8 w 36"/>
                    <a:gd name="T15" fmla="*/ 8 h 28"/>
                    <a:gd name="T16" fmla="*/ 2 w 36"/>
                    <a:gd name="T17" fmla="*/ 8 h 28"/>
                    <a:gd name="T18" fmla="*/ 0 w 36"/>
                    <a:gd name="T19" fmla="*/ 10 h 28"/>
                    <a:gd name="T20" fmla="*/ 0 w 36"/>
                    <a:gd name="T21" fmla="*/ 26 h 28"/>
                    <a:gd name="T22" fmla="*/ 2 w 36"/>
                    <a:gd name="T2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28">
                      <a:moveTo>
                        <a:pt x="2" y="28"/>
                      </a:move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8"/>
                        <a:pt x="36" y="27"/>
                        <a:pt x="36" y="2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5" y="8"/>
                        <a:pt x="3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3"/>
                        <a:pt x="23" y="0"/>
                        <a:pt x="18" y="0"/>
                      </a:cubicBezTo>
                      <a:cubicBezTo>
                        <a:pt x="13" y="0"/>
                        <a:pt x="9" y="3"/>
                        <a:pt x="8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="" xmlns:a16="http://schemas.microsoft.com/office/drawing/2014/main" id="{0E17F090-3E65-493F-96FF-5EC5D70E19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5275" y="3052763"/>
                  <a:ext cx="195263" cy="195263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41 w 52"/>
                    <a:gd name="T11" fmla="*/ 21 h 52"/>
                    <a:gd name="T12" fmla="*/ 24 w 52"/>
                    <a:gd name="T13" fmla="*/ 39 h 52"/>
                    <a:gd name="T14" fmla="*/ 11 w 52"/>
                    <a:gd name="T15" fmla="*/ 27 h 52"/>
                    <a:gd name="T16" fmla="*/ 11 w 52"/>
                    <a:gd name="T17" fmla="*/ 24 h 52"/>
                    <a:gd name="T18" fmla="*/ 14 w 52"/>
                    <a:gd name="T19" fmla="*/ 24 h 52"/>
                    <a:gd name="T20" fmla="*/ 24 w 52"/>
                    <a:gd name="T21" fmla="*/ 33 h 52"/>
                    <a:gd name="T22" fmla="*/ 38 w 52"/>
                    <a:gd name="T23" fmla="*/ 18 h 52"/>
                    <a:gd name="T24" fmla="*/ 40 w 52"/>
                    <a:gd name="T25" fmla="*/ 18 h 52"/>
                    <a:gd name="T26" fmla="*/ 41 w 52"/>
                    <a:gd name="T27" fmla="*/ 2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41" y="21"/>
                      </a:move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2" y="23"/>
                        <a:pt x="14" y="23"/>
                        <a:pt x="14" y="24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40" y="17"/>
                        <a:pt x="40" y="18"/>
                      </a:cubicBezTo>
                      <a:cubicBezTo>
                        <a:pt x="41" y="19"/>
                        <a:pt x="41" y="20"/>
                        <a:pt x="4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B6AFC6A-A284-4603-AA45-E1DF74F4DC8B}"/>
                  </a:ext>
                </a:extLst>
              </p:cNvPr>
              <p:cNvGrpSpPr/>
              <p:nvPr/>
            </p:nvGrpSpPr>
            <p:grpSpPr>
              <a:xfrm>
                <a:off x="948094" y="3672398"/>
                <a:ext cx="349864" cy="351403"/>
                <a:chOff x="4113213" y="2163763"/>
                <a:chExt cx="360363" cy="361950"/>
              </a:xfrm>
              <a:solidFill>
                <a:schemeClr val="accent4"/>
              </a:solidFill>
              <a:effectLst/>
            </p:grpSpPr>
            <p:sp>
              <p:nvSpPr>
                <p:cNvPr id="91" name="Freeform 185">
                  <a:extLst>
                    <a:ext uri="{FF2B5EF4-FFF2-40B4-BE49-F238E27FC236}">
                      <a16:creationId xmlns="" xmlns:a16="http://schemas.microsoft.com/office/drawing/2014/main" id="{37547323-9078-4B8B-8F30-F7EBC96D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82838"/>
                  <a:ext cx="120650" cy="120650"/>
                </a:xfrm>
                <a:custGeom>
                  <a:avLst/>
                  <a:gdLst>
                    <a:gd name="T0" fmla="*/ 45 w 76"/>
                    <a:gd name="T1" fmla="*/ 0 h 76"/>
                    <a:gd name="T2" fmla="*/ 0 w 76"/>
                    <a:gd name="T3" fmla="*/ 45 h 76"/>
                    <a:gd name="T4" fmla="*/ 31 w 76"/>
                    <a:gd name="T5" fmla="*/ 76 h 76"/>
                    <a:gd name="T6" fmla="*/ 76 w 76"/>
                    <a:gd name="T7" fmla="*/ 30 h 76"/>
                    <a:gd name="T8" fmla="*/ 45 w 76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45" y="0"/>
                      </a:moveTo>
                      <a:lnTo>
                        <a:pt x="0" y="45"/>
                      </a:lnTo>
                      <a:lnTo>
                        <a:pt x="31" y="76"/>
                      </a:lnTo>
                      <a:lnTo>
                        <a:pt x="76" y="3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86">
                  <a:extLst>
                    <a:ext uri="{FF2B5EF4-FFF2-40B4-BE49-F238E27FC236}">
                      <a16:creationId xmlns="" xmlns:a16="http://schemas.microsoft.com/office/drawing/2014/main" id="{4148B6B7-4C3F-4E57-9D19-EF7645B81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2600" y="2468563"/>
                  <a:ext cx="57150" cy="57150"/>
                </a:xfrm>
                <a:custGeom>
                  <a:avLst/>
                  <a:gdLst>
                    <a:gd name="T0" fmla="*/ 4 w 15"/>
                    <a:gd name="T1" fmla="*/ 0 h 15"/>
                    <a:gd name="T2" fmla="*/ 0 w 15"/>
                    <a:gd name="T3" fmla="*/ 12 h 15"/>
                    <a:gd name="T4" fmla="*/ 1 w 15"/>
                    <a:gd name="T5" fmla="*/ 14 h 15"/>
                    <a:gd name="T6" fmla="*/ 2 w 15"/>
                    <a:gd name="T7" fmla="*/ 15 h 15"/>
                    <a:gd name="T8" fmla="*/ 3 w 15"/>
                    <a:gd name="T9" fmla="*/ 15 h 15"/>
                    <a:gd name="T10" fmla="*/ 15 w 15"/>
                    <a:gd name="T11" fmla="*/ 11 h 15"/>
                    <a:gd name="T12" fmla="*/ 4 w 1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5">
                      <a:moveTo>
                        <a:pt x="4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5"/>
                        <a:pt x="2" y="15"/>
                        <a:pt x="3" y="15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7">
                  <a:extLst>
                    <a:ext uri="{FF2B5EF4-FFF2-40B4-BE49-F238E27FC236}">
                      <a16:creationId xmlns="" xmlns:a16="http://schemas.microsoft.com/office/drawing/2014/main" id="{20E7607E-A499-449B-97CA-E71246D59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963" y="2344738"/>
                  <a:ext cx="74613" cy="74613"/>
                </a:xfrm>
                <a:custGeom>
                  <a:avLst/>
                  <a:gdLst>
                    <a:gd name="T0" fmla="*/ 19 w 20"/>
                    <a:gd name="T1" fmla="*/ 11 h 20"/>
                    <a:gd name="T2" fmla="*/ 9 w 20"/>
                    <a:gd name="T3" fmla="*/ 1 h 20"/>
                    <a:gd name="T4" fmla="*/ 7 w 20"/>
                    <a:gd name="T5" fmla="*/ 1 h 20"/>
                    <a:gd name="T6" fmla="*/ 0 w 20"/>
                    <a:gd name="T7" fmla="*/ 7 h 20"/>
                    <a:gd name="T8" fmla="*/ 13 w 20"/>
                    <a:gd name="T9" fmla="*/ 20 h 20"/>
                    <a:gd name="T10" fmla="*/ 19 w 20"/>
                    <a:gd name="T11" fmla="*/ 13 h 20"/>
                    <a:gd name="T12" fmla="*/ 19 w 20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9" y="11"/>
                      </a:move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3"/>
                        <a:pt x="20" y="11"/>
                        <a:pt x="1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88">
                  <a:extLst>
                    <a:ext uri="{FF2B5EF4-FFF2-40B4-BE49-F238E27FC236}">
                      <a16:creationId xmlns="" xmlns:a16="http://schemas.microsoft.com/office/drawing/2014/main" id="{8CF42DA8-3853-4058-BE13-CA67BAE2E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3213" y="2163763"/>
                  <a:ext cx="255588" cy="331788"/>
                </a:xfrm>
                <a:custGeom>
                  <a:avLst/>
                  <a:gdLst>
                    <a:gd name="T0" fmla="*/ 48 w 68"/>
                    <a:gd name="T1" fmla="*/ 78 h 88"/>
                    <a:gd name="T2" fmla="*/ 50 w 68"/>
                    <a:gd name="T3" fmla="*/ 76 h 88"/>
                    <a:gd name="T4" fmla="*/ 68 w 68"/>
                    <a:gd name="T5" fmla="*/ 58 h 88"/>
                    <a:gd name="T6" fmla="*/ 68 w 68"/>
                    <a:gd name="T7" fmla="*/ 22 h 88"/>
                    <a:gd name="T8" fmla="*/ 67 w 68"/>
                    <a:gd name="T9" fmla="*/ 21 h 88"/>
                    <a:gd name="T10" fmla="*/ 47 w 68"/>
                    <a:gd name="T11" fmla="*/ 1 h 88"/>
                    <a:gd name="T12" fmla="*/ 46 w 68"/>
                    <a:gd name="T13" fmla="*/ 0 h 88"/>
                    <a:gd name="T14" fmla="*/ 2 w 68"/>
                    <a:gd name="T15" fmla="*/ 0 h 88"/>
                    <a:gd name="T16" fmla="*/ 0 w 68"/>
                    <a:gd name="T17" fmla="*/ 2 h 88"/>
                    <a:gd name="T18" fmla="*/ 0 w 68"/>
                    <a:gd name="T19" fmla="*/ 86 h 88"/>
                    <a:gd name="T20" fmla="*/ 2 w 68"/>
                    <a:gd name="T21" fmla="*/ 88 h 88"/>
                    <a:gd name="T22" fmla="*/ 45 w 68"/>
                    <a:gd name="T23" fmla="*/ 88 h 88"/>
                    <a:gd name="T24" fmla="*/ 48 w 68"/>
                    <a:gd name="T25" fmla="*/ 78 h 88"/>
                    <a:gd name="T26" fmla="*/ 46 w 68"/>
                    <a:gd name="T27" fmla="*/ 2 h 88"/>
                    <a:gd name="T28" fmla="*/ 66 w 68"/>
                    <a:gd name="T29" fmla="*/ 22 h 88"/>
                    <a:gd name="T30" fmla="*/ 46 w 68"/>
                    <a:gd name="T31" fmla="*/ 22 h 88"/>
                    <a:gd name="T32" fmla="*/ 46 w 68"/>
                    <a:gd name="T33" fmla="*/ 2 h 88"/>
                    <a:gd name="T34" fmla="*/ 36 w 68"/>
                    <a:gd name="T35" fmla="*/ 40 h 88"/>
                    <a:gd name="T36" fmla="*/ 52 w 68"/>
                    <a:gd name="T37" fmla="*/ 40 h 88"/>
                    <a:gd name="T38" fmla="*/ 54 w 68"/>
                    <a:gd name="T39" fmla="*/ 42 h 88"/>
                    <a:gd name="T40" fmla="*/ 52 w 68"/>
                    <a:gd name="T41" fmla="*/ 44 h 88"/>
                    <a:gd name="T42" fmla="*/ 36 w 68"/>
                    <a:gd name="T43" fmla="*/ 44 h 88"/>
                    <a:gd name="T44" fmla="*/ 34 w 68"/>
                    <a:gd name="T45" fmla="*/ 42 h 88"/>
                    <a:gd name="T46" fmla="*/ 36 w 68"/>
                    <a:gd name="T47" fmla="*/ 40 h 88"/>
                    <a:gd name="T48" fmla="*/ 31 w 68"/>
                    <a:gd name="T49" fmla="*/ 51 h 88"/>
                    <a:gd name="T50" fmla="*/ 21 w 68"/>
                    <a:gd name="T51" fmla="*/ 61 h 88"/>
                    <a:gd name="T52" fmla="*/ 20 w 68"/>
                    <a:gd name="T53" fmla="*/ 62 h 88"/>
                    <a:gd name="T54" fmla="*/ 19 w 68"/>
                    <a:gd name="T55" fmla="*/ 61 h 88"/>
                    <a:gd name="T56" fmla="*/ 13 w 68"/>
                    <a:gd name="T57" fmla="*/ 55 h 88"/>
                    <a:gd name="T58" fmla="*/ 13 w 68"/>
                    <a:gd name="T59" fmla="*/ 53 h 88"/>
                    <a:gd name="T60" fmla="*/ 15 w 68"/>
                    <a:gd name="T61" fmla="*/ 53 h 88"/>
                    <a:gd name="T62" fmla="*/ 20 w 68"/>
                    <a:gd name="T63" fmla="*/ 57 h 88"/>
                    <a:gd name="T64" fmla="*/ 29 w 68"/>
                    <a:gd name="T65" fmla="*/ 49 h 88"/>
                    <a:gd name="T66" fmla="*/ 31 w 68"/>
                    <a:gd name="T67" fmla="*/ 49 h 88"/>
                    <a:gd name="T68" fmla="*/ 31 w 68"/>
                    <a:gd name="T69" fmla="*/ 51 h 88"/>
                    <a:gd name="T70" fmla="*/ 31 w 68"/>
                    <a:gd name="T71" fmla="*/ 35 h 88"/>
                    <a:gd name="T72" fmla="*/ 21 w 68"/>
                    <a:gd name="T73" fmla="*/ 45 h 88"/>
                    <a:gd name="T74" fmla="*/ 20 w 68"/>
                    <a:gd name="T75" fmla="*/ 46 h 88"/>
                    <a:gd name="T76" fmla="*/ 19 w 68"/>
                    <a:gd name="T77" fmla="*/ 45 h 88"/>
                    <a:gd name="T78" fmla="*/ 13 w 68"/>
                    <a:gd name="T79" fmla="*/ 39 h 88"/>
                    <a:gd name="T80" fmla="*/ 13 w 68"/>
                    <a:gd name="T81" fmla="*/ 37 h 88"/>
                    <a:gd name="T82" fmla="*/ 15 w 68"/>
                    <a:gd name="T83" fmla="*/ 37 h 88"/>
                    <a:gd name="T84" fmla="*/ 20 w 68"/>
                    <a:gd name="T85" fmla="*/ 41 h 88"/>
                    <a:gd name="T86" fmla="*/ 29 w 68"/>
                    <a:gd name="T87" fmla="*/ 33 h 88"/>
                    <a:gd name="T88" fmla="*/ 31 w 68"/>
                    <a:gd name="T89" fmla="*/ 33 h 88"/>
                    <a:gd name="T90" fmla="*/ 31 w 68"/>
                    <a:gd name="T91" fmla="*/ 35 h 88"/>
                    <a:gd name="T92" fmla="*/ 34 w 68"/>
                    <a:gd name="T93" fmla="*/ 58 h 88"/>
                    <a:gd name="T94" fmla="*/ 36 w 68"/>
                    <a:gd name="T95" fmla="*/ 56 h 88"/>
                    <a:gd name="T96" fmla="*/ 52 w 68"/>
                    <a:gd name="T97" fmla="*/ 56 h 88"/>
                    <a:gd name="T98" fmla="*/ 54 w 68"/>
                    <a:gd name="T99" fmla="*/ 58 h 88"/>
                    <a:gd name="T100" fmla="*/ 52 w 68"/>
                    <a:gd name="T101" fmla="*/ 60 h 88"/>
                    <a:gd name="T102" fmla="*/ 36 w 68"/>
                    <a:gd name="T103" fmla="*/ 60 h 88"/>
                    <a:gd name="T104" fmla="*/ 34 w 68"/>
                    <a:gd name="T105" fmla="*/ 5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88">
                      <a:moveTo>
                        <a:pt x="48" y="78"/>
                      </a:moveTo>
                      <a:cubicBezTo>
                        <a:pt x="49" y="77"/>
                        <a:pt x="49" y="76"/>
                        <a:pt x="50" y="76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1"/>
                        <a:pt x="68" y="21"/>
                        <a:pt x="67" y="2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0"/>
                        <a:pt x="47" y="0"/>
                        <a:pt x="4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1" y="88"/>
                        <a:pt x="2" y="88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lnTo>
                        <a:pt x="48" y="78"/>
                      </a:lnTo>
                      <a:close/>
                      <a:moveTo>
                        <a:pt x="46" y="2"/>
                      </a:move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lnTo>
                        <a:pt x="46" y="2"/>
                      </a:lnTo>
                      <a:close/>
                      <a:moveTo>
                        <a:pt x="36" y="40"/>
                      </a:move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3" y="40"/>
                        <a:pt x="54" y="41"/>
                        <a:pt x="54" y="42"/>
                      </a:cubicBezTo>
                      <a:cubicBezTo>
                        <a:pt x="54" y="43"/>
                        <a:pt x="53" y="44"/>
                        <a:pt x="52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5" y="44"/>
                        <a:pt x="34" y="43"/>
                        <a:pt x="34" y="42"/>
                      </a:cubicBezTo>
                      <a:cubicBezTo>
                        <a:pt x="34" y="41"/>
                        <a:pt x="35" y="40"/>
                        <a:pt x="36" y="40"/>
                      </a:cubicBezTo>
                      <a:close/>
                      <a:moveTo>
                        <a:pt x="31" y="51"/>
                      </a:moveTo>
                      <a:cubicBezTo>
                        <a:pt x="21" y="61"/>
                        <a:pt x="21" y="61"/>
                        <a:pt x="21" y="61"/>
                      </a:cubicBezTo>
                      <a:cubicBezTo>
                        <a:pt x="21" y="62"/>
                        <a:pt x="21" y="62"/>
                        <a:pt x="20" y="62"/>
                      </a:cubicBezTo>
                      <a:cubicBezTo>
                        <a:pt x="19" y="62"/>
                        <a:pt x="19" y="62"/>
                        <a:pt x="19" y="61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2" y="55"/>
                        <a:pt x="12" y="53"/>
                        <a:pt x="13" y="53"/>
                      </a:cubicBezTo>
                      <a:cubicBezTo>
                        <a:pt x="13" y="52"/>
                        <a:pt x="15" y="52"/>
                        <a:pt x="15" y="53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8"/>
                        <a:pt x="31" y="48"/>
                        <a:pt x="31" y="49"/>
                      </a:cubicBezTo>
                      <a:cubicBezTo>
                        <a:pt x="32" y="49"/>
                        <a:pt x="32" y="51"/>
                        <a:pt x="31" y="51"/>
                      </a:cubicBezTo>
                      <a:close/>
                      <a:moveTo>
                        <a:pt x="31" y="3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19" y="46"/>
                        <a:pt x="19" y="46"/>
                        <a:pt x="19" y="45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7"/>
                        <a:pt x="13" y="37"/>
                      </a:cubicBezTo>
                      <a:cubicBezTo>
                        <a:pt x="13" y="36"/>
                        <a:pt x="15" y="36"/>
                        <a:pt x="15" y="37"/>
                      </a:cubicBezTo>
                      <a:cubicBezTo>
                        <a:pt x="20" y="41"/>
                        <a:pt x="20" y="41"/>
                        <a:pt x="20" y="41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29" y="32"/>
                        <a:pt x="31" y="32"/>
                        <a:pt x="31" y="33"/>
                      </a:cubicBezTo>
                      <a:cubicBezTo>
                        <a:pt x="32" y="33"/>
                        <a:pt x="32" y="35"/>
                        <a:pt x="31" y="35"/>
                      </a:cubicBezTo>
                      <a:close/>
                      <a:moveTo>
                        <a:pt x="34" y="58"/>
                      </a:moveTo>
                      <a:cubicBezTo>
                        <a:pt x="34" y="57"/>
                        <a:pt x="35" y="56"/>
                        <a:pt x="36" y="56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3" y="56"/>
                        <a:pt x="54" y="57"/>
                        <a:pt x="54" y="58"/>
                      </a:cubicBezTo>
                      <a:cubicBezTo>
                        <a:pt x="54" y="59"/>
                        <a:pt x="53" y="60"/>
                        <a:pt x="52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5" y="60"/>
                        <a:pt x="34" y="59"/>
                        <a:pt x="34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673FF35A-F0E5-49E0-B603-AEC2735872BF}"/>
                  </a:ext>
                </a:extLst>
              </p:cNvPr>
              <p:cNvGrpSpPr/>
              <p:nvPr/>
            </p:nvGrpSpPr>
            <p:grpSpPr>
              <a:xfrm>
                <a:off x="984449" y="4309310"/>
                <a:ext cx="247110" cy="236856"/>
                <a:chOff x="9161463" y="3975100"/>
                <a:chExt cx="363538" cy="357188"/>
              </a:xfrm>
              <a:solidFill>
                <a:schemeClr val="accent1"/>
              </a:solidFill>
              <a:effectLst/>
            </p:grpSpPr>
            <p:sp>
              <p:nvSpPr>
                <p:cNvPr id="65" name="Freeform 7">
                  <a:extLst>
                    <a:ext uri="{FF2B5EF4-FFF2-40B4-BE49-F238E27FC236}">
                      <a16:creationId xmlns="" xmlns:a16="http://schemas.microsoft.com/office/drawing/2014/main" id="{7BB6374A-446B-4ED0-A5CB-B1109F67A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850" y="4203700"/>
                  <a:ext cx="127000" cy="98425"/>
                </a:xfrm>
                <a:custGeom>
                  <a:avLst/>
                  <a:gdLst>
                    <a:gd name="T0" fmla="*/ 32 w 34"/>
                    <a:gd name="T1" fmla="*/ 0 h 26"/>
                    <a:gd name="T2" fmla="*/ 17 w 34"/>
                    <a:gd name="T3" fmla="*/ 0 h 26"/>
                    <a:gd name="T4" fmla="*/ 0 w 34"/>
                    <a:gd name="T5" fmla="*/ 19 h 26"/>
                    <a:gd name="T6" fmla="*/ 1 w 34"/>
                    <a:gd name="T7" fmla="*/ 20 h 26"/>
                    <a:gd name="T8" fmla="*/ 2 w 34"/>
                    <a:gd name="T9" fmla="*/ 21 h 26"/>
                    <a:gd name="T10" fmla="*/ 10 w 34"/>
                    <a:gd name="T11" fmla="*/ 26 h 26"/>
                    <a:gd name="T12" fmla="*/ 32 w 34"/>
                    <a:gd name="T13" fmla="*/ 26 h 26"/>
                    <a:gd name="T14" fmla="*/ 34 w 34"/>
                    <a:gd name="T15" fmla="*/ 24 h 26"/>
                    <a:gd name="T16" fmla="*/ 34 w 34"/>
                    <a:gd name="T17" fmla="*/ 2 h 26"/>
                    <a:gd name="T18" fmla="*/ 32 w 3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6">
                      <a:moveTo>
                        <a:pt x="32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3" y="23"/>
                        <a:pt x="7" y="26"/>
                        <a:pt x="10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3" y="26"/>
                        <a:pt x="34" y="25"/>
                        <a:pt x="34" y="24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3" y="0"/>
                        <a:pt x="3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="" xmlns:a16="http://schemas.microsoft.com/office/drawing/2014/main" id="{16307071-CA4E-4089-87B8-05AB91248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3" y="4113213"/>
                  <a:ext cx="142875" cy="147638"/>
                </a:xfrm>
                <a:custGeom>
                  <a:avLst/>
                  <a:gdLst>
                    <a:gd name="T0" fmla="*/ 29 w 38"/>
                    <a:gd name="T1" fmla="*/ 20 h 39"/>
                    <a:gd name="T2" fmla="*/ 36 w 38"/>
                    <a:gd name="T3" fmla="*/ 20 h 39"/>
                    <a:gd name="T4" fmla="*/ 38 w 38"/>
                    <a:gd name="T5" fmla="*/ 19 h 39"/>
                    <a:gd name="T6" fmla="*/ 38 w 38"/>
                    <a:gd name="T7" fmla="*/ 17 h 39"/>
                    <a:gd name="T8" fmla="*/ 26 w 38"/>
                    <a:gd name="T9" fmla="*/ 1 h 39"/>
                    <a:gd name="T10" fmla="*/ 24 w 38"/>
                    <a:gd name="T11" fmla="*/ 0 h 39"/>
                    <a:gd name="T12" fmla="*/ 2 w 38"/>
                    <a:gd name="T13" fmla="*/ 0 h 39"/>
                    <a:gd name="T14" fmla="*/ 0 w 38"/>
                    <a:gd name="T15" fmla="*/ 1 h 39"/>
                    <a:gd name="T16" fmla="*/ 1 w 38"/>
                    <a:gd name="T17" fmla="*/ 4 h 39"/>
                    <a:gd name="T18" fmla="*/ 5 w 38"/>
                    <a:gd name="T19" fmla="*/ 6 h 39"/>
                    <a:gd name="T20" fmla="*/ 2 w 38"/>
                    <a:gd name="T21" fmla="*/ 14 h 39"/>
                    <a:gd name="T22" fmla="*/ 12 w 38"/>
                    <a:gd name="T23" fmla="*/ 39 h 39"/>
                    <a:gd name="T24" fmla="*/ 29 w 38"/>
                    <a:gd name="T25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9">
                      <a:moveTo>
                        <a:pt x="29" y="20"/>
                      </a:move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7" y="20"/>
                        <a:pt x="37" y="20"/>
                        <a:pt x="38" y="19"/>
                      </a:cubicBezTo>
                      <a:cubicBezTo>
                        <a:pt x="38" y="18"/>
                        <a:pt x="38" y="17"/>
                        <a:pt x="38" y="1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8"/>
                        <a:pt x="2" y="10"/>
                        <a:pt x="2" y="14"/>
                      </a:cubicBezTo>
                      <a:cubicBezTo>
                        <a:pt x="2" y="18"/>
                        <a:pt x="7" y="30"/>
                        <a:pt x="12" y="39"/>
                      </a:cubicBezTo>
                      <a:cubicBezTo>
                        <a:pt x="12" y="39"/>
                        <a:pt x="28" y="21"/>
                        <a:pt x="29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8074928D-4282-4DA4-A5A4-D33127DE8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3" y="4076700"/>
                  <a:ext cx="134938" cy="112713"/>
                </a:xfrm>
                <a:custGeom>
                  <a:avLst/>
                  <a:gdLst>
                    <a:gd name="T0" fmla="*/ 34 w 36"/>
                    <a:gd name="T1" fmla="*/ 20 h 30"/>
                    <a:gd name="T2" fmla="*/ 21 w 36"/>
                    <a:gd name="T3" fmla="*/ 2 h 30"/>
                    <a:gd name="T4" fmla="*/ 19 w 36"/>
                    <a:gd name="T5" fmla="*/ 1 h 30"/>
                    <a:gd name="T6" fmla="*/ 1 w 36"/>
                    <a:gd name="T7" fmla="*/ 13 h 30"/>
                    <a:gd name="T8" fmla="*/ 0 w 36"/>
                    <a:gd name="T9" fmla="*/ 14 h 30"/>
                    <a:gd name="T10" fmla="*/ 1 w 36"/>
                    <a:gd name="T11" fmla="*/ 16 h 30"/>
                    <a:gd name="T12" fmla="*/ 10 w 36"/>
                    <a:gd name="T13" fmla="*/ 28 h 30"/>
                    <a:gd name="T14" fmla="*/ 34 w 36"/>
                    <a:gd name="T15" fmla="*/ 30 h 30"/>
                    <a:gd name="T16" fmla="*/ 35 w 36"/>
                    <a:gd name="T17" fmla="*/ 28 h 30"/>
                    <a:gd name="T18" fmla="*/ 34 w 36"/>
                    <a:gd name="T19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0">
                      <a:moveTo>
                        <a:pt x="34" y="20"/>
                      </a:move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9"/>
                        <a:pt x="35" y="28"/>
                        <a:pt x="35" y="28"/>
                      </a:cubicBezTo>
                      <a:cubicBezTo>
                        <a:pt x="36" y="26"/>
                        <a:pt x="36" y="22"/>
                        <a:pt x="3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="" xmlns:a16="http://schemas.microsoft.com/office/drawing/2014/main" id="{18C8180C-6E5C-4CC6-B924-B0D2E45B9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6725" y="4173538"/>
                  <a:ext cx="153988" cy="158750"/>
                </a:xfrm>
                <a:custGeom>
                  <a:avLst/>
                  <a:gdLst>
                    <a:gd name="T0" fmla="*/ 16 w 41"/>
                    <a:gd name="T1" fmla="*/ 6 h 42"/>
                    <a:gd name="T2" fmla="*/ 16 w 41"/>
                    <a:gd name="T3" fmla="*/ 2 h 42"/>
                    <a:gd name="T4" fmla="*/ 15 w 41"/>
                    <a:gd name="T5" fmla="*/ 0 h 42"/>
                    <a:gd name="T6" fmla="*/ 12 w 41"/>
                    <a:gd name="T7" fmla="*/ 1 h 42"/>
                    <a:gd name="T8" fmla="*/ 0 w 41"/>
                    <a:gd name="T9" fmla="*/ 19 h 42"/>
                    <a:gd name="T10" fmla="*/ 0 w 41"/>
                    <a:gd name="T11" fmla="*/ 21 h 42"/>
                    <a:gd name="T12" fmla="*/ 12 w 41"/>
                    <a:gd name="T13" fmla="*/ 41 h 42"/>
                    <a:gd name="T14" fmla="*/ 13 w 41"/>
                    <a:gd name="T15" fmla="*/ 42 h 42"/>
                    <a:gd name="T16" fmla="*/ 15 w 41"/>
                    <a:gd name="T17" fmla="*/ 40 h 42"/>
                    <a:gd name="T18" fmla="*/ 16 w 41"/>
                    <a:gd name="T19" fmla="*/ 34 h 42"/>
                    <a:gd name="T20" fmla="*/ 19 w 41"/>
                    <a:gd name="T21" fmla="*/ 34 h 42"/>
                    <a:gd name="T22" fmla="*/ 19 w 41"/>
                    <a:gd name="T23" fmla="*/ 34 h 42"/>
                    <a:gd name="T24" fmla="*/ 24 w 41"/>
                    <a:gd name="T25" fmla="*/ 32 h 42"/>
                    <a:gd name="T26" fmla="*/ 41 w 41"/>
                    <a:gd name="T27" fmla="*/ 8 h 42"/>
                    <a:gd name="T28" fmla="*/ 16 w 41"/>
                    <a:gd name="T29" fmla="*/ 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42">
                      <a:moveTo>
                        <a:pt x="16" y="6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2"/>
                        <a:pt x="13" y="42"/>
                        <a:pt x="13" y="42"/>
                      </a:cubicBezTo>
                      <a:cubicBezTo>
                        <a:pt x="14" y="42"/>
                        <a:pt x="15" y="41"/>
                        <a:pt x="15" y="40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7" y="34"/>
                        <a:pt x="18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21" y="34"/>
                        <a:pt x="22" y="33"/>
                        <a:pt x="24" y="32"/>
                      </a:cubicBezTo>
                      <a:cubicBezTo>
                        <a:pt x="27" y="30"/>
                        <a:pt x="32" y="22"/>
                        <a:pt x="41" y="8"/>
                      </a:cubicBezTo>
                      <a:cubicBezTo>
                        <a:pt x="41" y="8"/>
                        <a:pt x="16" y="6"/>
                        <a:pt x="16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1">
                  <a:extLst>
                    <a:ext uri="{FF2B5EF4-FFF2-40B4-BE49-F238E27FC236}">
                      <a16:creationId xmlns="" xmlns:a16="http://schemas.microsoft.com/office/drawing/2014/main" id="{5F2A5D2B-9FAD-4A82-8203-90E2964C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025" y="3975100"/>
                  <a:ext cx="109538" cy="138113"/>
                </a:xfrm>
                <a:custGeom>
                  <a:avLst/>
                  <a:gdLst>
                    <a:gd name="T0" fmla="*/ 1 w 29"/>
                    <a:gd name="T1" fmla="*/ 27 h 37"/>
                    <a:gd name="T2" fmla="*/ 20 w 29"/>
                    <a:gd name="T3" fmla="*/ 36 h 37"/>
                    <a:gd name="T4" fmla="*/ 21 w 29"/>
                    <a:gd name="T5" fmla="*/ 37 h 37"/>
                    <a:gd name="T6" fmla="*/ 23 w 29"/>
                    <a:gd name="T7" fmla="*/ 35 h 37"/>
                    <a:gd name="T8" fmla="*/ 29 w 29"/>
                    <a:gd name="T9" fmla="*/ 22 h 37"/>
                    <a:gd name="T10" fmla="*/ 19 w 29"/>
                    <a:gd name="T11" fmla="*/ 0 h 37"/>
                    <a:gd name="T12" fmla="*/ 18 w 29"/>
                    <a:gd name="T13" fmla="*/ 0 h 37"/>
                    <a:gd name="T14" fmla="*/ 17 w 29"/>
                    <a:gd name="T15" fmla="*/ 0 h 37"/>
                    <a:gd name="T16" fmla="*/ 17 w 29"/>
                    <a:gd name="T17" fmla="*/ 0 h 37"/>
                    <a:gd name="T18" fmla="*/ 10 w 29"/>
                    <a:gd name="T19" fmla="*/ 4 h 37"/>
                    <a:gd name="T20" fmla="*/ 0 w 29"/>
                    <a:gd name="T21" fmla="*/ 25 h 37"/>
                    <a:gd name="T22" fmla="*/ 0 w 29"/>
                    <a:gd name="T23" fmla="*/ 26 h 37"/>
                    <a:gd name="T24" fmla="*/ 1 w 29"/>
                    <a:gd name="T25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7">
                      <a:moveTo>
                        <a:pt x="1" y="27"/>
                      </a:move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2" y="37"/>
                        <a:pt x="23" y="36"/>
                        <a:pt x="23" y="35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2"/>
                        <a:pt x="1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1" y="27"/>
                        <a:pt x="1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4" name="Freeform 12">
                  <a:extLst>
                    <a:ext uri="{FF2B5EF4-FFF2-40B4-BE49-F238E27FC236}">
                      <a16:creationId xmlns="" xmlns:a16="http://schemas.microsoft.com/office/drawing/2014/main" id="{61D24060-1B7B-48B5-8FA6-2475B9405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4175" y="3975100"/>
                  <a:ext cx="195263" cy="109538"/>
                </a:xfrm>
                <a:custGeom>
                  <a:avLst/>
                  <a:gdLst>
                    <a:gd name="T0" fmla="*/ 42 w 52"/>
                    <a:gd name="T1" fmla="*/ 28 h 29"/>
                    <a:gd name="T2" fmla="*/ 52 w 52"/>
                    <a:gd name="T3" fmla="*/ 8 h 29"/>
                    <a:gd name="T4" fmla="*/ 51 w 52"/>
                    <a:gd name="T5" fmla="*/ 6 h 29"/>
                    <a:gd name="T6" fmla="*/ 49 w 52"/>
                    <a:gd name="T7" fmla="*/ 6 h 29"/>
                    <a:gd name="T8" fmla="*/ 43 w 52"/>
                    <a:gd name="T9" fmla="*/ 8 h 29"/>
                    <a:gd name="T10" fmla="*/ 38 w 52"/>
                    <a:gd name="T11" fmla="*/ 2 h 29"/>
                    <a:gd name="T12" fmla="*/ 13 w 52"/>
                    <a:gd name="T13" fmla="*/ 0 h 29"/>
                    <a:gd name="T14" fmla="*/ 8 w 52"/>
                    <a:gd name="T15" fmla="*/ 0 h 29"/>
                    <a:gd name="T16" fmla="*/ 19 w 52"/>
                    <a:gd name="T17" fmla="*/ 24 h 29"/>
                    <a:gd name="T18" fmla="*/ 16 w 52"/>
                    <a:gd name="T19" fmla="*/ 27 h 29"/>
                    <a:gd name="T20" fmla="*/ 17 w 52"/>
                    <a:gd name="T21" fmla="*/ 28 h 29"/>
                    <a:gd name="T22" fmla="*/ 18 w 52"/>
                    <a:gd name="T23" fmla="*/ 29 h 29"/>
                    <a:gd name="T24" fmla="*/ 40 w 52"/>
                    <a:gd name="T25" fmla="*/ 29 h 29"/>
                    <a:gd name="T26" fmla="*/ 42 w 52"/>
                    <a:gd name="T27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29">
                      <a:moveTo>
                        <a:pt x="42" y="28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8"/>
                        <a:pt x="52" y="7"/>
                        <a:pt x="51" y="6"/>
                      </a:cubicBezTo>
                      <a:cubicBezTo>
                        <a:pt x="51" y="5"/>
                        <a:pt x="50" y="5"/>
                        <a:pt x="49" y="6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6"/>
                        <a:pt x="41" y="3"/>
                        <a:pt x="38" y="2"/>
                      </a:cubicBezTo>
                      <a:cubicBezTo>
                        <a:pt x="36" y="1"/>
                        <a:pt x="33" y="0"/>
                        <a:pt x="13" y="0"/>
                      </a:cubicBezTo>
                      <a:cubicBezTo>
                        <a:pt x="11" y="0"/>
                        <a:pt x="10" y="0"/>
                        <a:pt x="8" y="0"/>
                      </a:cubicBezTo>
                      <a:cubicBezTo>
                        <a:pt x="8" y="0"/>
                        <a:pt x="19" y="23"/>
                        <a:pt x="19" y="24"/>
                      </a:cubicBezTo>
                      <a:cubicBezTo>
                        <a:pt x="18" y="25"/>
                        <a:pt x="16" y="26"/>
                        <a:pt x="16" y="27"/>
                      </a:cubicBezTo>
                      <a:cubicBezTo>
                        <a:pt x="16" y="28"/>
                        <a:pt x="16" y="28"/>
                        <a:pt x="17" y="28"/>
                      </a:cubicBezTo>
                      <a:cubicBezTo>
                        <a:pt x="17" y="29"/>
                        <a:pt x="18" y="29"/>
                        <a:pt x="18" y="29"/>
                      </a:cubicBezTo>
                      <a:cubicBezTo>
                        <a:pt x="18" y="29"/>
                        <a:pt x="0" y="29"/>
                        <a:pt x="40" y="29"/>
                      </a:cubicBezTo>
                      <a:cubicBezTo>
                        <a:pt x="41" y="29"/>
                        <a:pt x="41" y="29"/>
                        <a:pt x="42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33E9858-39A2-4E9B-BDD2-43511EFAAC56}"/>
                  </a:ext>
                </a:extLst>
              </p:cNvPr>
              <p:cNvGrpSpPr/>
              <p:nvPr/>
            </p:nvGrpSpPr>
            <p:grpSpPr>
              <a:xfrm>
                <a:off x="2302593" y="4098442"/>
                <a:ext cx="351403" cy="351403"/>
                <a:chOff x="3390900" y="1803400"/>
                <a:chExt cx="361950" cy="361950"/>
              </a:xfrm>
              <a:solidFill>
                <a:schemeClr val="accent1"/>
              </a:solidFill>
              <a:effectLst/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3CD9EA48-3CB7-4760-8243-2734CE9E8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0900" y="2014538"/>
                  <a:ext cx="68263" cy="134938"/>
                </a:xfrm>
                <a:custGeom>
                  <a:avLst/>
                  <a:gdLst>
                    <a:gd name="T0" fmla="*/ 16 w 18"/>
                    <a:gd name="T1" fmla="*/ 0 h 36"/>
                    <a:gd name="T2" fmla="*/ 2 w 18"/>
                    <a:gd name="T3" fmla="*/ 0 h 36"/>
                    <a:gd name="T4" fmla="*/ 0 w 18"/>
                    <a:gd name="T5" fmla="*/ 2 h 36"/>
                    <a:gd name="T6" fmla="*/ 0 w 18"/>
                    <a:gd name="T7" fmla="*/ 34 h 36"/>
                    <a:gd name="T8" fmla="*/ 2 w 18"/>
                    <a:gd name="T9" fmla="*/ 36 h 36"/>
                    <a:gd name="T10" fmla="*/ 16 w 18"/>
                    <a:gd name="T11" fmla="*/ 36 h 36"/>
                    <a:gd name="T12" fmla="*/ 18 w 18"/>
                    <a:gd name="T13" fmla="*/ 34 h 36"/>
                    <a:gd name="T14" fmla="*/ 18 w 18"/>
                    <a:gd name="T15" fmla="*/ 2 h 36"/>
                    <a:gd name="T16" fmla="*/ 16 w 1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6">
                      <a:moveTo>
                        <a:pt x="1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8" y="35"/>
                        <a:pt x="18" y="34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BBF893F7-192B-49E1-AF45-7CCC82B60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0" y="2028825"/>
                  <a:ext cx="285750" cy="136525"/>
                </a:xfrm>
                <a:custGeom>
                  <a:avLst/>
                  <a:gdLst>
                    <a:gd name="T0" fmla="*/ 75 w 76"/>
                    <a:gd name="T1" fmla="*/ 13 h 36"/>
                    <a:gd name="T2" fmla="*/ 61 w 76"/>
                    <a:gd name="T3" fmla="*/ 8 h 36"/>
                    <a:gd name="T4" fmla="*/ 49 w 76"/>
                    <a:gd name="T5" fmla="*/ 12 h 36"/>
                    <a:gd name="T6" fmla="*/ 49 w 76"/>
                    <a:gd name="T7" fmla="*/ 14 h 36"/>
                    <a:gd name="T8" fmla="*/ 47 w 76"/>
                    <a:gd name="T9" fmla="*/ 21 h 36"/>
                    <a:gd name="T10" fmla="*/ 40 w 76"/>
                    <a:gd name="T11" fmla="*/ 24 h 36"/>
                    <a:gd name="T12" fmla="*/ 18 w 76"/>
                    <a:gd name="T13" fmla="*/ 24 h 36"/>
                    <a:gd name="T14" fmla="*/ 16 w 76"/>
                    <a:gd name="T15" fmla="*/ 22 h 36"/>
                    <a:gd name="T16" fmla="*/ 18 w 76"/>
                    <a:gd name="T17" fmla="*/ 20 h 36"/>
                    <a:gd name="T18" fmla="*/ 40 w 76"/>
                    <a:gd name="T19" fmla="*/ 20 h 36"/>
                    <a:gd name="T20" fmla="*/ 44 w 76"/>
                    <a:gd name="T21" fmla="*/ 18 h 36"/>
                    <a:gd name="T22" fmla="*/ 45 w 76"/>
                    <a:gd name="T23" fmla="*/ 14 h 36"/>
                    <a:gd name="T24" fmla="*/ 40 w 76"/>
                    <a:gd name="T25" fmla="*/ 8 h 36"/>
                    <a:gd name="T26" fmla="*/ 29 w 76"/>
                    <a:gd name="T27" fmla="*/ 8 h 36"/>
                    <a:gd name="T28" fmla="*/ 28 w 76"/>
                    <a:gd name="T29" fmla="*/ 8 h 36"/>
                    <a:gd name="T30" fmla="*/ 27 w 76"/>
                    <a:gd name="T31" fmla="*/ 7 h 36"/>
                    <a:gd name="T32" fmla="*/ 10 w 76"/>
                    <a:gd name="T33" fmla="*/ 0 h 36"/>
                    <a:gd name="T34" fmla="*/ 2 w 76"/>
                    <a:gd name="T35" fmla="*/ 0 h 36"/>
                    <a:gd name="T36" fmla="*/ 0 w 76"/>
                    <a:gd name="T37" fmla="*/ 2 h 36"/>
                    <a:gd name="T38" fmla="*/ 0 w 76"/>
                    <a:gd name="T39" fmla="*/ 24 h 36"/>
                    <a:gd name="T40" fmla="*/ 1 w 76"/>
                    <a:gd name="T41" fmla="*/ 26 h 36"/>
                    <a:gd name="T42" fmla="*/ 17 w 76"/>
                    <a:gd name="T43" fmla="*/ 31 h 36"/>
                    <a:gd name="T44" fmla="*/ 33 w 76"/>
                    <a:gd name="T45" fmla="*/ 36 h 36"/>
                    <a:gd name="T46" fmla="*/ 51 w 76"/>
                    <a:gd name="T47" fmla="*/ 29 h 36"/>
                    <a:gd name="T48" fmla="*/ 75 w 76"/>
                    <a:gd name="T49" fmla="*/ 16 h 36"/>
                    <a:gd name="T50" fmla="*/ 76 w 76"/>
                    <a:gd name="T51" fmla="*/ 14 h 36"/>
                    <a:gd name="T52" fmla="*/ 75 w 76"/>
                    <a:gd name="T53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36">
                      <a:moveTo>
                        <a:pt x="75" y="13"/>
                      </a:moveTo>
                      <a:cubicBezTo>
                        <a:pt x="71" y="8"/>
                        <a:pt x="67" y="7"/>
                        <a:pt x="61" y="8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3"/>
                        <a:pt x="49" y="13"/>
                        <a:pt x="49" y="14"/>
                      </a:cubicBezTo>
                      <a:cubicBezTo>
                        <a:pt x="49" y="17"/>
                        <a:pt x="49" y="19"/>
                        <a:pt x="47" y="21"/>
                      </a:cubicBezTo>
                      <a:cubicBezTo>
                        <a:pt x="45" y="23"/>
                        <a:pt x="43" y="24"/>
                        <a:pt x="40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2" y="20"/>
                        <a:pt x="43" y="19"/>
                        <a:pt x="44" y="18"/>
                      </a:cubicBezTo>
                      <a:cubicBezTo>
                        <a:pt x="45" y="17"/>
                        <a:pt x="45" y="16"/>
                        <a:pt x="45" y="14"/>
                      </a:cubicBezTo>
                      <a:cubicBezTo>
                        <a:pt x="45" y="12"/>
                        <a:pt x="44" y="8"/>
                        <a:pt x="40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8"/>
                        <a:pt x="27" y="8"/>
                        <a:pt x="27" y="7"/>
                      </a:cubicBezTo>
                      <a:cubicBezTo>
                        <a:pt x="24" y="5"/>
                        <a:pt x="18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3" y="30"/>
                        <a:pt x="17" y="31"/>
                      </a:cubicBezTo>
                      <a:cubicBezTo>
                        <a:pt x="25" y="34"/>
                        <a:pt x="29" y="36"/>
                        <a:pt x="33" y="36"/>
                      </a:cubicBezTo>
                      <a:cubicBezTo>
                        <a:pt x="38" y="36"/>
                        <a:pt x="42" y="34"/>
                        <a:pt x="51" y="29"/>
                      </a:cubicBezTo>
                      <a:cubicBezTo>
                        <a:pt x="57" y="25"/>
                        <a:pt x="64" y="21"/>
                        <a:pt x="75" y="16"/>
                      </a:cubicBezTo>
                      <a:cubicBezTo>
                        <a:pt x="75" y="16"/>
                        <a:pt x="76" y="15"/>
                        <a:pt x="76" y="14"/>
                      </a:cubicBezTo>
                      <a:cubicBezTo>
                        <a:pt x="76" y="14"/>
                        <a:pt x="76" y="13"/>
                        <a:pt x="7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="" xmlns:a16="http://schemas.microsoft.com/office/drawing/2014/main" id="{69A152BA-13A0-43AC-AE23-CF3A59369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875" y="1803400"/>
                  <a:ext cx="273050" cy="233363"/>
                </a:xfrm>
                <a:custGeom>
                  <a:avLst/>
                  <a:gdLst>
                    <a:gd name="T0" fmla="*/ 21 w 73"/>
                    <a:gd name="T1" fmla="*/ 45 h 62"/>
                    <a:gd name="T2" fmla="*/ 29 w 73"/>
                    <a:gd name="T3" fmla="*/ 40 h 62"/>
                    <a:gd name="T4" fmla="*/ 36 w 73"/>
                    <a:gd name="T5" fmla="*/ 59 h 62"/>
                    <a:gd name="T6" fmla="*/ 40 w 73"/>
                    <a:gd name="T7" fmla="*/ 62 h 62"/>
                    <a:gd name="T8" fmla="*/ 44 w 73"/>
                    <a:gd name="T9" fmla="*/ 59 h 62"/>
                    <a:gd name="T10" fmla="*/ 49 w 73"/>
                    <a:gd name="T11" fmla="*/ 49 h 62"/>
                    <a:gd name="T12" fmla="*/ 56 w 73"/>
                    <a:gd name="T13" fmla="*/ 53 h 62"/>
                    <a:gd name="T14" fmla="*/ 56 w 73"/>
                    <a:gd name="T15" fmla="*/ 53 h 62"/>
                    <a:gd name="T16" fmla="*/ 65 w 73"/>
                    <a:gd name="T17" fmla="*/ 48 h 62"/>
                    <a:gd name="T18" fmla="*/ 69 w 73"/>
                    <a:gd name="T19" fmla="*/ 21 h 62"/>
                    <a:gd name="T20" fmla="*/ 68 w 73"/>
                    <a:gd name="T21" fmla="*/ 20 h 62"/>
                    <a:gd name="T22" fmla="*/ 66 w 73"/>
                    <a:gd name="T23" fmla="*/ 20 h 62"/>
                    <a:gd name="T24" fmla="*/ 56 w 73"/>
                    <a:gd name="T25" fmla="*/ 24 h 62"/>
                    <a:gd name="T26" fmla="*/ 47 w 73"/>
                    <a:gd name="T27" fmla="*/ 28 h 62"/>
                    <a:gd name="T28" fmla="*/ 41 w 73"/>
                    <a:gd name="T29" fmla="*/ 37 h 62"/>
                    <a:gd name="T30" fmla="*/ 44 w 73"/>
                    <a:gd name="T31" fmla="*/ 43 h 62"/>
                    <a:gd name="T32" fmla="*/ 41 w 73"/>
                    <a:gd name="T33" fmla="*/ 47 h 62"/>
                    <a:gd name="T34" fmla="*/ 35 w 73"/>
                    <a:gd name="T35" fmla="*/ 35 h 62"/>
                    <a:gd name="T36" fmla="*/ 40 w 73"/>
                    <a:gd name="T37" fmla="*/ 27 h 62"/>
                    <a:gd name="T38" fmla="*/ 36 w 73"/>
                    <a:gd name="T39" fmla="*/ 14 h 62"/>
                    <a:gd name="T40" fmla="*/ 22 w 73"/>
                    <a:gd name="T41" fmla="*/ 7 h 62"/>
                    <a:gd name="T42" fmla="*/ 8 w 73"/>
                    <a:gd name="T43" fmla="*/ 0 h 62"/>
                    <a:gd name="T44" fmla="*/ 6 w 73"/>
                    <a:gd name="T45" fmla="*/ 0 h 62"/>
                    <a:gd name="T46" fmla="*/ 5 w 73"/>
                    <a:gd name="T47" fmla="*/ 1 h 62"/>
                    <a:gd name="T48" fmla="*/ 8 w 73"/>
                    <a:gd name="T49" fmla="*/ 38 h 62"/>
                    <a:gd name="T50" fmla="*/ 21 w 73"/>
                    <a:gd name="T51" fmla="*/ 45 h 62"/>
                    <a:gd name="T52" fmla="*/ 14 w 73"/>
                    <a:gd name="T53" fmla="*/ 15 h 62"/>
                    <a:gd name="T54" fmla="*/ 17 w 73"/>
                    <a:gd name="T55" fmla="*/ 15 h 62"/>
                    <a:gd name="T56" fmla="*/ 33 w 73"/>
                    <a:gd name="T57" fmla="*/ 36 h 62"/>
                    <a:gd name="T58" fmla="*/ 33 w 73"/>
                    <a:gd name="T59" fmla="*/ 36 h 62"/>
                    <a:gd name="T60" fmla="*/ 40 w 73"/>
                    <a:gd name="T61" fmla="*/ 52 h 62"/>
                    <a:gd name="T62" fmla="*/ 57 w 73"/>
                    <a:gd name="T63" fmla="*/ 34 h 62"/>
                    <a:gd name="T64" fmla="*/ 60 w 73"/>
                    <a:gd name="T65" fmla="*/ 35 h 62"/>
                    <a:gd name="T66" fmla="*/ 59 w 73"/>
                    <a:gd name="T67" fmla="*/ 38 h 62"/>
                    <a:gd name="T68" fmla="*/ 42 w 73"/>
                    <a:gd name="T69" fmla="*/ 58 h 62"/>
                    <a:gd name="T70" fmla="*/ 42 w 73"/>
                    <a:gd name="T71" fmla="*/ 58 h 62"/>
                    <a:gd name="T72" fmla="*/ 38 w 73"/>
                    <a:gd name="T73" fmla="*/ 58 h 62"/>
                    <a:gd name="T74" fmla="*/ 30 w 73"/>
                    <a:gd name="T75" fmla="*/ 39 h 62"/>
                    <a:gd name="T76" fmla="*/ 30 w 73"/>
                    <a:gd name="T77" fmla="*/ 39 h 62"/>
                    <a:gd name="T78" fmla="*/ 14 w 73"/>
                    <a:gd name="T79" fmla="*/ 18 h 62"/>
                    <a:gd name="T80" fmla="*/ 14 w 73"/>
                    <a:gd name="T81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" h="62">
                      <a:moveTo>
                        <a:pt x="21" y="45"/>
                      </a:moveTo>
                      <a:cubicBezTo>
                        <a:pt x="24" y="45"/>
                        <a:pt x="27" y="43"/>
                        <a:pt x="29" y="40"/>
                      </a:cubicBezTo>
                      <a:cubicBezTo>
                        <a:pt x="34" y="50"/>
                        <a:pt x="36" y="58"/>
                        <a:pt x="36" y="59"/>
                      </a:cubicBezTo>
                      <a:cubicBezTo>
                        <a:pt x="36" y="60"/>
                        <a:pt x="38" y="62"/>
                        <a:pt x="40" y="62"/>
                      </a:cubicBezTo>
                      <a:cubicBezTo>
                        <a:pt x="42" y="62"/>
                        <a:pt x="43" y="61"/>
                        <a:pt x="44" y="59"/>
                      </a:cubicBezTo>
                      <a:cubicBezTo>
                        <a:pt x="44" y="59"/>
                        <a:pt x="46" y="54"/>
                        <a:pt x="49" y="49"/>
                      </a:cubicBezTo>
                      <a:cubicBezTo>
                        <a:pt x="51" y="52"/>
                        <a:pt x="54" y="53"/>
                        <a:pt x="56" y="53"/>
                      </a:cubicBez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9" y="53"/>
                        <a:pt x="62" y="51"/>
                        <a:pt x="65" y="48"/>
                      </a:cubicBezTo>
                      <a:cubicBezTo>
                        <a:pt x="70" y="43"/>
                        <a:pt x="73" y="29"/>
                        <a:pt x="69" y="21"/>
                      </a:cubicBezTo>
                      <a:cubicBezTo>
                        <a:pt x="69" y="20"/>
                        <a:pt x="68" y="20"/>
                        <a:pt x="68" y="20"/>
                      </a:cubicBezTo>
                      <a:cubicBezTo>
                        <a:pt x="67" y="20"/>
                        <a:pt x="67" y="20"/>
                        <a:pt x="66" y="20"/>
                      </a:cubicBezTo>
                      <a:cubicBezTo>
                        <a:pt x="63" y="23"/>
                        <a:pt x="59" y="24"/>
                        <a:pt x="56" y="24"/>
                      </a:cubicBezTo>
                      <a:cubicBezTo>
                        <a:pt x="53" y="25"/>
                        <a:pt x="50" y="26"/>
                        <a:pt x="47" y="28"/>
                      </a:cubicBezTo>
                      <a:cubicBezTo>
                        <a:pt x="43" y="30"/>
                        <a:pt x="41" y="34"/>
                        <a:pt x="41" y="37"/>
                      </a:cubicBezTo>
                      <a:cubicBezTo>
                        <a:pt x="41" y="38"/>
                        <a:pt x="42" y="41"/>
                        <a:pt x="44" y="43"/>
                      </a:cubicBezTo>
                      <a:cubicBezTo>
                        <a:pt x="43" y="44"/>
                        <a:pt x="42" y="46"/>
                        <a:pt x="41" y="47"/>
                      </a:cubicBezTo>
                      <a:cubicBezTo>
                        <a:pt x="39" y="43"/>
                        <a:pt x="37" y="39"/>
                        <a:pt x="35" y="35"/>
                      </a:cubicBezTo>
                      <a:cubicBezTo>
                        <a:pt x="38" y="33"/>
                        <a:pt x="40" y="30"/>
                        <a:pt x="40" y="27"/>
                      </a:cubicBezTo>
                      <a:cubicBezTo>
                        <a:pt x="41" y="23"/>
                        <a:pt x="40" y="19"/>
                        <a:pt x="36" y="14"/>
                      </a:cubicBezTo>
                      <a:cubicBezTo>
                        <a:pt x="32" y="10"/>
                        <a:pt x="27" y="8"/>
                        <a:pt x="22" y="7"/>
                      </a:cubicBezTo>
                      <a:cubicBezTo>
                        <a:pt x="17" y="5"/>
                        <a:pt x="12" y="4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6" y="0"/>
                        <a:pt x="5" y="1"/>
                        <a:pt x="5" y="1"/>
                      </a:cubicBezTo>
                      <a:cubicBezTo>
                        <a:pt x="0" y="12"/>
                        <a:pt x="2" y="30"/>
                        <a:pt x="8" y="38"/>
                      </a:cubicBezTo>
                      <a:cubicBezTo>
                        <a:pt x="11" y="41"/>
                        <a:pt x="16" y="45"/>
                        <a:pt x="21" y="45"/>
                      </a:cubicBezTo>
                      <a:close/>
                      <a:moveTo>
                        <a:pt x="14" y="15"/>
                      </a:moveTo>
                      <a:cubicBezTo>
                        <a:pt x="14" y="14"/>
                        <a:pt x="15" y="14"/>
                        <a:pt x="17" y="15"/>
                      </a:cubicBezTo>
                      <a:cubicBezTo>
                        <a:pt x="23" y="21"/>
                        <a:pt x="29" y="28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7" y="42"/>
                        <a:pt x="39" y="47"/>
                        <a:pt x="40" y="52"/>
                      </a:cubicBezTo>
                      <a:cubicBezTo>
                        <a:pt x="45" y="45"/>
                        <a:pt x="50" y="38"/>
                        <a:pt x="57" y="34"/>
                      </a:cubicBezTo>
                      <a:cubicBezTo>
                        <a:pt x="58" y="33"/>
                        <a:pt x="59" y="34"/>
                        <a:pt x="60" y="35"/>
                      </a:cubicBezTo>
                      <a:cubicBezTo>
                        <a:pt x="60" y="36"/>
                        <a:pt x="60" y="37"/>
                        <a:pt x="59" y="38"/>
                      </a:cubicBezTo>
                      <a:cubicBezTo>
                        <a:pt x="50" y="42"/>
                        <a:pt x="44" y="53"/>
                        <a:pt x="42" y="58"/>
                      </a:cubicBez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1" y="60"/>
                        <a:pt x="39" y="60"/>
                        <a:pt x="38" y="58"/>
                      </a:cubicBezTo>
                      <a:cubicBezTo>
                        <a:pt x="37" y="54"/>
                        <a:pt x="36" y="49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6" y="32"/>
                        <a:pt x="21" y="24"/>
                        <a:pt x="14" y="18"/>
                      </a:cubicBezTo>
                      <a:cubicBezTo>
                        <a:pt x="13" y="17"/>
                        <a:pt x="13" y="16"/>
                        <a:pt x="1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1661785" y="1999478"/>
            <a:ext cx="7837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: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cs typeface="Courier New" pitchFamily="49" charset="0"/>
              </a:rPr>
              <a:t>Male		48.51136363636363</a:t>
            </a:r>
          </a:p>
          <a:p>
            <a:r>
              <a:rPr lang="en-US" dirty="0">
                <a:cs typeface="Courier New" pitchFamily="49" charset="0"/>
              </a:rPr>
              <a:t>Female	</a:t>
            </a:r>
            <a:r>
              <a:rPr lang="en-US" dirty="0" smtClean="0">
                <a:cs typeface="Courier New" pitchFamily="49" charset="0"/>
              </a:rPr>
              <a:t>	51.526785714285715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 </a:t>
            </a:r>
          </a:p>
          <a:p>
            <a:pPr algn="just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spending score </a:t>
            </a:r>
            <a:r>
              <a:rPr lang="en-US" dirty="0" err="1"/>
              <a:t>lebih</a:t>
            </a:r>
            <a:r>
              <a:rPr lang="en-US" dirty="0"/>
              <a:t> 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/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57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324527" y="53790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14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4890163" y="682333"/>
            <a:ext cx="77144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Eksplorasi</a:t>
            </a:r>
            <a:r>
              <a:rPr lang="en-US" sz="3600" dirty="0" smtClean="0"/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548436" y="1297997"/>
            <a:ext cx="4168156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6751221" y="1348289"/>
            <a:ext cx="3793846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9680883" y="3348123"/>
            <a:ext cx="1821578" cy="2822283"/>
            <a:chOff x="628902" y="1425996"/>
            <a:chExt cx="2462497" cy="4923049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9D0D96C-E388-4AC3-A680-DC2A71C33CFA}"/>
                </a:ext>
              </a:extLst>
            </p:cNvPr>
            <p:cNvSpPr/>
            <p:nvPr/>
          </p:nvSpPr>
          <p:spPr>
            <a:xfrm>
              <a:off x="628902" y="5952170"/>
              <a:ext cx="2238375" cy="396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9199" y="1425996"/>
              <a:ext cx="2362200" cy="4814924"/>
              <a:chOff x="566989" y="1440638"/>
              <a:chExt cx="2362200" cy="48149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C179B2BD-640C-4C34-BD98-8D5AA9D96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89" y="1440638"/>
                <a:ext cx="2362200" cy="4814924"/>
              </a:xfrm>
              <a:prstGeom prst="rect">
                <a:avLst/>
              </a:prstGeom>
            </p:spPr>
          </p:pic>
          <p:sp>
            <p:nvSpPr>
              <p:cNvPr id="51" name="Freeform 13">
                <a:extLst>
                  <a:ext uri="{FF2B5EF4-FFF2-40B4-BE49-F238E27FC236}">
                    <a16:creationId xmlns="" xmlns:a16="http://schemas.microsoft.com/office/drawing/2014/main" id="{54725707-0B23-4B12-B953-A78527C15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248" y="3492071"/>
                <a:ext cx="349864" cy="360653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AC13A7D2-5B19-49E9-9281-E801B33EB3EE}"/>
                  </a:ext>
                </a:extLst>
              </p:cNvPr>
              <p:cNvGrpSpPr/>
              <p:nvPr/>
            </p:nvGrpSpPr>
            <p:grpSpPr>
              <a:xfrm>
                <a:off x="1662157" y="4206244"/>
                <a:ext cx="349864" cy="351403"/>
                <a:chOff x="2670175" y="2886076"/>
                <a:chExt cx="360363" cy="361950"/>
              </a:xfrm>
              <a:solidFill>
                <a:srgbClr val="FFC000"/>
              </a:solidFill>
              <a:effectLst/>
            </p:grpSpPr>
            <p:sp>
              <p:nvSpPr>
                <p:cNvPr id="95" name="Freeform 24">
                  <a:extLst>
                    <a:ext uri="{FF2B5EF4-FFF2-40B4-BE49-F238E27FC236}">
                      <a16:creationId xmlns="" xmlns:a16="http://schemas.microsoft.com/office/drawing/2014/main" id="{2C0A309A-257D-4BFB-9695-F6EB2E094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313" y="2932113"/>
                  <a:ext cx="44450" cy="115888"/>
                </a:xfrm>
                <a:custGeom>
                  <a:avLst/>
                  <a:gdLst>
                    <a:gd name="T0" fmla="*/ 12 w 12"/>
                    <a:gd name="T1" fmla="*/ 2 h 31"/>
                    <a:gd name="T2" fmla="*/ 10 w 12"/>
                    <a:gd name="T3" fmla="*/ 0 h 31"/>
                    <a:gd name="T4" fmla="*/ 0 w 12"/>
                    <a:gd name="T5" fmla="*/ 0 h 31"/>
                    <a:gd name="T6" fmla="*/ 0 w 12"/>
                    <a:gd name="T7" fmla="*/ 31 h 31"/>
                    <a:gd name="T8" fmla="*/ 12 w 12"/>
                    <a:gd name="T9" fmla="*/ 28 h 31"/>
                    <a:gd name="T10" fmla="*/ 12 w 12"/>
                    <a:gd name="T11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1">
                      <a:moveTo>
                        <a:pt x="12" y="2"/>
                      </a:move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0"/>
                        <a:pt x="8" y="28"/>
                        <a:pt x="12" y="28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5">
                  <a:extLst>
                    <a:ext uri="{FF2B5EF4-FFF2-40B4-BE49-F238E27FC236}">
                      <a16:creationId xmlns="" xmlns:a16="http://schemas.microsoft.com/office/drawing/2014/main" id="{B4AFAF89-D306-4679-A09B-263FDC5E5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75" y="2932113"/>
                  <a:ext cx="173038" cy="285750"/>
                </a:xfrm>
                <a:custGeom>
                  <a:avLst/>
                  <a:gdLst>
                    <a:gd name="T0" fmla="*/ 12 w 46"/>
                    <a:gd name="T1" fmla="*/ 64 h 76"/>
                    <a:gd name="T2" fmla="*/ 12 w 46"/>
                    <a:gd name="T3" fmla="*/ 0 h 76"/>
                    <a:gd name="T4" fmla="*/ 2 w 46"/>
                    <a:gd name="T5" fmla="*/ 0 h 76"/>
                    <a:gd name="T6" fmla="*/ 0 w 46"/>
                    <a:gd name="T7" fmla="*/ 2 h 76"/>
                    <a:gd name="T8" fmla="*/ 0 w 46"/>
                    <a:gd name="T9" fmla="*/ 66 h 76"/>
                    <a:gd name="T10" fmla="*/ 10 w 46"/>
                    <a:gd name="T11" fmla="*/ 76 h 76"/>
                    <a:gd name="T12" fmla="*/ 46 w 46"/>
                    <a:gd name="T13" fmla="*/ 76 h 76"/>
                    <a:gd name="T14" fmla="*/ 41 w 46"/>
                    <a:gd name="T15" fmla="*/ 64 h 76"/>
                    <a:gd name="T16" fmla="*/ 12 w 46"/>
                    <a:gd name="T17" fmla="*/ 6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76">
                      <a:moveTo>
                        <a:pt x="12" y="64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3" y="73"/>
                        <a:pt x="42" y="68"/>
                        <a:pt x="41" y="64"/>
                      </a:cubicBezTo>
                      <a:lnTo>
                        <a:pt x="12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7" name="Freeform 26">
                  <a:extLst>
                    <a:ext uri="{FF2B5EF4-FFF2-40B4-BE49-F238E27FC236}">
                      <a16:creationId xmlns="" xmlns:a16="http://schemas.microsoft.com/office/drawing/2014/main" id="{85012AA0-B8F7-4D48-A766-9D45FF7F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22601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8" name="Freeform 27">
                  <a:extLst>
                    <a:ext uri="{FF2B5EF4-FFF2-40B4-BE49-F238E27FC236}">
                      <a16:creationId xmlns="" xmlns:a16="http://schemas.microsoft.com/office/drawing/2014/main" id="{837E998E-9F73-4241-AF09-0CF215C89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52763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9" name="Freeform 28">
                  <a:extLst>
                    <a:ext uri="{FF2B5EF4-FFF2-40B4-BE49-F238E27FC236}">
                      <a16:creationId xmlns="" xmlns:a16="http://schemas.microsoft.com/office/drawing/2014/main" id="{EDE350EA-1B24-49F5-B4B7-ADCA5B1EA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82926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22 w 24"/>
                    <a:gd name="T3" fmla="*/ 0 h 4"/>
                    <a:gd name="T4" fmla="*/ 2 w 24"/>
                    <a:gd name="T5" fmla="*/ 0 h 4"/>
                    <a:gd name="T6" fmla="*/ 0 w 24"/>
                    <a:gd name="T7" fmla="*/ 2 h 4"/>
                    <a:gd name="T8" fmla="*/ 2 w 24"/>
                    <a:gd name="T9" fmla="*/ 4 h 4"/>
                    <a:gd name="T10" fmla="*/ 22 w 24"/>
                    <a:gd name="T11" fmla="*/ 4 h 4"/>
                    <a:gd name="T12" fmla="*/ 24 w 2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0" name="Freeform 29">
                  <a:extLst>
                    <a:ext uri="{FF2B5EF4-FFF2-40B4-BE49-F238E27FC236}">
                      <a16:creationId xmlns="" xmlns:a16="http://schemas.microsoft.com/office/drawing/2014/main" id="{F8E00270-A44E-41C9-A2C6-8BE1FD2F3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113088"/>
                  <a:ext cx="60325" cy="14288"/>
                </a:xfrm>
                <a:custGeom>
                  <a:avLst/>
                  <a:gdLst>
                    <a:gd name="T0" fmla="*/ 2 w 16"/>
                    <a:gd name="T1" fmla="*/ 0 h 4"/>
                    <a:gd name="T2" fmla="*/ 0 w 16"/>
                    <a:gd name="T3" fmla="*/ 2 h 4"/>
                    <a:gd name="T4" fmla="*/ 2 w 16"/>
                    <a:gd name="T5" fmla="*/ 4 h 4"/>
                    <a:gd name="T6" fmla="*/ 14 w 16"/>
                    <a:gd name="T7" fmla="*/ 4 h 4"/>
                    <a:gd name="T8" fmla="*/ 16 w 16"/>
                    <a:gd name="T9" fmla="*/ 2 h 4"/>
                    <a:gd name="T10" fmla="*/ 14 w 16"/>
                    <a:gd name="T11" fmla="*/ 0 h 4"/>
                    <a:gd name="T12" fmla="*/ 2 w 1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6" y="3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30">
                  <a:extLst>
                    <a:ext uri="{FF2B5EF4-FFF2-40B4-BE49-F238E27FC236}">
                      <a16:creationId xmlns="" xmlns:a16="http://schemas.microsoft.com/office/drawing/2014/main" id="{4FF8C0FA-834A-4B0E-B8EB-E89DFA52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500" y="2886076"/>
                  <a:ext cx="134938" cy="106363"/>
                </a:xfrm>
                <a:custGeom>
                  <a:avLst/>
                  <a:gdLst>
                    <a:gd name="T0" fmla="*/ 2 w 36"/>
                    <a:gd name="T1" fmla="*/ 28 h 28"/>
                    <a:gd name="T2" fmla="*/ 34 w 36"/>
                    <a:gd name="T3" fmla="*/ 28 h 28"/>
                    <a:gd name="T4" fmla="*/ 36 w 36"/>
                    <a:gd name="T5" fmla="*/ 26 h 28"/>
                    <a:gd name="T6" fmla="*/ 36 w 36"/>
                    <a:gd name="T7" fmla="*/ 10 h 28"/>
                    <a:gd name="T8" fmla="*/ 34 w 36"/>
                    <a:gd name="T9" fmla="*/ 8 h 28"/>
                    <a:gd name="T10" fmla="*/ 28 w 36"/>
                    <a:gd name="T11" fmla="*/ 8 h 28"/>
                    <a:gd name="T12" fmla="*/ 18 w 36"/>
                    <a:gd name="T13" fmla="*/ 0 h 28"/>
                    <a:gd name="T14" fmla="*/ 8 w 36"/>
                    <a:gd name="T15" fmla="*/ 8 h 28"/>
                    <a:gd name="T16" fmla="*/ 2 w 36"/>
                    <a:gd name="T17" fmla="*/ 8 h 28"/>
                    <a:gd name="T18" fmla="*/ 0 w 36"/>
                    <a:gd name="T19" fmla="*/ 10 h 28"/>
                    <a:gd name="T20" fmla="*/ 0 w 36"/>
                    <a:gd name="T21" fmla="*/ 26 h 28"/>
                    <a:gd name="T22" fmla="*/ 2 w 36"/>
                    <a:gd name="T2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28">
                      <a:moveTo>
                        <a:pt x="2" y="28"/>
                      </a:move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8"/>
                        <a:pt x="36" y="27"/>
                        <a:pt x="36" y="2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5" y="8"/>
                        <a:pt x="3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3"/>
                        <a:pt x="23" y="0"/>
                        <a:pt x="18" y="0"/>
                      </a:cubicBezTo>
                      <a:cubicBezTo>
                        <a:pt x="13" y="0"/>
                        <a:pt x="9" y="3"/>
                        <a:pt x="8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="" xmlns:a16="http://schemas.microsoft.com/office/drawing/2014/main" id="{0E17F090-3E65-493F-96FF-5EC5D70E19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5275" y="3052763"/>
                  <a:ext cx="195263" cy="195263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41 w 52"/>
                    <a:gd name="T11" fmla="*/ 21 h 52"/>
                    <a:gd name="T12" fmla="*/ 24 w 52"/>
                    <a:gd name="T13" fmla="*/ 39 h 52"/>
                    <a:gd name="T14" fmla="*/ 11 w 52"/>
                    <a:gd name="T15" fmla="*/ 27 h 52"/>
                    <a:gd name="T16" fmla="*/ 11 w 52"/>
                    <a:gd name="T17" fmla="*/ 24 h 52"/>
                    <a:gd name="T18" fmla="*/ 14 w 52"/>
                    <a:gd name="T19" fmla="*/ 24 h 52"/>
                    <a:gd name="T20" fmla="*/ 24 w 52"/>
                    <a:gd name="T21" fmla="*/ 33 h 52"/>
                    <a:gd name="T22" fmla="*/ 38 w 52"/>
                    <a:gd name="T23" fmla="*/ 18 h 52"/>
                    <a:gd name="T24" fmla="*/ 40 w 52"/>
                    <a:gd name="T25" fmla="*/ 18 h 52"/>
                    <a:gd name="T26" fmla="*/ 41 w 52"/>
                    <a:gd name="T27" fmla="*/ 2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41" y="21"/>
                      </a:move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2" y="23"/>
                        <a:pt x="14" y="23"/>
                        <a:pt x="14" y="24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40" y="17"/>
                        <a:pt x="40" y="18"/>
                      </a:cubicBezTo>
                      <a:cubicBezTo>
                        <a:pt x="41" y="19"/>
                        <a:pt x="41" y="20"/>
                        <a:pt x="4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B6AFC6A-A284-4603-AA45-E1DF74F4DC8B}"/>
                  </a:ext>
                </a:extLst>
              </p:cNvPr>
              <p:cNvGrpSpPr/>
              <p:nvPr/>
            </p:nvGrpSpPr>
            <p:grpSpPr>
              <a:xfrm>
                <a:off x="948094" y="3672398"/>
                <a:ext cx="349864" cy="351403"/>
                <a:chOff x="4113213" y="2163763"/>
                <a:chExt cx="360363" cy="361950"/>
              </a:xfrm>
              <a:solidFill>
                <a:schemeClr val="accent4"/>
              </a:solidFill>
              <a:effectLst/>
            </p:grpSpPr>
            <p:sp>
              <p:nvSpPr>
                <p:cNvPr id="91" name="Freeform 185">
                  <a:extLst>
                    <a:ext uri="{FF2B5EF4-FFF2-40B4-BE49-F238E27FC236}">
                      <a16:creationId xmlns="" xmlns:a16="http://schemas.microsoft.com/office/drawing/2014/main" id="{37547323-9078-4B8B-8F30-F7EBC96D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82838"/>
                  <a:ext cx="120650" cy="120650"/>
                </a:xfrm>
                <a:custGeom>
                  <a:avLst/>
                  <a:gdLst>
                    <a:gd name="T0" fmla="*/ 45 w 76"/>
                    <a:gd name="T1" fmla="*/ 0 h 76"/>
                    <a:gd name="T2" fmla="*/ 0 w 76"/>
                    <a:gd name="T3" fmla="*/ 45 h 76"/>
                    <a:gd name="T4" fmla="*/ 31 w 76"/>
                    <a:gd name="T5" fmla="*/ 76 h 76"/>
                    <a:gd name="T6" fmla="*/ 76 w 76"/>
                    <a:gd name="T7" fmla="*/ 30 h 76"/>
                    <a:gd name="T8" fmla="*/ 45 w 76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45" y="0"/>
                      </a:moveTo>
                      <a:lnTo>
                        <a:pt x="0" y="45"/>
                      </a:lnTo>
                      <a:lnTo>
                        <a:pt x="31" y="76"/>
                      </a:lnTo>
                      <a:lnTo>
                        <a:pt x="76" y="3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86">
                  <a:extLst>
                    <a:ext uri="{FF2B5EF4-FFF2-40B4-BE49-F238E27FC236}">
                      <a16:creationId xmlns="" xmlns:a16="http://schemas.microsoft.com/office/drawing/2014/main" id="{4148B6B7-4C3F-4E57-9D19-EF7645B81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2600" y="2468563"/>
                  <a:ext cx="57150" cy="57150"/>
                </a:xfrm>
                <a:custGeom>
                  <a:avLst/>
                  <a:gdLst>
                    <a:gd name="T0" fmla="*/ 4 w 15"/>
                    <a:gd name="T1" fmla="*/ 0 h 15"/>
                    <a:gd name="T2" fmla="*/ 0 w 15"/>
                    <a:gd name="T3" fmla="*/ 12 h 15"/>
                    <a:gd name="T4" fmla="*/ 1 w 15"/>
                    <a:gd name="T5" fmla="*/ 14 h 15"/>
                    <a:gd name="T6" fmla="*/ 2 w 15"/>
                    <a:gd name="T7" fmla="*/ 15 h 15"/>
                    <a:gd name="T8" fmla="*/ 3 w 15"/>
                    <a:gd name="T9" fmla="*/ 15 h 15"/>
                    <a:gd name="T10" fmla="*/ 15 w 15"/>
                    <a:gd name="T11" fmla="*/ 11 h 15"/>
                    <a:gd name="T12" fmla="*/ 4 w 1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5">
                      <a:moveTo>
                        <a:pt x="4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5"/>
                        <a:pt x="2" y="15"/>
                        <a:pt x="3" y="15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7">
                  <a:extLst>
                    <a:ext uri="{FF2B5EF4-FFF2-40B4-BE49-F238E27FC236}">
                      <a16:creationId xmlns="" xmlns:a16="http://schemas.microsoft.com/office/drawing/2014/main" id="{20E7607E-A499-449B-97CA-E71246D59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963" y="2344738"/>
                  <a:ext cx="74613" cy="74613"/>
                </a:xfrm>
                <a:custGeom>
                  <a:avLst/>
                  <a:gdLst>
                    <a:gd name="T0" fmla="*/ 19 w 20"/>
                    <a:gd name="T1" fmla="*/ 11 h 20"/>
                    <a:gd name="T2" fmla="*/ 9 w 20"/>
                    <a:gd name="T3" fmla="*/ 1 h 20"/>
                    <a:gd name="T4" fmla="*/ 7 w 20"/>
                    <a:gd name="T5" fmla="*/ 1 h 20"/>
                    <a:gd name="T6" fmla="*/ 0 w 20"/>
                    <a:gd name="T7" fmla="*/ 7 h 20"/>
                    <a:gd name="T8" fmla="*/ 13 w 20"/>
                    <a:gd name="T9" fmla="*/ 20 h 20"/>
                    <a:gd name="T10" fmla="*/ 19 w 20"/>
                    <a:gd name="T11" fmla="*/ 13 h 20"/>
                    <a:gd name="T12" fmla="*/ 19 w 20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9" y="11"/>
                      </a:move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3"/>
                        <a:pt x="20" y="11"/>
                        <a:pt x="1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88">
                  <a:extLst>
                    <a:ext uri="{FF2B5EF4-FFF2-40B4-BE49-F238E27FC236}">
                      <a16:creationId xmlns="" xmlns:a16="http://schemas.microsoft.com/office/drawing/2014/main" id="{8CF42DA8-3853-4058-BE13-CA67BAE2E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3213" y="2163763"/>
                  <a:ext cx="255588" cy="331788"/>
                </a:xfrm>
                <a:custGeom>
                  <a:avLst/>
                  <a:gdLst>
                    <a:gd name="T0" fmla="*/ 48 w 68"/>
                    <a:gd name="T1" fmla="*/ 78 h 88"/>
                    <a:gd name="T2" fmla="*/ 50 w 68"/>
                    <a:gd name="T3" fmla="*/ 76 h 88"/>
                    <a:gd name="T4" fmla="*/ 68 w 68"/>
                    <a:gd name="T5" fmla="*/ 58 h 88"/>
                    <a:gd name="T6" fmla="*/ 68 w 68"/>
                    <a:gd name="T7" fmla="*/ 22 h 88"/>
                    <a:gd name="T8" fmla="*/ 67 w 68"/>
                    <a:gd name="T9" fmla="*/ 21 h 88"/>
                    <a:gd name="T10" fmla="*/ 47 w 68"/>
                    <a:gd name="T11" fmla="*/ 1 h 88"/>
                    <a:gd name="T12" fmla="*/ 46 w 68"/>
                    <a:gd name="T13" fmla="*/ 0 h 88"/>
                    <a:gd name="T14" fmla="*/ 2 w 68"/>
                    <a:gd name="T15" fmla="*/ 0 h 88"/>
                    <a:gd name="T16" fmla="*/ 0 w 68"/>
                    <a:gd name="T17" fmla="*/ 2 h 88"/>
                    <a:gd name="T18" fmla="*/ 0 w 68"/>
                    <a:gd name="T19" fmla="*/ 86 h 88"/>
                    <a:gd name="T20" fmla="*/ 2 w 68"/>
                    <a:gd name="T21" fmla="*/ 88 h 88"/>
                    <a:gd name="T22" fmla="*/ 45 w 68"/>
                    <a:gd name="T23" fmla="*/ 88 h 88"/>
                    <a:gd name="T24" fmla="*/ 48 w 68"/>
                    <a:gd name="T25" fmla="*/ 78 h 88"/>
                    <a:gd name="T26" fmla="*/ 46 w 68"/>
                    <a:gd name="T27" fmla="*/ 2 h 88"/>
                    <a:gd name="T28" fmla="*/ 66 w 68"/>
                    <a:gd name="T29" fmla="*/ 22 h 88"/>
                    <a:gd name="T30" fmla="*/ 46 w 68"/>
                    <a:gd name="T31" fmla="*/ 22 h 88"/>
                    <a:gd name="T32" fmla="*/ 46 w 68"/>
                    <a:gd name="T33" fmla="*/ 2 h 88"/>
                    <a:gd name="T34" fmla="*/ 36 w 68"/>
                    <a:gd name="T35" fmla="*/ 40 h 88"/>
                    <a:gd name="T36" fmla="*/ 52 w 68"/>
                    <a:gd name="T37" fmla="*/ 40 h 88"/>
                    <a:gd name="T38" fmla="*/ 54 w 68"/>
                    <a:gd name="T39" fmla="*/ 42 h 88"/>
                    <a:gd name="T40" fmla="*/ 52 w 68"/>
                    <a:gd name="T41" fmla="*/ 44 h 88"/>
                    <a:gd name="T42" fmla="*/ 36 w 68"/>
                    <a:gd name="T43" fmla="*/ 44 h 88"/>
                    <a:gd name="T44" fmla="*/ 34 w 68"/>
                    <a:gd name="T45" fmla="*/ 42 h 88"/>
                    <a:gd name="T46" fmla="*/ 36 w 68"/>
                    <a:gd name="T47" fmla="*/ 40 h 88"/>
                    <a:gd name="T48" fmla="*/ 31 w 68"/>
                    <a:gd name="T49" fmla="*/ 51 h 88"/>
                    <a:gd name="T50" fmla="*/ 21 w 68"/>
                    <a:gd name="T51" fmla="*/ 61 h 88"/>
                    <a:gd name="T52" fmla="*/ 20 w 68"/>
                    <a:gd name="T53" fmla="*/ 62 h 88"/>
                    <a:gd name="T54" fmla="*/ 19 w 68"/>
                    <a:gd name="T55" fmla="*/ 61 h 88"/>
                    <a:gd name="T56" fmla="*/ 13 w 68"/>
                    <a:gd name="T57" fmla="*/ 55 h 88"/>
                    <a:gd name="T58" fmla="*/ 13 w 68"/>
                    <a:gd name="T59" fmla="*/ 53 h 88"/>
                    <a:gd name="T60" fmla="*/ 15 w 68"/>
                    <a:gd name="T61" fmla="*/ 53 h 88"/>
                    <a:gd name="T62" fmla="*/ 20 w 68"/>
                    <a:gd name="T63" fmla="*/ 57 h 88"/>
                    <a:gd name="T64" fmla="*/ 29 w 68"/>
                    <a:gd name="T65" fmla="*/ 49 h 88"/>
                    <a:gd name="T66" fmla="*/ 31 w 68"/>
                    <a:gd name="T67" fmla="*/ 49 h 88"/>
                    <a:gd name="T68" fmla="*/ 31 w 68"/>
                    <a:gd name="T69" fmla="*/ 51 h 88"/>
                    <a:gd name="T70" fmla="*/ 31 w 68"/>
                    <a:gd name="T71" fmla="*/ 35 h 88"/>
                    <a:gd name="T72" fmla="*/ 21 w 68"/>
                    <a:gd name="T73" fmla="*/ 45 h 88"/>
                    <a:gd name="T74" fmla="*/ 20 w 68"/>
                    <a:gd name="T75" fmla="*/ 46 h 88"/>
                    <a:gd name="T76" fmla="*/ 19 w 68"/>
                    <a:gd name="T77" fmla="*/ 45 h 88"/>
                    <a:gd name="T78" fmla="*/ 13 w 68"/>
                    <a:gd name="T79" fmla="*/ 39 h 88"/>
                    <a:gd name="T80" fmla="*/ 13 w 68"/>
                    <a:gd name="T81" fmla="*/ 37 h 88"/>
                    <a:gd name="T82" fmla="*/ 15 w 68"/>
                    <a:gd name="T83" fmla="*/ 37 h 88"/>
                    <a:gd name="T84" fmla="*/ 20 w 68"/>
                    <a:gd name="T85" fmla="*/ 41 h 88"/>
                    <a:gd name="T86" fmla="*/ 29 w 68"/>
                    <a:gd name="T87" fmla="*/ 33 h 88"/>
                    <a:gd name="T88" fmla="*/ 31 w 68"/>
                    <a:gd name="T89" fmla="*/ 33 h 88"/>
                    <a:gd name="T90" fmla="*/ 31 w 68"/>
                    <a:gd name="T91" fmla="*/ 35 h 88"/>
                    <a:gd name="T92" fmla="*/ 34 w 68"/>
                    <a:gd name="T93" fmla="*/ 58 h 88"/>
                    <a:gd name="T94" fmla="*/ 36 w 68"/>
                    <a:gd name="T95" fmla="*/ 56 h 88"/>
                    <a:gd name="T96" fmla="*/ 52 w 68"/>
                    <a:gd name="T97" fmla="*/ 56 h 88"/>
                    <a:gd name="T98" fmla="*/ 54 w 68"/>
                    <a:gd name="T99" fmla="*/ 58 h 88"/>
                    <a:gd name="T100" fmla="*/ 52 w 68"/>
                    <a:gd name="T101" fmla="*/ 60 h 88"/>
                    <a:gd name="T102" fmla="*/ 36 w 68"/>
                    <a:gd name="T103" fmla="*/ 60 h 88"/>
                    <a:gd name="T104" fmla="*/ 34 w 68"/>
                    <a:gd name="T105" fmla="*/ 5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88">
                      <a:moveTo>
                        <a:pt x="48" y="78"/>
                      </a:moveTo>
                      <a:cubicBezTo>
                        <a:pt x="49" y="77"/>
                        <a:pt x="49" y="76"/>
                        <a:pt x="50" y="76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1"/>
                        <a:pt x="68" y="21"/>
                        <a:pt x="67" y="2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0"/>
                        <a:pt x="47" y="0"/>
                        <a:pt x="4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1" y="88"/>
                        <a:pt x="2" y="88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lnTo>
                        <a:pt x="48" y="78"/>
                      </a:lnTo>
                      <a:close/>
                      <a:moveTo>
                        <a:pt x="46" y="2"/>
                      </a:move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lnTo>
                        <a:pt x="46" y="2"/>
                      </a:lnTo>
                      <a:close/>
                      <a:moveTo>
                        <a:pt x="36" y="40"/>
                      </a:move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3" y="40"/>
                        <a:pt x="54" y="41"/>
                        <a:pt x="54" y="42"/>
                      </a:cubicBezTo>
                      <a:cubicBezTo>
                        <a:pt x="54" y="43"/>
                        <a:pt x="53" y="44"/>
                        <a:pt x="52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5" y="44"/>
                        <a:pt x="34" y="43"/>
                        <a:pt x="34" y="42"/>
                      </a:cubicBezTo>
                      <a:cubicBezTo>
                        <a:pt x="34" y="41"/>
                        <a:pt x="35" y="40"/>
                        <a:pt x="36" y="40"/>
                      </a:cubicBezTo>
                      <a:close/>
                      <a:moveTo>
                        <a:pt x="31" y="51"/>
                      </a:moveTo>
                      <a:cubicBezTo>
                        <a:pt x="21" y="61"/>
                        <a:pt x="21" y="61"/>
                        <a:pt x="21" y="61"/>
                      </a:cubicBezTo>
                      <a:cubicBezTo>
                        <a:pt x="21" y="62"/>
                        <a:pt x="21" y="62"/>
                        <a:pt x="20" y="62"/>
                      </a:cubicBezTo>
                      <a:cubicBezTo>
                        <a:pt x="19" y="62"/>
                        <a:pt x="19" y="62"/>
                        <a:pt x="19" y="61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2" y="55"/>
                        <a:pt x="12" y="53"/>
                        <a:pt x="13" y="53"/>
                      </a:cubicBezTo>
                      <a:cubicBezTo>
                        <a:pt x="13" y="52"/>
                        <a:pt x="15" y="52"/>
                        <a:pt x="15" y="53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8"/>
                        <a:pt x="31" y="48"/>
                        <a:pt x="31" y="49"/>
                      </a:cubicBezTo>
                      <a:cubicBezTo>
                        <a:pt x="32" y="49"/>
                        <a:pt x="32" y="51"/>
                        <a:pt x="31" y="51"/>
                      </a:cubicBezTo>
                      <a:close/>
                      <a:moveTo>
                        <a:pt x="31" y="3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19" y="46"/>
                        <a:pt x="19" y="46"/>
                        <a:pt x="19" y="45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7"/>
                        <a:pt x="13" y="37"/>
                      </a:cubicBezTo>
                      <a:cubicBezTo>
                        <a:pt x="13" y="36"/>
                        <a:pt x="15" y="36"/>
                        <a:pt x="15" y="37"/>
                      </a:cubicBezTo>
                      <a:cubicBezTo>
                        <a:pt x="20" y="41"/>
                        <a:pt x="20" y="41"/>
                        <a:pt x="20" y="41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29" y="32"/>
                        <a:pt x="31" y="32"/>
                        <a:pt x="31" y="33"/>
                      </a:cubicBezTo>
                      <a:cubicBezTo>
                        <a:pt x="32" y="33"/>
                        <a:pt x="32" y="35"/>
                        <a:pt x="31" y="35"/>
                      </a:cubicBezTo>
                      <a:close/>
                      <a:moveTo>
                        <a:pt x="34" y="58"/>
                      </a:moveTo>
                      <a:cubicBezTo>
                        <a:pt x="34" y="57"/>
                        <a:pt x="35" y="56"/>
                        <a:pt x="36" y="56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3" y="56"/>
                        <a:pt x="54" y="57"/>
                        <a:pt x="54" y="58"/>
                      </a:cubicBezTo>
                      <a:cubicBezTo>
                        <a:pt x="54" y="59"/>
                        <a:pt x="53" y="60"/>
                        <a:pt x="52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5" y="60"/>
                        <a:pt x="34" y="59"/>
                        <a:pt x="34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673FF35A-F0E5-49E0-B603-AEC2735872BF}"/>
                  </a:ext>
                </a:extLst>
              </p:cNvPr>
              <p:cNvGrpSpPr/>
              <p:nvPr/>
            </p:nvGrpSpPr>
            <p:grpSpPr>
              <a:xfrm>
                <a:off x="984449" y="4309310"/>
                <a:ext cx="247110" cy="236856"/>
                <a:chOff x="9161463" y="3975100"/>
                <a:chExt cx="363538" cy="357188"/>
              </a:xfrm>
              <a:solidFill>
                <a:schemeClr val="accent1"/>
              </a:solidFill>
              <a:effectLst/>
            </p:grpSpPr>
            <p:sp>
              <p:nvSpPr>
                <p:cNvPr id="65" name="Freeform 7">
                  <a:extLst>
                    <a:ext uri="{FF2B5EF4-FFF2-40B4-BE49-F238E27FC236}">
                      <a16:creationId xmlns="" xmlns:a16="http://schemas.microsoft.com/office/drawing/2014/main" id="{7BB6374A-446B-4ED0-A5CB-B1109F67A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850" y="4203700"/>
                  <a:ext cx="127000" cy="98425"/>
                </a:xfrm>
                <a:custGeom>
                  <a:avLst/>
                  <a:gdLst>
                    <a:gd name="T0" fmla="*/ 32 w 34"/>
                    <a:gd name="T1" fmla="*/ 0 h 26"/>
                    <a:gd name="T2" fmla="*/ 17 w 34"/>
                    <a:gd name="T3" fmla="*/ 0 h 26"/>
                    <a:gd name="T4" fmla="*/ 0 w 34"/>
                    <a:gd name="T5" fmla="*/ 19 h 26"/>
                    <a:gd name="T6" fmla="*/ 1 w 34"/>
                    <a:gd name="T7" fmla="*/ 20 h 26"/>
                    <a:gd name="T8" fmla="*/ 2 w 34"/>
                    <a:gd name="T9" fmla="*/ 21 h 26"/>
                    <a:gd name="T10" fmla="*/ 10 w 34"/>
                    <a:gd name="T11" fmla="*/ 26 h 26"/>
                    <a:gd name="T12" fmla="*/ 32 w 34"/>
                    <a:gd name="T13" fmla="*/ 26 h 26"/>
                    <a:gd name="T14" fmla="*/ 34 w 34"/>
                    <a:gd name="T15" fmla="*/ 24 h 26"/>
                    <a:gd name="T16" fmla="*/ 34 w 34"/>
                    <a:gd name="T17" fmla="*/ 2 h 26"/>
                    <a:gd name="T18" fmla="*/ 32 w 3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6">
                      <a:moveTo>
                        <a:pt x="32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3" y="23"/>
                        <a:pt x="7" y="26"/>
                        <a:pt x="10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3" y="26"/>
                        <a:pt x="34" y="25"/>
                        <a:pt x="34" y="24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3" y="0"/>
                        <a:pt x="3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="" xmlns:a16="http://schemas.microsoft.com/office/drawing/2014/main" id="{16307071-CA4E-4089-87B8-05AB91248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3" y="4113213"/>
                  <a:ext cx="142875" cy="147638"/>
                </a:xfrm>
                <a:custGeom>
                  <a:avLst/>
                  <a:gdLst>
                    <a:gd name="T0" fmla="*/ 29 w 38"/>
                    <a:gd name="T1" fmla="*/ 20 h 39"/>
                    <a:gd name="T2" fmla="*/ 36 w 38"/>
                    <a:gd name="T3" fmla="*/ 20 h 39"/>
                    <a:gd name="T4" fmla="*/ 38 w 38"/>
                    <a:gd name="T5" fmla="*/ 19 h 39"/>
                    <a:gd name="T6" fmla="*/ 38 w 38"/>
                    <a:gd name="T7" fmla="*/ 17 h 39"/>
                    <a:gd name="T8" fmla="*/ 26 w 38"/>
                    <a:gd name="T9" fmla="*/ 1 h 39"/>
                    <a:gd name="T10" fmla="*/ 24 w 38"/>
                    <a:gd name="T11" fmla="*/ 0 h 39"/>
                    <a:gd name="T12" fmla="*/ 2 w 38"/>
                    <a:gd name="T13" fmla="*/ 0 h 39"/>
                    <a:gd name="T14" fmla="*/ 0 w 38"/>
                    <a:gd name="T15" fmla="*/ 1 h 39"/>
                    <a:gd name="T16" fmla="*/ 1 w 38"/>
                    <a:gd name="T17" fmla="*/ 4 h 39"/>
                    <a:gd name="T18" fmla="*/ 5 w 38"/>
                    <a:gd name="T19" fmla="*/ 6 h 39"/>
                    <a:gd name="T20" fmla="*/ 2 w 38"/>
                    <a:gd name="T21" fmla="*/ 14 h 39"/>
                    <a:gd name="T22" fmla="*/ 12 w 38"/>
                    <a:gd name="T23" fmla="*/ 39 h 39"/>
                    <a:gd name="T24" fmla="*/ 29 w 38"/>
                    <a:gd name="T25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9">
                      <a:moveTo>
                        <a:pt x="29" y="20"/>
                      </a:move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7" y="20"/>
                        <a:pt x="37" y="20"/>
                        <a:pt x="38" y="19"/>
                      </a:cubicBezTo>
                      <a:cubicBezTo>
                        <a:pt x="38" y="18"/>
                        <a:pt x="38" y="17"/>
                        <a:pt x="38" y="1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8"/>
                        <a:pt x="2" y="10"/>
                        <a:pt x="2" y="14"/>
                      </a:cubicBezTo>
                      <a:cubicBezTo>
                        <a:pt x="2" y="18"/>
                        <a:pt x="7" y="30"/>
                        <a:pt x="12" y="39"/>
                      </a:cubicBezTo>
                      <a:cubicBezTo>
                        <a:pt x="12" y="39"/>
                        <a:pt x="28" y="21"/>
                        <a:pt x="29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8074928D-4282-4DA4-A5A4-D33127DE8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3" y="4076700"/>
                  <a:ext cx="134938" cy="112713"/>
                </a:xfrm>
                <a:custGeom>
                  <a:avLst/>
                  <a:gdLst>
                    <a:gd name="T0" fmla="*/ 34 w 36"/>
                    <a:gd name="T1" fmla="*/ 20 h 30"/>
                    <a:gd name="T2" fmla="*/ 21 w 36"/>
                    <a:gd name="T3" fmla="*/ 2 h 30"/>
                    <a:gd name="T4" fmla="*/ 19 w 36"/>
                    <a:gd name="T5" fmla="*/ 1 h 30"/>
                    <a:gd name="T6" fmla="*/ 1 w 36"/>
                    <a:gd name="T7" fmla="*/ 13 h 30"/>
                    <a:gd name="T8" fmla="*/ 0 w 36"/>
                    <a:gd name="T9" fmla="*/ 14 h 30"/>
                    <a:gd name="T10" fmla="*/ 1 w 36"/>
                    <a:gd name="T11" fmla="*/ 16 h 30"/>
                    <a:gd name="T12" fmla="*/ 10 w 36"/>
                    <a:gd name="T13" fmla="*/ 28 h 30"/>
                    <a:gd name="T14" fmla="*/ 34 w 36"/>
                    <a:gd name="T15" fmla="*/ 30 h 30"/>
                    <a:gd name="T16" fmla="*/ 35 w 36"/>
                    <a:gd name="T17" fmla="*/ 28 h 30"/>
                    <a:gd name="T18" fmla="*/ 34 w 36"/>
                    <a:gd name="T19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0">
                      <a:moveTo>
                        <a:pt x="34" y="20"/>
                      </a:move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9"/>
                        <a:pt x="35" y="28"/>
                        <a:pt x="35" y="28"/>
                      </a:cubicBezTo>
                      <a:cubicBezTo>
                        <a:pt x="36" y="26"/>
                        <a:pt x="36" y="22"/>
                        <a:pt x="3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="" xmlns:a16="http://schemas.microsoft.com/office/drawing/2014/main" id="{18C8180C-6E5C-4CC6-B924-B0D2E45B9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6725" y="4173538"/>
                  <a:ext cx="153988" cy="158750"/>
                </a:xfrm>
                <a:custGeom>
                  <a:avLst/>
                  <a:gdLst>
                    <a:gd name="T0" fmla="*/ 16 w 41"/>
                    <a:gd name="T1" fmla="*/ 6 h 42"/>
                    <a:gd name="T2" fmla="*/ 16 w 41"/>
                    <a:gd name="T3" fmla="*/ 2 h 42"/>
                    <a:gd name="T4" fmla="*/ 15 w 41"/>
                    <a:gd name="T5" fmla="*/ 0 h 42"/>
                    <a:gd name="T6" fmla="*/ 12 w 41"/>
                    <a:gd name="T7" fmla="*/ 1 h 42"/>
                    <a:gd name="T8" fmla="*/ 0 w 41"/>
                    <a:gd name="T9" fmla="*/ 19 h 42"/>
                    <a:gd name="T10" fmla="*/ 0 w 41"/>
                    <a:gd name="T11" fmla="*/ 21 h 42"/>
                    <a:gd name="T12" fmla="*/ 12 w 41"/>
                    <a:gd name="T13" fmla="*/ 41 h 42"/>
                    <a:gd name="T14" fmla="*/ 13 w 41"/>
                    <a:gd name="T15" fmla="*/ 42 h 42"/>
                    <a:gd name="T16" fmla="*/ 15 w 41"/>
                    <a:gd name="T17" fmla="*/ 40 h 42"/>
                    <a:gd name="T18" fmla="*/ 16 w 41"/>
                    <a:gd name="T19" fmla="*/ 34 h 42"/>
                    <a:gd name="T20" fmla="*/ 19 w 41"/>
                    <a:gd name="T21" fmla="*/ 34 h 42"/>
                    <a:gd name="T22" fmla="*/ 19 w 41"/>
                    <a:gd name="T23" fmla="*/ 34 h 42"/>
                    <a:gd name="T24" fmla="*/ 24 w 41"/>
                    <a:gd name="T25" fmla="*/ 32 h 42"/>
                    <a:gd name="T26" fmla="*/ 41 w 41"/>
                    <a:gd name="T27" fmla="*/ 8 h 42"/>
                    <a:gd name="T28" fmla="*/ 16 w 41"/>
                    <a:gd name="T29" fmla="*/ 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42">
                      <a:moveTo>
                        <a:pt x="16" y="6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2"/>
                        <a:pt x="13" y="42"/>
                        <a:pt x="13" y="42"/>
                      </a:cubicBezTo>
                      <a:cubicBezTo>
                        <a:pt x="14" y="42"/>
                        <a:pt x="15" y="41"/>
                        <a:pt x="15" y="40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7" y="34"/>
                        <a:pt x="18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21" y="34"/>
                        <a:pt x="22" y="33"/>
                        <a:pt x="24" y="32"/>
                      </a:cubicBezTo>
                      <a:cubicBezTo>
                        <a:pt x="27" y="30"/>
                        <a:pt x="32" y="22"/>
                        <a:pt x="41" y="8"/>
                      </a:cubicBezTo>
                      <a:cubicBezTo>
                        <a:pt x="41" y="8"/>
                        <a:pt x="16" y="6"/>
                        <a:pt x="16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1">
                  <a:extLst>
                    <a:ext uri="{FF2B5EF4-FFF2-40B4-BE49-F238E27FC236}">
                      <a16:creationId xmlns="" xmlns:a16="http://schemas.microsoft.com/office/drawing/2014/main" id="{5F2A5D2B-9FAD-4A82-8203-90E2964C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025" y="3975100"/>
                  <a:ext cx="109538" cy="138113"/>
                </a:xfrm>
                <a:custGeom>
                  <a:avLst/>
                  <a:gdLst>
                    <a:gd name="T0" fmla="*/ 1 w 29"/>
                    <a:gd name="T1" fmla="*/ 27 h 37"/>
                    <a:gd name="T2" fmla="*/ 20 w 29"/>
                    <a:gd name="T3" fmla="*/ 36 h 37"/>
                    <a:gd name="T4" fmla="*/ 21 w 29"/>
                    <a:gd name="T5" fmla="*/ 37 h 37"/>
                    <a:gd name="T6" fmla="*/ 23 w 29"/>
                    <a:gd name="T7" fmla="*/ 35 h 37"/>
                    <a:gd name="T8" fmla="*/ 29 w 29"/>
                    <a:gd name="T9" fmla="*/ 22 h 37"/>
                    <a:gd name="T10" fmla="*/ 19 w 29"/>
                    <a:gd name="T11" fmla="*/ 0 h 37"/>
                    <a:gd name="T12" fmla="*/ 18 w 29"/>
                    <a:gd name="T13" fmla="*/ 0 h 37"/>
                    <a:gd name="T14" fmla="*/ 17 w 29"/>
                    <a:gd name="T15" fmla="*/ 0 h 37"/>
                    <a:gd name="T16" fmla="*/ 17 w 29"/>
                    <a:gd name="T17" fmla="*/ 0 h 37"/>
                    <a:gd name="T18" fmla="*/ 10 w 29"/>
                    <a:gd name="T19" fmla="*/ 4 h 37"/>
                    <a:gd name="T20" fmla="*/ 0 w 29"/>
                    <a:gd name="T21" fmla="*/ 25 h 37"/>
                    <a:gd name="T22" fmla="*/ 0 w 29"/>
                    <a:gd name="T23" fmla="*/ 26 h 37"/>
                    <a:gd name="T24" fmla="*/ 1 w 29"/>
                    <a:gd name="T25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7">
                      <a:moveTo>
                        <a:pt x="1" y="27"/>
                      </a:move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2" y="37"/>
                        <a:pt x="23" y="36"/>
                        <a:pt x="23" y="35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2"/>
                        <a:pt x="1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1" y="27"/>
                        <a:pt x="1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4" name="Freeform 12">
                  <a:extLst>
                    <a:ext uri="{FF2B5EF4-FFF2-40B4-BE49-F238E27FC236}">
                      <a16:creationId xmlns="" xmlns:a16="http://schemas.microsoft.com/office/drawing/2014/main" id="{61D24060-1B7B-48B5-8FA6-2475B9405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4175" y="3975100"/>
                  <a:ext cx="195263" cy="109538"/>
                </a:xfrm>
                <a:custGeom>
                  <a:avLst/>
                  <a:gdLst>
                    <a:gd name="T0" fmla="*/ 42 w 52"/>
                    <a:gd name="T1" fmla="*/ 28 h 29"/>
                    <a:gd name="T2" fmla="*/ 52 w 52"/>
                    <a:gd name="T3" fmla="*/ 8 h 29"/>
                    <a:gd name="T4" fmla="*/ 51 w 52"/>
                    <a:gd name="T5" fmla="*/ 6 h 29"/>
                    <a:gd name="T6" fmla="*/ 49 w 52"/>
                    <a:gd name="T7" fmla="*/ 6 h 29"/>
                    <a:gd name="T8" fmla="*/ 43 w 52"/>
                    <a:gd name="T9" fmla="*/ 8 h 29"/>
                    <a:gd name="T10" fmla="*/ 38 w 52"/>
                    <a:gd name="T11" fmla="*/ 2 h 29"/>
                    <a:gd name="T12" fmla="*/ 13 w 52"/>
                    <a:gd name="T13" fmla="*/ 0 h 29"/>
                    <a:gd name="T14" fmla="*/ 8 w 52"/>
                    <a:gd name="T15" fmla="*/ 0 h 29"/>
                    <a:gd name="T16" fmla="*/ 19 w 52"/>
                    <a:gd name="T17" fmla="*/ 24 h 29"/>
                    <a:gd name="T18" fmla="*/ 16 w 52"/>
                    <a:gd name="T19" fmla="*/ 27 h 29"/>
                    <a:gd name="T20" fmla="*/ 17 w 52"/>
                    <a:gd name="T21" fmla="*/ 28 h 29"/>
                    <a:gd name="T22" fmla="*/ 18 w 52"/>
                    <a:gd name="T23" fmla="*/ 29 h 29"/>
                    <a:gd name="T24" fmla="*/ 40 w 52"/>
                    <a:gd name="T25" fmla="*/ 29 h 29"/>
                    <a:gd name="T26" fmla="*/ 42 w 52"/>
                    <a:gd name="T27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29">
                      <a:moveTo>
                        <a:pt x="42" y="28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8"/>
                        <a:pt x="52" y="7"/>
                        <a:pt x="51" y="6"/>
                      </a:cubicBezTo>
                      <a:cubicBezTo>
                        <a:pt x="51" y="5"/>
                        <a:pt x="50" y="5"/>
                        <a:pt x="49" y="6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6"/>
                        <a:pt x="41" y="3"/>
                        <a:pt x="38" y="2"/>
                      </a:cubicBezTo>
                      <a:cubicBezTo>
                        <a:pt x="36" y="1"/>
                        <a:pt x="33" y="0"/>
                        <a:pt x="13" y="0"/>
                      </a:cubicBezTo>
                      <a:cubicBezTo>
                        <a:pt x="11" y="0"/>
                        <a:pt x="10" y="0"/>
                        <a:pt x="8" y="0"/>
                      </a:cubicBezTo>
                      <a:cubicBezTo>
                        <a:pt x="8" y="0"/>
                        <a:pt x="19" y="23"/>
                        <a:pt x="19" y="24"/>
                      </a:cubicBezTo>
                      <a:cubicBezTo>
                        <a:pt x="18" y="25"/>
                        <a:pt x="16" y="26"/>
                        <a:pt x="16" y="27"/>
                      </a:cubicBezTo>
                      <a:cubicBezTo>
                        <a:pt x="16" y="28"/>
                        <a:pt x="16" y="28"/>
                        <a:pt x="17" y="28"/>
                      </a:cubicBezTo>
                      <a:cubicBezTo>
                        <a:pt x="17" y="29"/>
                        <a:pt x="18" y="29"/>
                        <a:pt x="18" y="29"/>
                      </a:cubicBezTo>
                      <a:cubicBezTo>
                        <a:pt x="18" y="29"/>
                        <a:pt x="0" y="29"/>
                        <a:pt x="40" y="29"/>
                      </a:cubicBezTo>
                      <a:cubicBezTo>
                        <a:pt x="41" y="29"/>
                        <a:pt x="41" y="29"/>
                        <a:pt x="42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33E9858-39A2-4E9B-BDD2-43511EFAAC56}"/>
                  </a:ext>
                </a:extLst>
              </p:cNvPr>
              <p:cNvGrpSpPr/>
              <p:nvPr/>
            </p:nvGrpSpPr>
            <p:grpSpPr>
              <a:xfrm>
                <a:off x="2302593" y="4098442"/>
                <a:ext cx="351403" cy="351403"/>
                <a:chOff x="3390900" y="1803400"/>
                <a:chExt cx="361950" cy="361950"/>
              </a:xfrm>
              <a:solidFill>
                <a:schemeClr val="accent1"/>
              </a:solidFill>
              <a:effectLst/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3CD9EA48-3CB7-4760-8243-2734CE9E8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0900" y="2014538"/>
                  <a:ext cx="68263" cy="134938"/>
                </a:xfrm>
                <a:custGeom>
                  <a:avLst/>
                  <a:gdLst>
                    <a:gd name="T0" fmla="*/ 16 w 18"/>
                    <a:gd name="T1" fmla="*/ 0 h 36"/>
                    <a:gd name="T2" fmla="*/ 2 w 18"/>
                    <a:gd name="T3" fmla="*/ 0 h 36"/>
                    <a:gd name="T4" fmla="*/ 0 w 18"/>
                    <a:gd name="T5" fmla="*/ 2 h 36"/>
                    <a:gd name="T6" fmla="*/ 0 w 18"/>
                    <a:gd name="T7" fmla="*/ 34 h 36"/>
                    <a:gd name="T8" fmla="*/ 2 w 18"/>
                    <a:gd name="T9" fmla="*/ 36 h 36"/>
                    <a:gd name="T10" fmla="*/ 16 w 18"/>
                    <a:gd name="T11" fmla="*/ 36 h 36"/>
                    <a:gd name="T12" fmla="*/ 18 w 18"/>
                    <a:gd name="T13" fmla="*/ 34 h 36"/>
                    <a:gd name="T14" fmla="*/ 18 w 18"/>
                    <a:gd name="T15" fmla="*/ 2 h 36"/>
                    <a:gd name="T16" fmla="*/ 16 w 1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6">
                      <a:moveTo>
                        <a:pt x="1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8" y="35"/>
                        <a:pt x="18" y="34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BBF893F7-192B-49E1-AF45-7CCC82B60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0" y="2028825"/>
                  <a:ext cx="285750" cy="136525"/>
                </a:xfrm>
                <a:custGeom>
                  <a:avLst/>
                  <a:gdLst>
                    <a:gd name="T0" fmla="*/ 75 w 76"/>
                    <a:gd name="T1" fmla="*/ 13 h 36"/>
                    <a:gd name="T2" fmla="*/ 61 w 76"/>
                    <a:gd name="T3" fmla="*/ 8 h 36"/>
                    <a:gd name="T4" fmla="*/ 49 w 76"/>
                    <a:gd name="T5" fmla="*/ 12 h 36"/>
                    <a:gd name="T6" fmla="*/ 49 w 76"/>
                    <a:gd name="T7" fmla="*/ 14 h 36"/>
                    <a:gd name="T8" fmla="*/ 47 w 76"/>
                    <a:gd name="T9" fmla="*/ 21 h 36"/>
                    <a:gd name="T10" fmla="*/ 40 w 76"/>
                    <a:gd name="T11" fmla="*/ 24 h 36"/>
                    <a:gd name="T12" fmla="*/ 18 w 76"/>
                    <a:gd name="T13" fmla="*/ 24 h 36"/>
                    <a:gd name="T14" fmla="*/ 16 w 76"/>
                    <a:gd name="T15" fmla="*/ 22 h 36"/>
                    <a:gd name="T16" fmla="*/ 18 w 76"/>
                    <a:gd name="T17" fmla="*/ 20 h 36"/>
                    <a:gd name="T18" fmla="*/ 40 w 76"/>
                    <a:gd name="T19" fmla="*/ 20 h 36"/>
                    <a:gd name="T20" fmla="*/ 44 w 76"/>
                    <a:gd name="T21" fmla="*/ 18 h 36"/>
                    <a:gd name="T22" fmla="*/ 45 w 76"/>
                    <a:gd name="T23" fmla="*/ 14 h 36"/>
                    <a:gd name="T24" fmla="*/ 40 w 76"/>
                    <a:gd name="T25" fmla="*/ 8 h 36"/>
                    <a:gd name="T26" fmla="*/ 29 w 76"/>
                    <a:gd name="T27" fmla="*/ 8 h 36"/>
                    <a:gd name="T28" fmla="*/ 28 w 76"/>
                    <a:gd name="T29" fmla="*/ 8 h 36"/>
                    <a:gd name="T30" fmla="*/ 27 w 76"/>
                    <a:gd name="T31" fmla="*/ 7 h 36"/>
                    <a:gd name="T32" fmla="*/ 10 w 76"/>
                    <a:gd name="T33" fmla="*/ 0 h 36"/>
                    <a:gd name="T34" fmla="*/ 2 w 76"/>
                    <a:gd name="T35" fmla="*/ 0 h 36"/>
                    <a:gd name="T36" fmla="*/ 0 w 76"/>
                    <a:gd name="T37" fmla="*/ 2 h 36"/>
                    <a:gd name="T38" fmla="*/ 0 w 76"/>
                    <a:gd name="T39" fmla="*/ 24 h 36"/>
                    <a:gd name="T40" fmla="*/ 1 w 76"/>
                    <a:gd name="T41" fmla="*/ 26 h 36"/>
                    <a:gd name="T42" fmla="*/ 17 w 76"/>
                    <a:gd name="T43" fmla="*/ 31 h 36"/>
                    <a:gd name="T44" fmla="*/ 33 w 76"/>
                    <a:gd name="T45" fmla="*/ 36 h 36"/>
                    <a:gd name="T46" fmla="*/ 51 w 76"/>
                    <a:gd name="T47" fmla="*/ 29 h 36"/>
                    <a:gd name="T48" fmla="*/ 75 w 76"/>
                    <a:gd name="T49" fmla="*/ 16 h 36"/>
                    <a:gd name="T50" fmla="*/ 76 w 76"/>
                    <a:gd name="T51" fmla="*/ 14 h 36"/>
                    <a:gd name="T52" fmla="*/ 75 w 76"/>
                    <a:gd name="T53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36">
                      <a:moveTo>
                        <a:pt x="75" y="13"/>
                      </a:moveTo>
                      <a:cubicBezTo>
                        <a:pt x="71" y="8"/>
                        <a:pt x="67" y="7"/>
                        <a:pt x="61" y="8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3"/>
                        <a:pt x="49" y="13"/>
                        <a:pt x="49" y="14"/>
                      </a:cubicBezTo>
                      <a:cubicBezTo>
                        <a:pt x="49" y="17"/>
                        <a:pt x="49" y="19"/>
                        <a:pt x="47" y="21"/>
                      </a:cubicBezTo>
                      <a:cubicBezTo>
                        <a:pt x="45" y="23"/>
                        <a:pt x="43" y="24"/>
                        <a:pt x="40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2" y="20"/>
                        <a:pt x="43" y="19"/>
                        <a:pt x="44" y="18"/>
                      </a:cubicBezTo>
                      <a:cubicBezTo>
                        <a:pt x="45" y="17"/>
                        <a:pt x="45" y="16"/>
                        <a:pt x="45" y="14"/>
                      </a:cubicBezTo>
                      <a:cubicBezTo>
                        <a:pt x="45" y="12"/>
                        <a:pt x="44" y="8"/>
                        <a:pt x="40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8"/>
                        <a:pt x="27" y="8"/>
                        <a:pt x="27" y="7"/>
                      </a:cubicBezTo>
                      <a:cubicBezTo>
                        <a:pt x="24" y="5"/>
                        <a:pt x="18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3" y="30"/>
                        <a:pt x="17" y="31"/>
                      </a:cubicBezTo>
                      <a:cubicBezTo>
                        <a:pt x="25" y="34"/>
                        <a:pt x="29" y="36"/>
                        <a:pt x="33" y="36"/>
                      </a:cubicBezTo>
                      <a:cubicBezTo>
                        <a:pt x="38" y="36"/>
                        <a:pt x="42" y="34"/>
                        <a:pt x="51" y="29"/>
                      </a:cubicBezTo>
                      <a:cubicBezTo>
                        <a:pt x="57" y="25"/>
                        <a:pt x="64" y="21"/>
                        <a:pt x="75" y="16"/>
                      </a:cubicBezTo>
                      <a:cubicBezTo>
                        <a:pt x="75" y="16"/>
                        <a:pt x="76" y="15"/>
                        <a:pt x="76" y="14"/>
                      </a:cubicBezTo>
                      <a:cubicBezTo>
                        <a:pt x="76" y="14"/>
                        <a:pt x="76" y="13"/>
                        <a:pt x="7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="" xmlns:a16="http://schemas.microsoft.com/office/drawing/2014/main" id="{69A152BA-13A0-43AC-AE23-CF3A59369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875" y="1803400"/>
                  <a:ext cx="273050" cy="233363"/>
                </a:xfrm>
                <a:custGeom>
                  <a:avLst/>
                  <a:gdLst>
                    <a:gd name="T0" fmla="*/ 21 w 73"/>
                    <a:gd name="T1" fmla="*/ 45 h 62"/>
                    <a:gd name="T2" fmla="*/ 29 w 73"/>
                    <a:gd name="T3" fmla="*/ 40 h 62"/>
                    <a:gd name="T4" fmla="*/ 36 w 73"/>
                    <a:gd name="T5" fmla="*/ 59 h 62"/>
                    <a:gd name="T6" fmla="*/ 40 w 73"/>
                    <a:gd name="T7" fmla="*/ 62 h 62"/>
                    <a:gd name="T8" fmla="*/ 44 w 73"/>
                    <a:gd name="T9" fmla="*/ 59 h 62"/>
                    <a:gd name="T10" fmla="*/ 49 w 73"/>
                    <a:gd name="T11" fmla="*/ 49 h 62"/>
                    <a:gd name="T12" fmla="*/ 56 w 73"/>
                    <a:gd name="T13" fmla="*/ 53 h 62"/>
                    <a:gd name="T14" fmla="*/ 56 w 73"/>
                    <a:gd name="T15" fmla="*/ 53 h 62"/>
                    <a:gd name="T16" fmla="*/ 65 w 73"/>
                    <a:gd name="T17" fmla="*/ 48 h 62"/>
                    <a:gd name="T18" fmla="*/ 69 w 73"/>
                    <a:gd name="T19" fmla="*/ 21 h 62"/>
                    <a:gd name="T20" fmla="*/ 68 w 73"/>
                    <a:gd name="T21" fmla="*/ 20 h 62"/>
                    <a:gd name="T22" fmla="*/ 66 w 73"/>
                    <a:gd name="T23" fmla="*/ 20 h 62"/>
                    <a:gd name="T24" fmla="*/ 56 w 73"/>
                    <a:gd name="T25" fmla="*/ 24 h 62"/>
                    <a:gd name="T26" fmla="*/ 47 w 73"/>
                    <a:gd name="T27" fmla="*/ 28 h 62"/>
                    <a:gd name="T28" fmla="*/ 41 w 73"/>
                    <a:gd name="T29" fmla="*/ 37 h 62"/>
                    <a:gd name="T30" fmla="*/ 44 w 73"/>
                    <a:gd name="T31" fmla="*/ 43 h 62"/>
                    <a:gd name="T32" fmla="*/ 41 w 73"/>
                    <a:gd name="T33" fmla="*/ 47 h 62"/>
                    <a:gd name="T34" fmla="*/ 35 w 73"/>
                    <a:gd name="T35" fmla="*/ 35 h 62"/>
                    <a:gd name="T36" fmla="*/ 40 w 73"/>
                    <a:gd name="T37" fmla="*/ 27 h 62"/>
                    <a:gd name="T38" fmla="*/ 36 w 73"/>
                    <a:gd name="T39" fmla="*/ 14 h 62"/>
                    <a:gd name="T40" fmla="*/ 22 w 73"/>
                    <a:gd name="T41" fmla="*/ 7 h 62"/>
                    <a:gd name="T42" fmla="*/ 8 w 73"/>
                    <a:gd name="T43" fmla="*/ 0 h 62"/>
                    <a:gd name="T44" fmla="*/ 6 w 73"/>
                    <a:gd name="T45" fmla="*/ 0 h 62"/>
                    <a:gd name="T46" fmla="*/ 5 w 73"/>
                    <a:gd name="T47" fmla="*/ 1 h 62"/>
                    <a:gd name="T48" fmla="*/ 8 w 73"/>
                    <a:gd name="T49" fmla="*/ 38 h 62"/>
                    <a:gd name="T50" fmla="*/ 21 w 73"/>
                    <a:gd name="T51" fmla="*/ 45 h 62"/>
                    <a:gd name="T52" fmla="*/ 14 w 73"/>
                    <a:gd name="T53" fmla="*/ 15 h 62"/>
                    <a:gd name="T54" fmla="*/ 17 w 73"/>
                    <a:gd name="T55" fmla="*/ 15 h 62"/>
                    <a:gd name="T56" fmla="*/ 33 w 73"/>
                    <a:gd name="T57" fmla="*/ 36 h 62"/>
                    <a:gd name="T58" fmla="*/ 33 w 73"/>
                    <a:gd name="T59" fmla="*/ 36 h 62"/>
                    <a:gd name="T60" fmla="*/ 40 w 73"/>
                    <a:gd name="T61" fmla="*/ 52 h 62"/>
                    <a:gd name="T62" fmla="*/ 57 w 73"/>
                    <a:gd name="T63" fmla="*/ 34 h 62"/>
                    <a:gd name="T64" fmla="*/ 60 w 73"/>
                    <a:gd name="T65" fmla="*/ 35 h 62"/>
                    <a:gd name="T66" fmla="*/ 59 w 73"/>
                    <a:gd name="T67" fmla="*/ 38 h 62"/>
                    <a:gd name="T68" fmla="*/ 42 w 73"/>
                    <a:gd name="T69" fmla="*/ 58 h 62"/>
                    <a:gd name="T70" fmla="*/ 42 w 73"/>
                    <a:gd name="T71" fmla="*/ 58 h 62"/>
                    <a:gd name="T72" fmla="*/ 38 w 73"/>
                    <a:gd name="T73" fmla="*/ 58 h 62"/>
                    <a:gd name="T74" fmla="*/ 30 w 73"/>
                    <a:gd name="T75" fmla="*/ 39 h 62"/>
                    <a:gd name="T76" fmla="*/ 30 w 73"/>
                    <a:gd name="T77" fmla="*/ 39 h 62"/>
                    <a:gd name="T78" fmla="*/ 14 w 73"/>
                    <a:gd name="T79" fmla="*/ 18 h 62"/>
                    <a:gd name="T80" fmla="*/ 14 w 73"/>
                    <a:gd name="T81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" h="62">
                      <a:moveTo>
                        <a:pt x="21" y="45"/>
                      </a:moveTo>
                      <a:cubicBezTo>
                        <a:pt x="24" y="45"/>
                        <a:pt x="27" y="43"/>
                        <a:pt x="29" y="40"/>
                      </a:cubicBezTo>
                      <a:cubicBezTo>
                        <a:pt x="34" y="50"/>
                        <a:pt x="36" y="58"/>
                        <a:pt x="36" y="59"/>
                      </a:cubicBezTo>
                      <a:cubicBezTo>
                        <a:pt x="36" y="60"/>
                        <a:pt x="38" y="62"/>
                        <a:pt x="40" y="62"/>
                      </a:cubicBezTo>
                      <a:cubicBezTo>
                        <a:pt x="42" y="62"/>
                        <a:pt x="43" y="61"/>
                        <a:pt x="44" y="59"/>
                      </a:cubicBezTo>
                      <a:cubicBezTo>
                        <a:pt x="44" y="59"/>
                        <a:pt x="46" y="54"/>
                        <a:pt x="49" y="49"/>
                      </a:cubicBezTo>
                      <a:cubicBezTo>
                        <a:pt x="51" y="52"/>
                        <a:pt x="54" y="53"/>
                        <a:pt x="56" y="53"/>
                      </a:cubicBez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9" y="53"/>
                        <a:pt x="62" y="51"/>
                        <a:pt x="65" y="48"/>
                      </a:cubicBezTo>
                      <a:cubicBezTo>
                        <a:pt x="70" y="43"/>
                        <a:pt x="73" y="29"/>
                        <a:pt x="69" y="21"/>
                      </a:cubicBezTo>
                      <a:cubicBezTo>
                        <a:pt x="69" y="20"/>
                        <a:pt x="68" y="20"/>
                        <a:pt x="68" y="20"/>
                      </a:cubicBezTo>
                      <a:cubicBezTo>
                        <a:pt x="67" y="20"/>
                        <a:pt x="67" y="20"/>
                        <a:pt x="66" y="20"/>
                      </a:cubicBezTo>
                      <a:cubicBezTo>
                        <a:pt x="63" y="23"/>
                        <a:pt x="59" y="24"/>
                        <a:pt x="56" y="24"/>
                      </a:cubicBezTo>
                      <a:cubicBezTo>
                        <a:pt x="53" y="25"/>
                        <a:pt x="50" y="26"/>
                        <a:pt x="47" y="28"/>
                      </a:cubicBezTo>
                      <a:cubicBezTo>
                        <a:pt x="43" y="30"/>
                        <a:pt x="41" y="34"/>
                        <a:pt x="41" y="37"/>
                      </a:cubicBezTo>
                      <a:cubicBezTo>
                        <a:pt x="41" y="38"/>
                        <a:pt x="42" y="41"/>
                        <a:pt x="44" y="43"/>
                      </a:cubicBezTo>
                      <a:cubicBezTo>
                        <a:pt x="43" y="44"/>
                        <a:pt x="42" y="46"/>
                        <a:pt x="41" y="47"/>
                      </a:cubicBezTo>
                      <a:cubicBezTo>
                        <a:pt x="39" y="43"/>
                        <a:pt x="37" y="39"/>
                        <a:pt x="35" y="35"/>
                      </a:cubicBezTo>
                      <a:cubicBezTo>
                        <a:pt x="38" y="33"/>
                        <a:pt x="40" y="30"/>
                        <a:pt x="40" y="27"/>
                      </a:cubicBezTo>
                      <a:cubicBezTo>
                        <a:pt x="41" y="23"/>
                        <a:pt x="40" y="19"/>
                        <a:pt x="36" y="14"/>
                      </a:cubicBezTo>
                      <a:cubicBezTo>
                        <a:pt x="32" y="10"/>
                        <a:pt x="27" y="8"/>
                        <a:pt x="22" y="7"/>
                      </a:cubicBezTo>
                      <a:cubicBezTo>
                        <a:pt x="17" y="5"/>
                        <a:pt x="12" y="4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6" y="0"/>
                        <a:pt x="5" y="1"/>
                        <a:pt x="5" y="1"/>
                      </a:cubicBezTo>
                      <a:cubicBezTo>
                        <a:pt x="0" y="12"/>
                        <a:pt x="2" y="30"/>
                        <a:pt x="8" y="38"/>
                      </a:cubicBezTo>
                      <a:cubicBezTo>
                        <a:pt x="11" y="41"/>
                        <a:pt x="16" y="45"/>
                        <a:pt x="21" y="45"/>
                      </a:cubicBezTo>
                      <a:close/>
                      <a:moveTo>
                        <a:pt x="14" y="15"/>
                      </a:moveTo>
                      <a:cubicBezTo>
                        <a:pt x="14" y="14"/>
                        <a:pt x="15" y="14"/>
                        <a:pt x="17" y="15"/>
                      </a:cubicBezTo>
                      <a:cubicBezTo>
                        <a:pt x="23" y="21"/>
                        <a:pt x="29" y="28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7" y="42"/>
                        <a:pt x="39" y="47"/>
                        <a:pt x="40" y="52"/>
                      </a:cubicBezTo>
                      <a:cubicBezTo>
                        <a:pt x="45" y="45"/>
                        <a:pt x="50" y="38"/>
                        <a:pt x="57" y="34"/>
                      </a:cubicBezTo>
                      <a:cubicBezTo>
                        <a:pt x="58" y="33"/>
                        <a:pt x="59" y="34"/>
                        <a:pt x="60" y="35"/>
                      </a:cubicBezTo>
                      <a:cubicBezTo>
                        <a:pt x="60" y="36"/>
                        <a:pt x="60" y="37"/>
                        <a:pt x="59" y="38"/>
                      </a:cubicBezTo>
                      <a:cubicBezTo>
                        <a:pt x="50" y="42"/>
                        <a:pt x="44" y="53"/>
                        <a:pt x="42" y="58"/>
                      </a:cubicBez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1" y="60"/>
                        <a:pt x="39" y="60"/>
                        <a:pt x="38" y="58"/>
                      </a:cubicBezTo>
                      <a:cubicBezTo>
                        <a:pt x="37" y="54"/>
                        <a:pt x="36" y="49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6" y="32"/>
                        <a:pt x="21" y="24"/>
                        <a:pt x="14" y="18"/>
                      </a:cubicBezTo>
                      <a:cubicBezTo>
                        <a:pt x="13" y="17"/>
                        <a:pt x="13" y="16"/>
                        <a:pt x="1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5627411" y="1744981"/>
            <a:ext cx="5687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&gt;&gt;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berkorelasi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spending score.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korelasinya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dataset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spending </a:t>
            </a:r>
            <a:r>
              <a:rPr lang="en-US" dirty="0" err="1"/>
              <a:t>scorenya</a:t>
            </a:r>
            <a:r>
              <a:rPr lang="en-US" dirty="0"/>
              <a:t>. Dan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0,33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yang </a:t>
            </a:r>
            <a:r>
              <a:rPr lang="en-US" dirty="0" err="1"/>
              <a:t>kuat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97813"/>
            <a:ext cx="810791" cy="786679"/>
          </a:xfrm>
          <a:prstGeom prst="rect">
            <a:avLst/>
          </a:prstGeom>
        </p:spPr>
      </p:pic>
      <p:pic>
        <p:nvPicPr>
          <p:cNvPr id="73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9868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7186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yoseph\Downloads\WhatsApp Image 2019-08-20 at 09.09.01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6" y="1813984"/>
            <a:ext cx="4704931" cy="39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424843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15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4259412" y="567327"/>
            <a:ext cx="77144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smtClean="0"/>
              <a:t>Output Clustering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5739757" y="1167751"/>
            <a:ext cx="4584972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5961258" y="1218043"/>
            <a:ext cx="417323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9680883" y="3348123"/>
            <a:ext cx="1821578" cy="2822283"/>
            <a:chOff x="628902" y="1425996"/>
            <a:chExt cx="2462497" cy="4923049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9D0D96C-E388-4AC3-A680-DC2A71C33CFA}"/>
                </a:ext>
              </a:extLst>
            </p:cNvPr>
            <p:cNvSpPr/>
            <p:nvPr/>
          </p:nvSpPr>
          <p:spPr>
            <a:xfrm>
              <a:off x="628902" y="5952170"/>
              <a:ext cx="2238375" cy="396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9199" y="1425996"/>
              <a:ext cx="2362200" cy="4814924"/>
              <a:chOff x="566989" y="1440638"/>
              <a:chExt cx="2362200" cy="48149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C179B2BD-640C-4C34-BD98-8D5AA9D96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89" y="1440638"/>
                <a:ext cx="2362200" cy="4814924"/>
              </a:xfrm>
              <a:prstGeom prst="rect">
                <a:avLst/>
              </a:prstGeom>
            </p:spPr>
          </p:pic>
          <p:sp>
            <p:nvSpPr>
              <p:cNvPr id="51" name="Freeform 13">
                <a:extLst>
                  <a:ext uri="{FF2B5EF4-FFF2-40B4-BE49-F238E27FC236}">
                    <a16:creationId xmlns="" xmlns:a16="http://schemas.microsoft.com/office/drawing/2014/main" id="{54725707-0B23-4B12-B953-A78527C15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248" y="3492071"/>
                <a:ext cx="349864" cy="360653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AC13A7D2-5B19-49E9-9281-E801B33EB3EE}"/>
                  </a:ext>
                </a:extLst>
              </p:cNvPr>
              <p:cNvGrpSpPr/>
              <p:nvPr/>
            </p:nvGrpSpPr>
            <p:grpSpPr>
              <a:xfrm>
                <a:off x="1662157" y="4206244"/>
                <a:ext cx="349864" cy="351403"/>
                <a:chOff x="2670175" y="2886076"/>
                <a:chExt cx="360363" cy="361950"/>
              </a:xfrm>
              <a:solidFill>
                <a:srgbClr val="FFC000"/>
              </a:solidFill>
              <a:effectLst/>
            </p:grpSpPr>
            <p:sp>
              <p:nvSpPr>
                <p:cNvPr id="95" name="Freeform 24">
                  <a:extLst>
                    <a:ext uri="{FF2B5EF4-FFF2-40B4-BE49-F238E27FC236}">
                      <a16:creationId xmlns="" xmlns:a16="http://schemas.microsoft.com/office/drawing/2014/main" id="{2C0A309A-257D-4BFB-9695-F6EB2E094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313" y="2932113"/>
                  <a:ext cx="44450" cy="115888"/>
                </a:xfrm>
                <a:custGeom>
                  <a:avLst/>
                  <a:gdLst>
                    <a:gd name="T0" fmla="*/ 12 w 12"/>
                    <a:gd name="T1" fmla="*/ 2 h 31"/>
                    <a:gd name="T2" fmla="*/ 10 w 12"/>
                    <a:gd name="T3" fmla="*/ 0 h 31"/>
                    <a:gd name="T4" fmla="*/ 0 w 12"/>
                    <a:gd name="T5" fmla="*/ 0 h 31"/>
                    <a:gd name="T6" fmla="*/ 0 w 12"/>
                    <a:gd name="T7" fmla="*/ 31 h 31"/>
                    <a:gd name="T8" fmla="*/ 12 w 12"/>
                    <a:gd name="T9" fmla="*/ 28 h 31"/>
                    <a:gd name="T10" fmla="*/ 12 w 12"/>
                    <a:gd name="T11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1">
                      <a:moveTo>
                        <a:pt x="12" y="2"/>
                      </a:move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0"/>
                        <a:pt x="8" y="28"/>
                        <a:pt x="12" y="28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5">
                  <a:extLst>
                    <a:ext uri="{FF2B5EF4-FFF2-40B4-BE49-F238E27FC236}">
                      <a16:creationId xmlns="" xmlns:a16="http://schemas.microsoft.com/office/drawing/2014/main" id="{B4AFAF89-D306-4679-A09B-263FDC5E5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75" y="2932113"/>
                  <a:ext cx="173038" cy="285750"/>
                </a:xfrm>
                <a:custGeom>
                  <a:avLst/>
                  <a:gdLst>
                    <a:gd name="T0" fmla="*/ 12 w 46"/>
                    <a:gd name="T1" fmla="*/ 64 h 76"/>
                    <a:gd name="T2" fmla="*/ 12 w 46"/>
                    <a:gd name="T3" fmla="*/ 0 h 76"/>
                    <a:gd name="T4" fmla="*/ 2 w 46"/>
                    <a:gd name="T5" fmla="*/ 0 h 76"/>
                    <a:gd name="T6" fmla="*/ 0 w 46"/>
                    <a:gd name="T7" fmla="*/ 2 h 76"/>
                    <a:gd name="T8" fmla="*/ 0 w 46"/>
                    <a:gd name="T9" fmla="*/ 66 h 76"/>
                    <a:gd name="T10" fmla="*/ 10 w 46"/>
                    <a:gd name="T11" fmla="*/ 76 h 76"/>
                    <a:gd name="T12" fmla="*/ 46 w 46"/>
                    <a:gd name="T13" fmla="*/ 76 h 76"/>
                    <a:gd name="T14" fmla="*/ 41 w 46"/>
                    <a:gd name="T15" fmla="*/ 64 h 76"/>
                    <a:gd name="T16" fmla="*/ 12 w 46"/>
                    <a:gd name="T17" fmla="*/ 6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76">
                      <a:moveTo>
                        <a:pt x="12" y="64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3" y="73"/>
                        <a:pt x="42" y="68"/>
                        <a:pt x="41" y="64"/>
                      </a:cubicBezTo>
                      <a:lnTo>
                        <a:pt x="12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7" name="Freeform 26">
                  <a:extLst>
                    <a:ext uri="{FF2B5EF4-FFF2-40B4-BE49-F238E27FC236}">
                      <a16:creationId xmlns="" xmlns:a16="http://schemas.microsoft.com/office/drawing/2014/main" id="{85012AA0-B8F7-4D48-A766-9D45FF7F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22601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8" name="Freeform 27">
                  <a:extLst>
                    <a:ext uri="{FF2B5EF4-FFF2-40B4-BE49-F238E27FC236}">
                      <a16:creationId xmlns="" xmlns:a16="http://schemas.microsoft.com/office/drawing/2014/main" id="{837E998E-9F73-4241-AF09-0CF215C89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52763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9" name="Freeform 28">
                  <a:extLst>
                    <a:ext uri="{FF2B5EF4-FFF2-40B4-BE49-F238E27FC236}">
                      <a16:creationId xmlns="" xmlns:a16="http://schemas.microsoft.com/office/drawing/2014/main" id="{EDE350EA-1B24-49F5-B4B7-ADCA5B1EA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82926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22 w 24"/>
                    <a:gd name="T3" fmla="*/ 0 h 4"/>
                    <a:gd name="T4" fmla="*/ 2 w 24"/>
                    <a:gd name="T5" fmla="*/ 0 h 4"/>
                    <a:gd name="T6" fmla="*/ 0 w 24"/>
                    <a:gd name="T7" fmla="*/ 2 h 4"/>
                    <a:gd name="T8" fmla="*/ 2 w 24"/>
                    <a:gd name="T9" fmla="*/ 4 h 4"/>
                    <a:gd name="T10" fmla="*/ 22 w 24"/>
                    <a:gd name="T11" fmla="*/ 4 h 4"/>
                    <a:gd name="T12" fmla="*/ 24 w 2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0" name="Freeform 29">
                  <a:extLst>
                    <a:ext uri="{FF2B5EF4-FFF2-40B4-BE49-F238E27FC236}">
                      <a16:creationId xmlns="" xmlns:a16="http://schemas.microsoft.com/office/drawing/2014/main" id="{F8E00270-A44E-41C9-A2C6-8BE1FD2F3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113088"/>
                  <a:ext cx="60325" cy="14288"/>
                </a:xfrm>
                <a:custGeom>
                  <a:avLst/>
                  <a:gdLst>
                    <a:gd name="T0" fmla="*/ 2 w 16"/>
                    <a:gd name="T1" fmla="*/ 0 h 4"/>
                    <a:gd name="T2" fmla="*/ 0 w 16"/>
                    <a:gd name="T3" fmla="*/ 2 h 4"/>
                    <a:gd name="T4" fmla="*/ 2 w 16"/>
                    <a:gd name="T5" fmla="*/ 4 h 4"/>
                    <a:gd name="T6" fmla="*/ 14 w 16"/>
                    <a:gd name="T7" fmla="*/ 4 h 4"/>
                    <a:gd name="T8" fmla="*/ 16 w 16"/>
                    <a:gd name="T9" fmla="*/ 2 h 4"/>
                    <a:gd name="T10" fmla="*/ 14 w 16"/>
                    <a:gd name="T11" fmla="*/ 0 h 4"/>
                    <a:gd name="T12" fmla="*/ 2 w 1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6" y="3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30">
                  <a:extLst>
                    <a:ext uri="{FF2B5EF4-FFF2-40B4-BE49-F238E27FC236}">
                      <a16:creationId xmlns="" xmlns:a16="http://schemas.microsoft.com/office/drawing/2014/main" id="{4FF8C0FA-834A-4B0E-B8EB-E89DFA52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500" y="2886076"/>
                  <a:ext cx="134938" cy="106363"/>
                </a:xfrm>
                <a:custGeom>
                  <a:avLst/>
                  <a:gdLst>
                    <a:gd name="T0" fmla="*/ 2 w 36"/>
                    <a:gd name="T1" fmla="*/ 28 h 28"/>
                    <a:gd name="T2" fmla="*/ 34 w 36"/>
                    <a:gd name="T3" fmla="*/ 28 h 28"/>
                    <a:gd name="T4" fmla="*/ 36 w 36"/>
                    <a:gd name="T5" fmla="*/ 26 h 28"/>
                    <a:gd name="T6" fmla="*/ 36 w 36"/>
                    <a:gd name="T7" fmla="*/ 10 h 28"/>
                    <a:gd name="T8" fmla="*/ 34 w 36"/>
                    <a:gd name="T9" fmla="*/ 8 h 28"/>
                    <a:gd name="T10" fmla="*/ 28 w 36"/>
                    <a:gd name="T11" fmla="*/ 8 h 28"/>
                    <a:gd name="T12" fmla="*/ 18 w 36"/>
                    <a:gd name="T13" fmla="*/ 0 h 28"/>
                    <a:gd name="T14" fmla="*/ 8 w 36"/>
                    <a:gd name="T15" fmla="*/ 8 h 28"/>
                    <a:gd name="T16" fmla="*/ 2 w 36"/>
                    <a:gd name="T17" fmla="*/ 8 h 28"/>
                    <a:gd name="T18" fmla="*/ 0 w 36"/>
                    <a:gd name="T19" fmla="*/ 10 h 28"/>
                    <a:gd name="T20" fmla="*/ 0 w 36"/>
                    <a:gd name="T21" fmla="*/ 26 h 28"/>
                    <a:gd name="T22" fmla="*/ 2 w 36"/>
                    <a:gd name="T2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28">
                      <a:moveTo>
                        <a:pt x="2" y="28"/>
                      </a:move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8"/>
                        <a:pt x="36" y="27"/>
                        <a:pt x="36" y="2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5" y="8"/>
                        <a:pt x="3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3"/>
                        <a:pt x="23" y="0"/>
                        <a:pt x="18" y="0"/>
                      </a:cubicBezTo>
                      <a:cubicBezTo>
                        <a:pt x="13" y="0"/>
                        <a:pt x="9" y="3"/>
                        <a:pt x="8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="" xmlns:a16="http://schemas.microsoft.com/office/drawing/2014/main" id="{0E17F090-3E65-493F-96FF-5EC5D70E19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5275" y="3052763"/>
                  <a:ext cx="195263" cy="195263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41 w 52"/>
                    <a:gd name="T11" fmla="*/ 21 h 52"/>
                    <a:gd name="T12" fmla="*/ 24 w 52"/>
                    <a:gd name="T13" fmla="*/ 39 h 52"/>
                    <a:gd name="T14" fmla="*/ 11 w 52"/>
                    <a:gd name="T15" fmla="*/ 27 h 52"/>
                    <a:gd name="T16" fmla="*/ 11 w 52"/>
                    <a:gd name="T17" fmla="*/ 24 h 52"/>
                    <a:gd name="T18" fmla="*/ 14 w 52"/>
                    <a:gd name="T19" fmla="*/ 24 h 52"/>
                    <a:gd name="T20" fmla="*/ 24 w 52"/>
                    <a:gd name="T21" fmla="*/ 33 h 52"/>
                    <a:gd name="T22" fmla="*/ 38 w 52"/>
                    <a:gd name="T23" fmla="*/ 18 h 52"/>
                    <a:gd name="T24" fmla="*/ 40 w 52"/>
                    <a:gd name="T25" fmla="*/ 18 h 52"/>
                    <a:gd name="T26" fmla="*/ 41 w 52"/>
                    <a:gd name="T27" fmla="*/ 2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41" y="21"/>
                      </a:move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2" y="23"/>
                        <a:pt x="14" y="23"/>
                        <a:pt x="14" y="24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40" y="17"/>
                        <a:pt x="40" y="18"/>
                      </a:cubicBezTo>
                      <a:cubicBezTo>
                        <a:pt x="41" y="19"/>
                        <a:pt x="41" y="20"/>
                        <a:pt x="4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B6AFC6A-A284-4603-AA45-E1DF74F4DC8B}"/>
                  </a:ext>
                </a:extLst>
              </p:cNvPr>
              <p:cNvGrpSpPr/>
              <p:nvPr/>
            </p:nvGrpSpPr>
            <p:grpSpPr>
              <a:xfrm>
                <a:off x="948094" y="3672398"/>
                <a:ext cx="349864" cy="351403"/>
                <a:chOff x="4113213" y="2163763"/>
                <a:chExt cx="360363" cy="361950"/>
              </a:xfrm>
              <a:solidFill>
                <a:schemeClr val="accent4"/>
              </a:solidFill>
              <a:effectLst/>
            </p:grpSpPr>
            <p:sp>
              <p:nvSpPr>
                <p:cNvPr id="91" name="Freeform 185">
                  <a:extLst>
                    <a:ext uri="{FF2B5EF4-FFF2-40B4-BE49-F238E27FC236}">
                      <a16:creationId xmlns="" xmlns:a16="http://schemas.microsoft.com/office/drawing/2014/main" id="{37547323-9078-4B8B-8F30-F7EBC96D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82838"/>
                  <a:ext cx="120650" cy="120650"/>
                </a:xfrm>
                <a:custGeom>
                  <a:avLst/>
                  <a:gdLst>
                    <a:gd name="T0" fmla="*/ 45 w 76"/>
                    <a:gd name="T1" fmla="*/ 0 h 76"/>
                    <a:gd name="T2" fmla="*/ 0 w 76"/>
                    <a:gd name="T3" fmla="*/ 45 h 76"/>
                    <a:gd name="T4" fmla="*/ 31 w 76"/>
                    <a:gd name="T5" fmla="*/ 76 h 76"/>
                    <a:gd name="T6" fmla="*/ 76 w 76"/>
                    <a:gd name="T7" fmla="*/ 30 h 76"/>
                    <a:gd name="T8" fmla="*/ 45 w 76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45" y="0"/>
                      </a:moveTo>
                      <a:lnTo>
                        <a:pt x="0" y="45"/>
                      </a:lnTo>
                      <a:lnTo>
                        <a:pt x="31" y="76"/>
                      </a:lnTo>
                      <a:lnTo>
                        <a:pt x="76" y="3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86">
                  <a:extLst>
                    <a:ext uri="{FF2B5EF4-FFF2-40B4-BE49-F238E27FC236}">
                      <a16:creationId xmlns="" xmlns:a16="http://schemas.microsoft.com/office/drawing/2014/main" id="{4148B6B7-4C3F-4E57-9D19-EF7645B81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2600" y="2468563"/>
                  <a:ext cx="57150" cy="57150"/>
                </a:xfrm>
                <a:custGeom>
                  <a:avLst/>
                  <a:gdLst>
                    <a:gd name="T0" fmla="*/ 4 w 15"/>
                    <a:gd name="T1" fmla="*/ 0 h 15"/>
                    <a:gd name="T2" fmla="*/ 0 w 15"/>
                    <a:gd name="T3" fmla="*/ 12 h 15"/>
                    <a:gd name="T4" fmla="*/ 1 w 15"/>
                    <a:gd name="T5" fmla="*/ 14 h 15"/>
                    <a:gd name="T6" fmla="*/ 2 w 15"/>
                    <a:gd name="T7" fmla="*/ 15 h 15"/>
                    <a:gd name="T8" fmla="*/ 3 w 15"/>
                    <a:gd name="T9" fmla="*/ 15 h 15"/>
                    <a:gd name="T10" fmla="*/ 15 w 15"/>
                    <a:gd name="T11" fmla="*/ 11 h 15"/>
                    <a:gd name="T12" fmla="*/ 4 w 1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5">
                      <a:moveTo>
                        <a:pt x="4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5"/>
                        <a:pt x="2" y="15"/>
                        <a:pt x="3" y="15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7">
                  <a:extLst>
                    <a:ext uri="{FF2B5EF4-FFF2-40B4-BE49-F238E27FC236}">
                      <a16:creationId xmlns="" xmlns:a16="http://schemas.microsoft.com/office/drawing/2014/main" id="{20E7607E-A499-449B-97CA-E71246D59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963" y="2344738"/>
                  <a:ext cx="74613" cy="74613"/>
                </a:xfrm>
                <a:custGeom>
                  <a:avLst/>
                  <a:gdLst>
                    <a:gd name="T0" fmla="*/ 19 w 20"/>
                    <a:gd name="T1" fmla="*/ 11 h 20"/>
                    <a:gd name="T2" fmla="*/ 9 w 20"/>
                    <a:gd name="T3" fmla="*/ 1 h 20"/>
                    <a:gd name="T4" fmla="*/ 7 w 20"/>
                    <a:gd name="T5" fmla="*/ 1 h 20"/>
                    <a:gd name="T6" fmla="*/ 0 w 20"/>
                    <a:gd name="T7" fmla="*/ 7 h 20"/>
                    <a:gd name="T8" fmla="*/ 13 w 20"/>
                    <a:gd name="T9" fmla="*/ 20 h 20"/>
                    <a:gd name="T10" fmla="*/ 19 w 20"/>
                    <a:gd name="T11" fmla="*/ 13 h 20"/>
                    <a:gd name="T12" fmla="*/ 19 w 20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9" y="11"/>
                      </a:move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3"/>
                        <a:pt x="20" y="11"/>
                        <a:pt x="1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88">
                  <a:extLst>
                    <a:ext uri="{FF2B5EF4-FFF2-40B4-BE49-F238E27FC236}">
                      <a16:creationId xmlns="" xmlns:a16="http://schemas.microsoft.com/office/drawing/2014/main" id="{8CF42DA8-3853-4058-BE13-CA67BAE2E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3213" y="2163763"/>
                  <a:ext cx="255588" cy="331788"/>
                </a:xfrm>
                <a:custGeom>
                  <a:avLst/>
                  <a:gdLst>
                    <a:gd name="T0" fmla="*/ 48 w 68"/>
                    <a:gd name="T1" fmla="*/ 78 h 88"/>
                    <a:gd name="T2" fmla="*/ 50 w 68"/>
                    <a:gd name="T3" fmla="*/ 76 h 88"/>
                    <a:gd name="T4" fmla="*/ 68 w 68"/>
                    <a:gd name="T5" fmla="*/ 58 h 88"/>
                    <a:gd name="T6" fmla="*/ 68 w 68"/>
                    <a:gd name="T7" fmla="*/ 22 h 88"/>
                    <a:gd name="T8" fmla="*/ 67 w 68"/>
                    <a:gd name="T9" fmla="*/ 21 h 88"/>
                    <a:gd name="T10" fmla="*/ 47 w 68"/>
                    <a:gd name="T11" fmla="*/ 1 h 88"/>
                    <a:gd name="T12" fmla="*/ 46 w 68"/>
                    <a:gd name="T13" fmla="*/ 0 h 88"/>
                    <a:gd name="T14" fmla="*/ 2 w 68"/>
                    <a:gd name="T15" fmla="*/ 0 h 88"/>
                    <a:gd name="T16" fmla="*/ 0 w 68"/>
                    <a:gd name="T17" fmla="*/ 2 h 88"/>
                    <a:gd name="T18" fmla="*/ 0 w 68"/>
                    <a:gd name="T19" fmla="*/ 86 h 88"/>
                    <a:gd name="T20" fmla="*/ 2 w 68"/>
                    <a:gd name="T21" fmla="*/ 88 h 88"/>
                    <a:gd name="T22" fmla="*/ 45 w 68"/>
                    <a:gd name="T23" fmla="*/ 88 h 88"/>
                    <a:gd name="T24" fmla="*/ 48 w 68"/>
                    <a:gd name="T25" fmla="*/ 78 h 88"/>
                    <a:gd name="T26" fmla="*/ 46 w 68"/>
                    <a:gd name="T27" fmla="*/ 2 h 88"/>
                    <a:gd name="T28" fmla="*/ 66 w 68"/>
                    <a:gd name="T29" fmla="*/ 22 h 88"/>
                    <a:gd name="T30" fmla="*/ 46 w 68"/>
                    <a:gd name="T31" fmla="*/ 22 h 88"/>
                    <a:gd name="T32" fmla="*/ 46 w 68"/>
                    <a:gd name="T33" fmla="*/ 2 h 88"/>
                    <a:gd name="T34" fmla="*/ 36 w 68"/>
                    <a:gd name="T35" fmla="*/ 40 h 88"/>
                    <a:gd name="T36" fmla="*/ 52 w 68"/>
                    <a:gd name="T37" fmla="*/ 40 h 88"/>
                    <a:gd name="T38" fmla="*/ 54 w 68"/>
                    <a:gd name="T39" fmla="*/ 42 h 88"/>
                    <a:gd name="T40" fmla="*/ 52 w 68"/>
                    <a:gd name="T41" fmla="*/ 44 h 88"/>
                    <a:gd name="T42" fmla="*/ 36 w 68"/>
                    <a:gd name="T43" fmla="*/ 44 h 88"/>
                    <a:gd name="T44" fmla="*/ 34 w 68"/>
                    <a:gd name="T45" fmla="*/ 42 h 88"/>
                    <a:gd name="T46" fmla="*/ 36 w 68"/>
                    <a:gd name="T47" fmla="*/ 40 h 88"/>
                    <a:gd name="T48" fmla="*/ 31 w 68"/>
                    <a:gd name="T49" fmla="*/ 51 h 88"/>
                    <a:gd name="T50" fmla="*/ 21 w 68"/>
                    <a:gd name="T51" fmla="*/ 61 h 88"/>
                    <a:gd name="T52" fmla="*/ 20 w 68"/>
                    <a:gd name="T53" fmla="*/ 62 h 88"/>
                    <a:gd name="T54" fmla="*/ 19 w 68"/>
                    <a:gd name="T55" fmla="*/ 61 h 88"/>
                    <a:gd name="T56" fmla="*/ 13 w 68"/>
                    <a:gd name="T57" fmla="*/ 55 h 88"/>
                    <a:gd name="T58" fmla="*/ 13 w 68"/>
                    <a:gd name="T59" fmla="*/ 53 h 88"/>
                    <a:gd name="T60" fmla="*/ 15 w 68"/>
                    <a:gd name="T61" fmla="*/ 53 h 88"/>
                    <a:gd name="T62" fmla="*/ 20 w 68"/>
                    <a:gd name="T63" fmla="*/ 57 h 88"/>
                    <a:gd name="T64" fmla="*/ 29 w 68"/>
                    <a:gd name="T65" fmla="*/ 49 h 88"/>
                    <a:gd name="T66" fmla="*/ 31 w 68"/>
                    <a:gd name="T67" fmla="*/ 49 h 88"/>
                    <a:gd name="T68" fmla="*/ 31 w 68"/>
                    <a:gd name="T69" fmla="*/ 51 h 88"/>
                    <a:gd name="T70" fmla="*/ 31 w 68"/>
                    <a:gd name="T71" fmla="*/ 35 h 88"/>
                    <a:gd name="T72" fmla="*/ 21 w 68"/>
                    <a:gd name="T73" fmla="*/ 45 h 88"/>
                    <a:gd name="T74" fmla="*/ 20 w 68"/>
                    <a:gd name="T75" fmla="*/ 46 h 88"/>
                    <a:gd name="T76" fmla="*/ 19 w 68"/>
                    <a:gd name="T77" fmla="*/ 45 h 88"/>
                    <a:gd name="T78" fmla="*/ 13 w 68"/>
                    <a:gd name="T79" fmla="*/ 39 h 88"/>
                    <a:gd name="T80" fmla="*/ 13 w 68"/>
                    <a:gd name="T81" fmla="*/ 37 h 88"/>
                    <a:gd name="T82" fmla="*/ 15 w 68"/>
                    <a:gd name="T83" fmla="*/ 37 h 88"/>
                    <a:gd name="T84" fmla="*/ 20 w 68"/>
                    <a:gd name="T85" fmla="*/ 41 h 88"/>
                    <a:gd name="T86" fmla="*/ 29 w 68"/>
                    <a:gd name="T87" fmla="*/ 33 h 88"/>
                    <a:gd name="T88" fmla="*/ 31 w 68"/>
                    <a:gd name="T89" fmla="*/ 33 h 88"/>
                    <a:gd name="T90" fmla="*/ 31 w 68"/>
                    <a:gd name="T91" fmla="*/ 35 h 88"/>
                    <a:gd name="T92" fmla="*/ 34 w 68"/>
                    <a:gd name="T93" fmla="*/ 58 h 88"/>
                    <a:gd name="T94" fmla="*/ 36 w 68"/>
                    <a:gd name="T95" fmla="*/ 56 h 88"/>
                    <a:gd name="T96" fmla="*/ 52 w 68"/>
                    <a:gd name="T97" fmla="*/ 56 h 88"/>
                    <a:gd name="T98" fmla="*/ 54 w 68"/>
                    <a:gd name="T99" fmla="*/ 58 h 88"/>
                    <a:gd name="T100" fmla="*/ 52 w 68"/>
                    <a:gd name="T101" fmla="*/ 60 h 88"/>
                    <a:gd name="T102" fmla="*/ 36 w 68"/>
                    <a:gd name="T103" fmla="*/ 60 h 88"/>
                    <a:gd name="T104" fmla="*/ 34 w 68"/>
                    <a:gd name="T105" fmla="*/ 5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88">
                      <a:moveTo>
                        <a:pt x="48" y="78"/>
                      </a:moveTo>
                      <a:cubicBezTo>
                        <a:pt x="49" y="77"/>
                        <a:pt x="49" y="76"/>
                        <a:pt x="50" y="76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1"/>
                        <a:pt x="68" y="21"/>
                        <a:pt x="67" y="2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0"/>
                        <a:pt x="47" y="0"/>
                        <a:pt x="4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1" y="88"/>
                        <a:pt x="2" y="88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lnTo>
                        <a:pt x="48" y="78"/>
                      </a:lnTo>
                      <a:close/>
                      <a:moveTo>
                        <a:pt x="46" y="2"/>
                      </a:move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lnTo>
                        <a:pt x="46" y="2"/>
                      </a:lnTo>
                      <a:close/>
                      <a:moveTo>
                        <a:pt x="36" y="40"/>
                      </a:move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3" y="40"/>
                        <a:pt x="54" y="41"/>
                        <a:pt x="54" y="42"/>
                      </a:cubicBezTo>
                      <a:cubicBezTo>
                        <a:pt x="54" y="43"/>
                        <a:pt x="53" y="44"/>
                        <a:pt x="52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5" y="44"/>
                        <a:pt x="34" y="43"/>
                        <a:pt x="34" y="42"/>
                      </a:cubicBezTo>
                      <a:cubicBezTo>
                        <a:pt x="34" y="41"/>
                        <a:pt x="35" y="40"/>
                        <a:pt x="36" y="40"/>
                      </a:cubicBezTo>
                      <a:close/>
                      <a:moveTo>
                        <a:pt x="31" y="51"/>
                      </a:moveTo>
                      <a:cubicBezTo>
                        <a:pt x="21" y="61"/>
                        <a:pt x="21" y="61"/>
                        <a:pt x="21" y="61"/>
                      </a:cubicBezTo>
                      <a:cubicBezTo>
                        <a:pt x="21" y="62"/>
                        <a:pt x="21" y="62"/>
                        <a:pt x="20" y="62"/>
                      </a:cubicBezTo>
                      <a:cubicBezTo>
                        <a:pt x="19" y="62"/>
                        <a:pt x="19" y="62"/>
                        <a:pt x="19" y="61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2" y="55"/>
                        <a:pt x="12" y="53"/>
                        <a:pt x="13" y="53"/>
                      </a:cubicBezTo>
                      <a:cubicBezTo>
                        <a:pt x="13" y="52"/>
                        <a:pt x="15" y="52"/>
                        <a:pt x="15" y="53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8"/>
                        <a:pt x="31" y="48"/>
                        <a:pt x="31" y="49"/>
                      </a:cubicBezTo>
                      <a:cubicBezTo>
                        <a:pt x="32" y="49"/>
                        <a:pt x="32" y="51"/>
                        <a:pt x="31" y="51"/>
                      </a:cubicBezTo>
                      <a:close/>
                      <a:moveTo>
                        <a:pt x="31" y="3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19" y="46"/>
                        <a:pt x="19" y="46"/>
                        <a:pt x="19" y="45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7"/>
                        <a:pt x="13" y="37"/>
                      </a:cubicBezTo>
                      <a:cubicBezTo>
                        <a:pt x="13" y="36"/>
                        <a:pt x="15" y="36"/>
                        <a:pt x="15" y="37"/>
                      </a:cubicBezTo>
                      <a:cubicBezTo>
                        <a:pt x="20" y="41"/>
                        <a:pt x="20" y="41"/>
                        <a:pt x="20" y="41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29" y="32"/>
                        <a:pt x="31" y="32"/>
                        <a:pt x="31" y="33"/>
                      </a:cubicBezTo>
                      <a:cubicBezTo>
                        <a:pt x="32" y="33"/>
                        <a:pt x="32" y="35"/>
                        <a:pt x="31" y="35"/>
                      </a:cubicBezTo>
                      <a:close/>
                      <a:moveTo>
                        <a:pt x="34" y="58"/>
                      </a:moveTo>
                      <a:cubicBezTo>
                        <a:pt x="34" y="57"/>
                        <a:pt x="35" y="56"/>
                        <a:pt x="36" y="56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3" y="56"/>
                        <a:pt x="54" y="57"/>
                        <a:pt x="54" y="58"/>
                      </a:cubicBezTo>
                      <a:cubicBezTo>
                        <a:pt x="54" y="59"/>
                        <a:pt x="53" y="60"/>
                        <a:pt x="52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5" y="60"/>
                        <a:pt x="34" y="59"/>
                        <a:pt x="34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673FF35A-F0E5-49E0-B603-AEC2735872BF}"/>
                  </a:ext>
                </a:extLst>
              </p:cNvPr>
              <p:cNvGrpSpPr/>
              <p:nvPr/>
            </p:nvGrpSpPr>
            <p:grpSpPr>
              <a:xfrm>
                <a:off x="984449" y="4309310"/>
                <a:ext cx="247110" cy="236856"/>
                <a:chOff x="9161463" y="3975100"/>
                <a:chExt cx="363538" cy="357188"/>
              </a:xfrm>
              <a:solidFill>
                <a:schemeClr val="accent1"/>
              </a:solidFill>
              <a:effectLst/>
            </p:grpSpPr>
            <p:sp>
              <p:nvSpPr>
                <p:cNvPr id="65" name="Freeform 7">
                  <a:extLst>
                    <a:ext uri="{FF2B5EF4-FFF2-40B4-BE49-F238E27FC236}">
                      <a16:creationId xmlns="" xmlns:a16="http://schemas.microsoft.com/office/drawing/2014/main" id="{7BB6374A-446B-4ED0-A5CB-B1109F67A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850" y="4203700"/>
                  <a:ext cx="127000" cy="98425"/>
                </a:xfrm>
                <a:custGeom>
                  <a:avLst/>
                  <a:gdLst>
                    <a:gd name="T0" fmla="*/ 32 w 34"/>
                    <a:gd name="T1" fmla="*/ 0 h 26"/>
                    <a:gd name="T2" fmla="*/ 17 w 34"/>
                    <a:gd name="T3" fmla="*/ 0 h 26"/>
                    <a:gd name="T4" fmla="*/ 0 w 34"/>
                    <a:gd name="T5" fmla="*/ 19 h 26"/>
                    <a:gd name="T6" fmla="*/ 1 w 34"/>
                    <a:gd name="T7" fmla="*/ 20 h 26"/>
                    <a:gd name="T8" fmla="*/ 2 w 34"/>
                    <a:gd name="T9" fmla="*/ 21 h 26"/>
                    <a:gd name="T10" fmla="*/ 10 w 34"/>
                    <a:gd name="T11" fmla="*/ 26 h 26"/>
                    <a:gd name="T12" fmla="*/ 32 w 34"/>
                    <a:gd name="T13" fmla="*/ 26 h 26"/>
                    <a:gd name="T14" fmla="*/ 34 w 34"/>
                    <a:gd name="T15" fmla="*/ 24 h 26"/>
                    <a:gd name="T16" fmla="*/ 34 w 34"/>
                    <a:gd name="T17" fmla="*/ 2 h 26"/>
                    <a:gd name="T18" fmla="*/ 32 w 3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6">
                      <a:moveTo>
                        <a:pt x="32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3" y="23"/>
                        <a:pt x="7" y="26"/>
                        <a:pt x="10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3" y="26"/>
                        <a:pt x="34" y="25"/>
                        <a:pt x="34" y="24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3" y="0"/>
                        <a:pt x="3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="" xmlns:a16="http://schemas.microsoft.com/office/drawing/2014/main" id="{16307071-CA4E-4089-87B8-05AB91248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3" y="4113213"/>
                  <a:ext cx="142875" cy="147638"/>
                </a:xfrm>
                <a:custGeom>
                  <a:avLst/>
                  <a:gdLst>
                    <a:gd name="T0" fmla="*/ 29 w 38"/>
                    <a:gd name="T1" fmla="*/ 20 h 39"/>
                    <a:gd name="T2" fmla="*/ 36 w 38"/>
                    <a:gd name="T3" fmla="*/ 20 h 39"/>
                    <a:gd name="T4" fmla="*/ 38 w 38"/>
                    <a:gd name="T5" fmla="*/ 19 h 39"/>
                    <a:gd name="T6" fmla="*/ 38 w 38"/>
                    <a:gd name="T7" fmla="*/ 17 h 39"/>
                    <a:gd name="T8" fmla="*/ 26 w 38"/>
                    <a:gd name="T9" fmla="*/ 1 h 39"/>
                    <a:gd name="T10" fmla="*/ 24 w 38"/>
                    <a:gd name="T11" fmla="*/ 0 h 39"/>
                    <a:gd name="T12" fmla="*/ 2 w 38"/>
                    <a:gd name="T13" fmla="*/ 0 h 39"/>
                    <a:gd name="T14" fmla="*/ 0 w 38"/>
                    <a:gd name="T15" fmla="*/ 1 h 39"/>
                    <a:gd name="T16" fmla="*/ 1 w 38"/>
                    <a:gd name="T17" fmla="*/ 4 h 39"/>
                    <a:gd name="T18" fmla="*/ 5 w 38"/>
                    <a:gd name="T19" fmla="*/ 6 h 39"/>
                    <a:gd name="T20" fmla="*/ 2 w 38"/>
                    <a:gd name="T21" fmla="*/ 14 h 39"/>
                    <a:gd name="T22" fmla="*/ 12 w 38"/>
                    <a:gd name="T23" fmla="*/ 39 h 39"/>
                    <a:gd name="T24" fmla="*/ 29 w 38"/>
                    <a:gd name="T25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9">
                      <a:moveTo>
                        <a:pt x="29" y="20"/>
                      </a:move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7" y="20"/>
                        <a:pt x="37" y="20"/>
                        <a:pt x="38" y="19"/>
                      </a:cubicBezTo>
                      <a:cubicBezTo>
                        <a:pt x="38" y="18"/>
                        <a:pt x="38" y="17"/>
                        <a:pt x="38" y="1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8"/>
                        <a:pt x="2" y="10"/>
                        <a:pt x="2" y="14"/>
                      </a:cubicBezTo>
                      <a:cubicBezTo>
                        <a:pt x="2" y="18"/>
                        <a:pt x="7" y="30"/>
                        <a:pt x="12" y="39"/>
                      </a:cubicBezTo>
                      <a:cubicBezTo>
                        <a:pt x="12" y="39"/>
                        <a:pt x="28" y="21"/>
                        <a:pt x="29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8074928D-4282-4DA4-A5A4-D33127DE8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3" y="4076700"/>
                  <a:ext cx="134938" cy="112713"/>
                </a:xfrm>
                <a:custGeom>
                  <a:avLst/>
                  <a:gdLst>
                    <a:gd name="T0" fmla="*/ 34 w 36"/>
                    <a:gd name="T1" fmla="*/ 20 h 30"/>
                    <a:gd name="T2" fmla="*/ 21 w 36"/>
                    <a:gd name="T3" fmla="*/ 2 h 30"/>
                    <a:gd name="T4" fmla="*/ 19 w 36"/>
                    <a:gd name="T5" fmla="*/ 1 h 30"/>
                    <a:gd name="T6" fmla="*/ 1 w 36"/>
                    <a:gd name="T7" fmla="*/ 13 h 30"/>
                    <a:gd name="T8" fmla="*/ 0 w 36"/>
                    <a:gd name="T9" fmla="*/ 14 h 30"/>
                    <a:gd name="T10" fmla="*/ 1 w 36"/>
                    <a:gd name="T11" fmla="*/ 16 h 30"/>
                    <a:gd name="T12" fmla="*/ 10 w 36"/>
                    <a:gd name="T13" fmla="*/ 28 h 30"/>
                    <a:gd name="T14" fmla="*/ 34 w 36"/>
                    <a:gd name="T15" fmla="*/ 30 h 30"/>
                    <a:gd name="T16" fmla="*/ 35 w 36"/>
                    <a:gd name="T17" fmla="*/ 28 h 30"/>
                    <a:gd name="T18" fmla="*/ 34 w 36"/>
                    <a:gd name="T19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0">
                      <a:moveTo>
                        <a:pt x="34" y="20"/>
                      </a:move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9"/>
                        <a:pt x="35" y="28"/>
                        <a:pt x="35" y="28"/>
                      </a:cubicBezTo>
                      <a:cubicBezTo>
                        <a:pt x="36" y="26"/>
                        <a:pt x="36" y="22"/>
                        <a:pt x="3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="" xmlns:a16="http://schemas.microsoft.com/office/drawing/2014/main" id="{18C8180C-6E5C-4CC6-B924-B0D2E45B9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6725" y="4173538"/>
                  <a:ext cx="153988" cy="158750"/>
                </a:xfrm>
                <a:custGeom>
                  <a:avLst/>
                  <a:gdLst>
                    <a:gd name="T0" fmla="*/ 16 w 41"/>
                    <a:gd name="T1" fmla="*/ 6 h 42"/>
                    <a:gd name="T2" fmla="*/ 16 w 41"/>
                    <a:gd name="T3" fmla="*/ 2 h 42"/>
                    <a:gd name="T4" fmla="*/ 15 w 41"/>
                    <a:gd name="T5" fmla="*/ 0 h 42"/>
                    <a:gd name="T6" fmla="*/ 12 w 41"/>
                    <a:gd name="T7" fmla="*/ 1 h 42"/>
                    <a:gd name="T8" fmla="*/ 0 w 41"/>
                    <a:gd name="T9" fmla="*/ 19 h 42"/>
                    <a:gd name="T10" fmla="*/ 0 w 41"/>
                    <a:gd name="T11" fmla="*/ 21 h 42"/>
                    <a:gd name="T12" fmla="*/ 12 w 41"/>
                    <a:gd name="T13" fmla="*/ 41 h 42"/>
                    <a:gd name="T14" fmla="*/ 13 w 41"/>
                    <a:gd name="T15" fmla="*/ 42 h 42"/>
                    <a:gd name="T16" fmla="*/ 15 w 41"/>
                    <a:gd name="T17" fmla="*/ 40 h 42"/>
                    <a:gd name="T18" fmla="*/ 16 w 41"/>
                    <a:gd name="T19" fmla="*/ 34 h 42"/>
                    <a:gd name="T20" fmla="*/ 19 w 41"/>
                    <a:gd name="T21" fmla="*/ 34 h 42"/>
                    <a:gd name="T22" fmla="*/ 19 w 41"/>
                    <a:gd name="T23" fmla="*/ 34 h 42"/>
                    <a:gd name="T24" fmla="*/ 24 w 41"/>
                    <a:gd name="T25" fmla="*/ 32 h 42"/>
                    <a:gd name="T26" fmla="*/ 41 w 41"/>
                    <a:gd name="T27" fmla="*/ 8 h 42"/>
                    <a:gd name="T28" fmla="*/ 16 w 41"/>
                    <a:gd name="T29" fmla="*/ 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42">
                      <a:moveTo>
                        <a:pt x="16" y="6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2"/>
                        <a:pt x="13" y="42"/>
                        <a:pt x="13" y="42"/>
                      </a:cubicBezTo>
                      <a:cubicBezTo>
                        <a:pt x="14" y="42"/>
                        <a:pt x="15" y="41"/>
                        <a:pt x="15" y="40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7" y="34"/>
                        <a:pt x="18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21" y="34"/>
                        <a:pt x="22" y="33"/>
                        <a:pt x="24" y="32"/>
                      </a:cubicBezTo>
                      <a:cubicBezTo>
                        <a:pt x="27" y="30"/>
                        <a:pt x="32" y="22"/>
                        <a:pt x="41" y="8"/>
                      </a:cubicBezTo>
                      <a:cubicBezTo>
                        <a:pt x="41" y="8"/>
                        <a:pt x="16" y="6"/>
                        <a:pt x="16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1">
                  <a:extLst>
                    <a:ext uri="{FF2B5EF4-FFF2-40B4-BE49-F238E27FC236}">
                      <a16:creationId xmlns="" xmlns:a16="http://schemas.microsoft.com/office/drawing/2014/main" id="{5F2A5D2B-9FAD-4A82-8203-90E2964C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025" y="3975100"/>
                  <a:ext cx="109538" cy="138113"/>
                </a:xfrm>
                <a:custGeom>
                  <a:avLst/>
                  <a:gdLst>
                    <a:gd name="T0" fmla="*/ 1 w 29"/>
                    <a:gd name="T1" fmla="*/ 27 h 37"/>
                    <a:gd name="T2" fmla="*/ 20 w 29"/>
                    <a:gd name="T3" fmla="*/ 36 h 37"/>
                    <a:gd name="T4" fmla="*/ 21 w 29"/>
                    <a:gd name="T5" fmla="*/ 37 h 37"/>
                    <a:gd name="T6" fmla="*/ 23 w 29"/>
                    <a:gd name="T7" fmla="*/ 35 h 37"/>
                    <a:gd name="T8" fmla="*/ 29 w 29"/>
                    <a:gd name="T9" fmla="*/ 22 h 37"/>
                    <a:gd name="T10" fmla="*/ 19 w 29"/>
                    <a:gd name="T11" fmla="*/ 0 h 37"/>
                    <a:gd name="T12" fmla="*/ 18 w 29"/>
                    <a:gd name="T13" fmla="*/ 0 h 37"/>
                    <a:gd name="T14" fmla="*/ 17 w 29"/>
                    <a:gd name="T15" fmla="*/ 0 h 37"/>
                    <a:gd name="T16" fmla="*/ 17 w 29"/>
                    <a:gd name="T17" fmla="*/ 0 h 37"/>
                    <a:gd name="T18" fmla="*/ 10 w 29"/>
                    <a:gd name="T19" fmla="*/ 4 h 37"/>
                    <a:gd name="T20" fmla="*/ 0 w 29"/>
                    <a:gd name="T21" fmla="*/ 25 h 37"/>
                    <a:gd name="T22" fmla="*/ 0 w 29"/>
                    <a:gd name="T23" fmla="*/ 26 h 37"/>
                    <a:gd name="T24" fmla="*/ 1 w 29"/>
                    <a:gd name="T25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7">
                      <a:moveTo>
                        <a:pt x="1" y="27"/>
                      </a:move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2" y="37"/>
                        <a:pt x="23" y="36"/>
                        <a:pt x="23" y="35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2"/>
                        <a:pt x="1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1" y="27"/>
                        <a:pt x="1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4" name="Freeform 12">
                  <a:extLst>
                    <a:ext uri="{FF2B5EF4-FFF2-40B4-BE49-F238E27FC236}">
                      <a16:creationId xmlns="" xmlns:a16="http://schemas.microsoft.com/office/drawing/2014/main" id="{61D24060-1B7B-48B5-8FA6-2475B9405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4175" y="3975100"/>
                  <a:ext cx="195263" cy="109538"/>
                </a:xfrm>
                <a:custGeom>
                  <a:avLst/>
                  <a:gdLst>
                    <a:gd name="T0" fmla="*/ 42 w 52"/>
                    <a:gd name="T1" fmla="*/ 28 h 29"/>
                    <a:gd name="T2" fmla="*/ 52 w 52"/>
                    <a:gd name="T3" fmla="*/ 8 h 29"/>
                    <a:gd name="T4" fmla="*/ 51 w 52"/>
                    <a:gd name="T5" fmla="*/ 6 h 29"/>
                    <a:gd name="T6" fmla="*/ 49 w 52"/>
                    <a:gd name="T7" fmla="*/ 6 h 29"/>
                    <a:gd name="T8" fmla="*/ 43 w 52"/>
                    <a:gd name="T9" fmla="*/ 8 h 29"/>
                    <a:gd name="T10" fmla="*/ 38 w 52"/>
                    <a:gd name="T11" fmla="*/ 2 h 29"/>
                    <a:gd name="T12" fmla="*/ 13 w 52"/>
                    <a:gd name="T13" fmla="*/ 0 h 29"/>
                    <a:gd name="T14" fmla="*/ 8 w 52"/>
                    <a:gd name="T15" fmla="*/ 0 h 29"/>
                    <a:gd name="T16" fmla="*/ 19 w 52"/>
                    <a:gd name="T17" fmla="*/ 24 h 29"/>
                    <a:gd name="T18" fmla="*/ 16 w 52"/>
                    <a:gd name="T19" fmla="*/ 27 h 29"/>
                    <a:gd name="T20" fmla="*/ 17 w 52"/>
                    <a:gd name="T21" fmla="*/ 28 h 29"/>
                    <a:gd name="T22" fmla="*/ 18 w 52"/>
                    <a:gd name="T23" fmla="*/ 29 h 29"/>
                    <a:gd name="T24" fmla="*/ 40 w 52"/>
                    <a:gd name="T25" fmla="*/ 29 h 29"/>
                    <a:gd name="T26" fmla="*/ 42 w 52"/>
                    <a:gd name="T27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29">
                      <a:moveTo>
                        <a:pt x="42" y="28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8"/>
                        <a:pt x="52" y="7"/>
                        <a:pt x="51" y="6"/>
                      </a:cubicBezTo>
                      <a:cubicBezTo>
                        <a:pt x="51" y="5"/>
                        <a:pt x="50" y="5"/>
                        <a:pt x="49" y="6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6"/>
                        <a:pt x="41" y="3"/>
                        <a:pt x="38" y="2"/>
                      </a:cubicBezTo>
                      <a:cubicBezTo>
                        <a:pt x="36" y="1"/>
                        <a:pt x="33" y="0"/>
                        <a:pt x="13" y="0"/>
                      </a:cubicBezTo>
                      <a:cubicBezTo>
                        <a:pt x="11" y="0"/>
                        <a:pt x="10" y="0"/>
                        <a:pt x="8" y="0"/>
                      </a:cubicBezTo>
                      <a:cubicBezTo>
                        <a:pt x="8" y="0"/>
                        <a:pt x="19" y="23"/>
                        <a:pt x="19" y="24"/>
                      </a:cubicBezTo>
                      <a:cubicBezTo>
                        <a:pt x="18" y="25"/>
                        <a:pt x="16" y="26"/>
                        <a:pt x="16" y="27"/>
                      </a:cubicBezTo>
                      <a:cubicBezTo>
                        <a:pt x="16" y="28"/>
                        <a:pt x="16" y="28"/>
                        <a:pt x="17" y="28"/>
                      </a:cubicBezTo>
                      <a:cubicBezTo>
                        <a:pt x="17" y="29"/>
                        <a:pt x="18" y="29"/>
                        <a:pt x="18" y="29"/>
                      </a:cubicBezTo>
                      <a:cubicBezTo>
                        <a:pt x="18" y="29"/>
                        <a:pt x="0" y="29"/>
                        <a:pt x="40" y="29"/>
                      </a:cubicBezTo>
                      <a:cubicBezTo>
                        <a:pt x="41" y="29"/>
                        <a:pt x="41" y="29"/>
                        <a:pt x="42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33E9858-39A2-4E9B-BDD2-43511EFAAC56}"/>
                  </a:ext>
                </a:extLst>
              </p:cNvPr>
              <p:cNvGrpSpPr/>
              <p:nvPr/>
            </p:nvGrpSpPr>
            <p:grpSpPr>
              <a:xfrm>
                <a:off x="2302593" y="4098442"/>
                <a:ext cx="351403" cy="351403"/>
                <a:chOff x="3390900" y="1803400"/>
                <a:chExt cx="361950" cy="361950"/>
              </a:xfrm>
              <a:solidFill>
                <a:schemeClr val="accent1"/>
              </a:solidFill>
              <a:effectLst/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3CD9EA48-3CB7-4760-8243-2734CE9E8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0900" y="2014538"/>
                  <a:ext cx="68263" cy="134938"/>
                </a:xfrm>
                <a:custGeom>
                  <a:avLst/>
                  <a:gdLst>
                    <a:gd name="T0" fmla="*/ 16 w 18"/>
                    <a:gd name="T1" fmla="*/ 0 h 36"/>
                    <a:gd name="T2" fmla="*/ 2 w 18"/>
                    <a:gd name="T3" fmla="*/ 0 h 36"/>
                    <a:gd name="T4" fmla="*/ 0 w 18"/>
                    <a:gd name="T5" fmla="*/ 2 h 36"/>
                    <a:gd name="T6" fmla="*/ 0 w 18"/>
                    <a:gd name="T7" fmla="*/ 34 h 36"/>
                    <a:gd name="T8" fmla="*/ 2 w 18"/>
                    <a:gd name="T9" fmla="*/ 36 h 36"/>
                    <a:gd name="T10" fmla="*/ 16 w 18"/>
                    <a:gd name="T11" fmla="*/ 36 h 36"/>
                    <a:gd name="T12" fmla="*/ 18 w 18"/>
                    <a:gd name="T13" fmla="*/ 34 h 36"/>
                    <a:gd name="T14" fmla="*/ 18 w 18"/>
                    <a:gd name="T15" fmla="*/ 2 h 36"/>
                    <a:gd name="T16" fmla="*/ 16 w 1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6">
                      <a:moveTo>
                        <a:pt x="1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8" y="35"/>
                        <a:pt x="18" y="34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BBF893F7-192B-49E1-AF45-7CCC82B60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0" y="2028825"/>
                  <a:ext cx="285750" cy="136525"/>
                </a:xfrm>
                <a:custGeom>
                  <a:avLst/>
                  <a:gdLst>
                    <a:gd name="T0" fmla="*/ 75 w 76"/>
                    <a:gd name="T1" fmla="*/ 13 h 36"/>
                    <a:gd name="T2" fmla="*/ 61 w 76"/>
                    <a:gd name="T3" fmla="*/ 8 h 36"/>
                    <a:gd name="T4" fmla="*/ 49 w 76"/>
                    <a:gd name="T5" fmla="*/ 12 h 36"/>
                    <a:gd name="T6" fmla="*/ 49 w 76"/>
                    <a:gd name="T7" fmla="*/ 14 h 36"/>
                    <a:gd name="T8" fmla="*/ 47 w 76"/>
                    <a:gd name="T9" fmla="*/ 21 h 36"/>
                    <a:gd name="T10" fmla="*/ 40 w 76"/>
                    <a:gd name="T11" fmla="*/ 24 h 36"/>
                    <a:gd name="T12" fmla="*/ 18 w 76"/>
                    <a:gd name="T13" fmla="*/ 24 h 36"/>
                    <a:gd name="T14" fmla="*/ 16 w 76"/>
                    <a:gd name="T15" fmla="*/ 22 h 36"/>
                    <a:gd name="T16" fmla="*/ 18 w 76"/>
                    <a:gd name="T17" fmla="*/ 20 h 36"/>
                    <a:gd name="T18" fmla="*/ 40 w 76"/>
                    <a:gd name="T19" fmla="*/ 20 h 36"/>
                    <a:gd name="T20" fmla="*/ 44 w 76"/>
                    <a:gd name="T21" fmla="*/ 18 h 36"/>
                    <a:gd name="T22" fmla="*/ 45 w 76"/>
                    <a:gd name="T23" fmla="*/ 14 h 36"/>
                    <a:gd name="T24" fmla="*/ 40 w 76"/>
                    <a:gd name="T25" fmla="*/ 8 h 36"/>
                    <a:gd name="T26" fmla="*/ 29 w 76"/>
                    <a:gd name="T27" fmla="*/ 8 h 36"/>
                    <a:gd name="T28" fmla="*/ 28 w 76"/>
                    <a:gd name="T29" fmla="*/ 8 h 36"/>
                    <a:gd name="T30" fmla="*/ 27 w 76"/>
                    <a:gd name="T31" fmla="*/ 7 h 36"/>
                    <a:gd name="T32" fmla="*/ 10 w 76"/>
                    <a:gd name="T33" fmla="*/ 0 h 36"/>
                    <a:gd name="T34" fmla="*/ 2 w 76"/>
                    <a:gd name="T35" fmla="*/ 0 h 36"/>
                    <a:gd name="T36" fmla="*/ 0 w 76"/>
                    <a:gd name="T37" fmla="*/ 2 h 36"/>
                    <a:gd name="T38" fmla="*/ 0 w 76"/>
                    <a:gd name="T39" fmla="*/ 24 h 36"/>
                    <a:gd name="T40" fmla="*/ 1 w 76"/>
                    <a:gd name="T41" fmla="*/ 26 h 36"/>
                    <a:gd name="T42" fmla="*/ 17 w 76"/>
                    <a:gd name="T43" fmla="*/ 31 h 36"/>
                    <a:gd name="T44" fmla="*/ 33 w 76"/>
                    <a:gd name="T45" fmla="*/ 36 h 36"/>
                    <a:gd name="T46" fmla="*/ 51 w 76"/>
                    <a:gd name="T47" fmla="*/ 29 h 36"/>
                    <a:gd name="T48" fmla="*/ 75 w 76"/>
                    <a:gd name="T49" fmla="*/ 16 h 36"/>
                    <a:gd name="T50" fmla="*/ 76 w 76"/>
                    <a:gd name="T51" fmla="*/ 14 h 36"/>
                    <a:gd name="T52" fmla="*/ 75 w 76"/>
                    <a:gd name="T53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36">
                      <a:moveTo>
                        <a:pt x="75" y="13"/>
                      </a:moveTo>
                      <a:cubicBezTo>
                        <a:pt x="71" y="8"/>
                        <a:pt x="67" y="7"/>
                        <a:pt x="61" y="8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3"/>
                        <a:pt x="49" y="13"/>
                        <a:pt x="49" y="14"/>
                      </a:cubicBezTo>
                      <a:cubicBezTo>
                        <a:pt x="49" y="17"/>
                        <a:pt x="49" y="19"/>
                        <a:pt x="47" y="21"/>
                      </a:cubicBezTo>
                      <a:cubicBezTo>
                        <a:pt x="45" y="23"/>
                        <a:pt x="43" y="24"/>
                        <a:pt x="40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2" y="20"/>
                        <a:pt x="43" y="19"/>
                        <a:pt x="44" y="18"/>
                      </a:cubicBezTo>
                      <a:cubicBezTo>
                        <a:pt x="45" y="17"/>
                        <a:pt x="45" y="16"/>
                        <a:pt x="45" y="14"/>
                      </a:cubicBezTo>
                      <a:cubicBezTo>
                        <a:pt x="45" y="12"/>
                        <a:pt x="44" y="8"/>
                        <a:pt x="40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8"/>
                        <a:pt x="27" y="8"/>
                        <a:pt x="27" y="7"/>
                      </a:cubicBezTo>
                      <a:cubicBezTo>
                        <a:pt x="24" y="5"/>
                        <a:pt x="18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3" y="30"/>
                        <a:pt x="17" y="31"/>
                      </a:cubicBezTo>
                      <a:cubicBezTo>
                        <a:pt x="25" y="34"/>
                        <a:pt x="29" y="36"/>
                        <a:pt x="33" y="36"/>
                      </a:cubicBezTo>
                      <a:cubicBezTo>
                        <a:pt x="38" y="36"/>
                        <a:pt x="42" y="34"/>
                        <a:pt x="51" y="29"/>
                      </a:cubicBezTo>
                      <a:cubicBezTo>
                        <a:pt x="57" y="25"/>
                        <a:pt x="64" y="21"/>
                        <a:pt x="75" y="16"/>
                      </a:cubicBezTo>
                      <a:cubicBezTo>
                        <a:pt x="75" y="16"/>
                        <a:pt x="76" y="15"/>
                        <a:pt x="76" y="14"/>
                      </a:cubicBezTo>
                      <a:cubicBezTo>
                        <a:pt x="76" y="14"/>
                        <a:pt x="76" y="13"/>
                        <a:pt x="7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="" xmlns:a16="http://schemas.microsoft.com/office/drawing/2014/main" id="{69A152BA-13A0-43AC-AE23-CF3A59369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875" y="1803400"/>
                  <a:ext cx="273050" cy="233363"/>
                </a:xfrm>
                <a:custGeom>
                  <a:avLst/>
                  <a:gdLst>
                    <a:gd name="T0" fmla="*/ 21 w 73"/>
                    <a:gd name="T1" fmla="*/ 45 h 62"/>
                    <a:gd name="T2" fmla="*/ 29 w 73"/>
                    <a:gd name="T3" fmla="*/ 40 h 62"/>
                    <a:gd name="T4" fmla="*/ 36 w 73"/>
                    <a:gd name="T5" fmla="*/ 59 h 62"/>
                    <a:gd name="T6" fmla="*/ 40 w 73"/>
                    <a:gd name="T7" fmla="*/ 62 h 62"/>
                    <a:gd name="T8" fmla="*/ 44 w 73"/>
                    <a:gd name="T9" fmla="*/ 59 h 62"/>
                    <a:gd name="T10" fmla="*/ 49 w 73"/>
                    <a:gd name="T11" fmla="*/ 49 h 62"/>
                    <a:gd name="T12" fmla="*/ 56 w 73"/>
                    <a:gd name="T13" fmla="*/ 53 h 62"/>
                    <a:gd name="T14" fmla="*/ 56 w 73"/>
                    <a:gd name="T15" fmla="*/ 53 h 62"/>
                    <a:gd name="T16" fmla="*/ 65 w 73"/>
                    <a:gd name="T17" fmla="*/ 48 h 62"/>
                    <a:gd name="T18" fmla="*/ 69 w 73"/>
                    <a:gd name="T19" fmla="*/ 21 h 62"/>
                    <a:gd name="T20" fmla="*/ 68 w 73"/>
                    <a:gd name="T21" fmla="*/ 20 h 62"/>
                    <a:gd name="T22" fmla="*/ 66 w 73"/>
                    <a:gd name="T23" fmla="*/ 20 h 62"/>
                    <a:gd name="T24" fmla="*/ 56 w 73"/>
                    <a:gd name="T25" fmla="*/ 24 h 62"/>
                    <a:gd name="T26" fmla="*/ 47 w 73"/>
                    <a:gd name="T27" fmla="*/ 28 h 62"/>
                    <a:gd name="T28" fmla="*/ 41 w 73"/>
                    <a:gd name="T29" fmla="*/ 37 h 62"/>
                    <a:gd name="T30" fmla="*/ 44 w 73"/>
                    <a:gd name="T31" fmla="*/ 43 h 62"/>
                    <a:gd name="T32" fmla="*/ 41 w 73"/>
                    <a:gd name="T33" fmla="*/ 47 h 62"/>
                    <a:gd name="T34" fmla="*/ 35 w 73"/>
                    <a:gd name="T35" fmla="*/ 35 h 62"/>
                    <a:gd name="T36" fmla="*/ 40 w 73"/>
                    <a:gd name="T37" fmla="*/ 27 h 62"/>
                    <a:gd name="T38" fmla="*/ 36 w 73"/>
                    <a:gd name="T39" fmla="*/ 14 h 62"/>
                    <a:gd name="T40" fmla="*/ 22 w 73"/>
                    <a:gd name="T41" fmla="*/ 7 h 62"/>
                    <a:gd name="T42" fmla="*/ 8 w 73"/>
                    <a:gd name="T43" fmla="*/ 0 h 62"/>
                    <a:gd name="T44" fmla="*/ 6 w 73"/>
                    <a:gd name="T45" fmla="*/ 0 h 62"/>
                    <a:gd name="T46" fmla="*/ 5 w 73"/>
                    <a:gd name="T47" fmla="*/ 1 h 62"/>
                    <a:gd name="T48" fmla="*/ 8 w 73"/>
                    <a:gd name="T49" fmla="*/ 38 h 62"/>
                    <a:gd name="T50" fmla="*/ 21 w 73"/>
                    <a:gd name="T51" fmla="*/ 45 h 62"/>
                    <a:gd name="T52" fmla="*/ 14 w 73"/>
                    <a:gd name="T53" fmla="*/ 15 h 62"/>
                    <a:gd name="T54" fmla="*/ 17 w 73"/>
                    <a:gd name="T55" fmla="*/ 15 h 62"/>
                    <a:gd name="T56" fmla="*/ 33 w 73"/>
                    <a:gd name="T57" fmla="*/ 36 h 62"/>
                    <a:gd name="T58" fmla="*/ 33 w 73"/>
                    <a:gd name="T59" fmla="*/ 36 h 62"/>
                    <a:gd name="T60" fmla="*/ 40 w 73"/>
                    <a:gd name="T61" fmla="*/ 52 h 62"/>
                    <a:gd name="T62" fmla="*/ 57 w 73"/>
                    <a:gd name="T63" fmla="*/ 34 h 62"/>
                    <a:gd name="T64" fmla="*/ 60 w 73"/>
                    <a:gd name="T65" fmla="*/ 35 h 62"/>
                    <a:gd name="T66" fmla="*/ 59 w 73"/>
                    <a:gd name="T67" fmla="*/ 38 h 62"/>
                    <a:gd name="T68" fmla="*/ 42 w 73"/>
                    <a:gd name="T69" fmla="*/ 58 h 62"/>
                    <a:gd name="T70" fmla="*/ 42 w 73"/>
                    <a:gd name="T71" fmla="*/ 58 h 62"/>
                    <a:gd name="T72" fmla="*/ 38 w 73"/>
                    <a:gd name="T73" fmla="*/ 58 h 62"/>
                    <a:gd name="T74" fmla="*/ 30 w 73"/>
                    <a:gd name="T75" fmla="*/ 39 h 62"/>
                    <a:gd name="T76" fmla="*/ 30 w 73"/>
                    <a:gd name="T77" fmla="*/ 39 h 62"/>
                    <a:gd name="T78" fmla="*/ 14 w 73"/>
                    <a:gd name="T79" fmla="*/ 18 h 62"/>
                    <a:gd name="T80" fmla="*/ 14 w 73"/>
                    <a:gd name="T81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" h="62">
                      <a:moveTo>
                        <a:pt x="21" y="45"/>
                      </a:moveTo>
                      <a:cubicBezTo>
                        <a:pt x="24" y="45"/>
                        <a:pt x="27" y="43"/>
                        <a:pt x="29" y="40"/>
                      </a:cubicBezTo>
                      <a:cubicBezTo>
                        <a:pt x="34" y="50"/>
                        <a:pt x="36" y="58"/>
                        <a:pt x="36" y="59"/>
                      </a:cubicBezTo>
                      <a:cubicBezTo>
                        <a:pt x="36" y="60"/>
                        <a:pt x="38" y="62"/>
                        <a:pt x="40" y="62"/>
                      </a:cubicBezTo>
                      <a:cubicBezTo>
                        <a:pt x="42" y="62"/>
                        <a:pt x="43" y="61"/>
                        <a:pt x="44" y="59"/>
                      </a:cubicBezTo>
                      <a:cubicBezTo>
                        <a:pt x="44" y="59"/>
                        <a:pt x="46" y="54"/>
                        <a:pt x="49" y="49"/>
                      </a:cubicBezTo>
                      <a:cubicBezTo>
                        <a:pt x="51" y="52"/>
                        <a:pt x="54" y="53"/>
                        <a:pt x="56" y="53"/>
                      </a:cubicBez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9" y="53"/>
                        <a:pt x="62" y="51"/>
                        <a:pt x="65" y="48"/>
                      </a:cubicBezTo>
                      <a:cubicBezTo>
                        <a:pt x="70" y="43"/>
                        <a:pt x="73" y="29"/>
                        <a:pt x="69" y="21"/>
                      </a:cubicBezTo>
                      <a:cubicBezTo>
                        <a:pt x="69" y="20"/>
                        <a:pt x="68" y="20"/>
                        <a:pt x="68" y="20"/>
                      </a:cubicBezTo>
                      <a:cubicBezTo>
                        <a:pt x="67" y="20"/>
                        <a:pt x="67" y="20"/>
                        <a:pt x="66" y="20"/>
                      </a:cubicBezTo>
                      <a:cubicBezTo>
                        <a:pt x="63" y="23"/>
                        <a:pt x="59" y="24"/>
                        <a:pt x="56" y="24"/>
                      </a:cubicBezTo>
                      <a:cubicBezTo>
                        <a:pt x="53" y="25"/>
                        <a:pt x="50" y="26"/>
                        <a:pt x="47" y="28"/>
                      </a:cubicBezTo>
                      <a:cubicBezTo>
                        <a:pt x="43" y="30"/>
                        <a:pt x="41" y="34"/>
                        <a:pt x="41" y="37"/>
                      </a:cubicBezTo>
                      <a:cubicBezTo>
                        <a:pt x="41" y="38"/>
                        <a:pt x="42" y="41"/>
                        <a:pt x="44" y="43"/>
                      </a:cubicBezTo>
                      <a:cubicBezTo>
                        <a:pt x="43" y="44"/>
                        <a:pt x="42" y="46"/>
                        <a:pt x="41" y="47"/>
                      </a:cubicBezTo>
                      <a:cubicBezTo>
                        <a:pt x="39" y="43"/>
                        <a:pt x="37" y="39"/>
                        <a:pt x="35" y="35"/>
                      </a:cubicBezTo>
                      <a:cubicBezTo>
                        <a:pt x="38" y="33"/>
                        <a:pt x="40" y="30"/>
                        <a:pt x="40" y="27"/>
                      </a:cubicBezTo>
                      <a:cubicBezTo>
                        <a:pt x="41" y="23"/>
                        <a:pt x="40" y="19"/>
                        <a:pt x="36" y="14"/>
                      </a:cubicBezTo>
                      <a:cubicBezTo>
                        <a:pt x="32" y="10"/>
                        <a:pt x="27" y="8"/>
                        <a:pt x="22" y="7"/>
                      </a:cubicBezTo>
                      <a:cubicBezTo>
                        <a:pt x="17" y="5"/>
                        <a:pt x="12" y="4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6" y="0"/>
                        <a:pt x="5" y="1"/>
                        <a:pt x="5" y="1"/>
                      </a:cubicBezTo>
                      <a:cubicBezTo>
                        <a:pt x="0" y="12"/>
                        <a:pt x="2" y="30"/>
                        <a:pt x="8" y="38"/>
                      </a:cubicBezTo>
                      <a:cubicBezTo>
                        <a:pt x="11" y="41"/>
                        <a:pt x="16" y="45"/>
                        <a:pt x="21" y="45"/>
                      </a:cubicBezTo>
                      <a:close/>
                      <a:moveTo>
                        <a:pt x="14" y="15"/>
                      </a:moveTo>
                      <a:cubicBezTo>
                        <a:pt x="14" y="14"/>
                        <a:pt x="15" y="14"/>
                        <a:pt x="17" y="15"/>
                      </a:cubicBezTo>
                      <a:cubicBezTo>
                        <a:pt x="23" y="21"/>
                        <a:pt x="29" y="28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7" y="42"/>
                        <a:pt x="39" y="47"/>
                        <a:pt x="40" y="52"/>
                      </a:cubicBezTo>
                      <a:cubicBezTo>
                        <a:pt x="45" y="45"/>
                        <a:pt x="50" y="38"/>
                        <a:pt x="57" y="34"/>
                      </a:cubicBezTo>
                      <a:cubicBezTo>
                        <a:pt x="58" y="33"/>
                        <a:pt x="59" y="34"/>
                        <a:pt x="60" y="35"/>
                      </a:cubicBezTo>
                      <a:cubicBezTo>
                        <a:pt x="60" y="36"/>
                        <a:pt x="60" y="37"/>
                        <a:pt x="59" y="38"/>
                      </a:cubicBezTo>
                      <a:cubicBezTo>
                        <a:pt x="50" y="42"/>
                        <a:pt x="44" y="53"/>
                        <a:pt x="42" y="58"/>
                      </a:cubicBez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1" y="60"/>
                        <a:pt x="39" y="60"/>
                        <a:pt x="38" y="58"/>
                      </a:cubicBezTo>
                      <a:cubicBezTo>
                        <a:pt x="37" y="54"/>
                        <a:pt x="36" y="49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6" y="32"/>
                        <a:pt x="21" y="24"/>
                        <a:pt x="14" y="18"/>
                      </a:cubicBezTo>
                      <a:cubicBezTo>
                        <a:pt x="13" y="17"/>
                        <a:pt x="13" y="16"/>
                        <a:pt x="1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6376744" y="1888423"/>
            <a:ext cx="5032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MENENTUKAN JUMLAH CLUSTER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&gt;&gt;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cluster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5,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kemiringan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curam</a:t>
            </a:r>
            <a:r>
              <a:rPr lang="en-US" dirty="0"/>
              <a:t> </a:t>
            </a:r>
            <a:r>
              <a:rPr lang="en-US" dirty="0" err="1"/>
              <a:t>setelahnya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9" y="1676486"/>
            <a:ext cx="5722955" cy="405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57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-902810" y="-2360347"/>
            <a:ext cx="5248191" cy="52481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10799030" y="5378450"/>
            <a:ext cx="2228850" cy="2228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186540" y="409865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9064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16</a:t>
            </a:fld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2543521" y="1045492"/>
            <a:ext cx="807720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/>
              <a:t>Output </a:t>
            </a:r>
            <a:r>
              <a:rPr lang="en-US" sz="3600" dirty="0" smtClean="0"/>
              <a:t>Clustering</a:t>
            </a:r>
            <a:endParaRPr lang="en-US" sz="3600" b="1" i="1" dirty="0">
              <a:solidFill>
                <a:schemeClr val="accent1"/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585415" y="1645916"/>
            <a:ext cx="6102598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875059" y="1696208"/>
            <a:ext cx="5554570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EB83FA6B-1F2B-4112-940E-2203A43C3292}"/>
              </a:ext>
            </a:extLst>
          </p:cNvPr>
          <p:cNvGrpSpPr/>
          <p:nvPr/>
        </p:nvGrpSpPr>
        <p:grpSpPr>
          <a:xfrm>
            <a:off x="2861619" y="3598475"/>
            <a:ext cx="2069259" cy="572747"/>
            <a:chOff x="-1449886" y="4212342"/>
            <a:chExt cx="2069259" cy="572747"/>
          </a:xfrm>
          <a:solidFill>
            <a:schemeClr val="bg1"/>
          </a:solidFill>
        </p:grpSpPr>
        <p:sp>
          <p:nvSpPr>
            <p:cNvPr id="89" name="Freeform 4461">
              <a:extLst>
                <a:ext uri="{FF2B5EF4-FFF2-40B4-BE49-F238E27FC236}">
                  <a16:creationId xmlns="" xmlns:a16="http://schemas.microsoft.com/office/drawing/2014/main" id="{7C8FD39C-4C96-4F2E-8823-57EB22DE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62">
              <a:extLst>
                <a:ext uri="{FF2B5EF4-FFF2-40B4-BE49-F238E27FC236}">
                  <a16:creationId xmlns="" xmlns:a16="http://schemas.microsoft.com/office/drawing/2014/main" id="{DEDAB64D-E1AD-4505-9835-4BBBA34F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463">
              <a:extLst>
                <a:ext uri="{FF2B5EF4-FFF2-40B4-BE49-F238E27FC236}">
                  <a16:creationId xmlns="" xmlns:a16="http://schemas.microsoft.com/office/drawing/2014/main" id="{2264CFB3-BD3C-4084-836B-21F9483F7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464">
              <a:extLst>
                <a:ext uri="{FF2B5EF4-FFF2-40B4-BE49-F238E27FC236}">
                  <a16:creationId xmlns="" xmlns:a16="http://schemas.microsoft.com/office/drawing/2014/main" id="{49DF345C-5CA7-4352-9FE8-1D4EDCB40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465">
              <a:extLst>
                <a:ext uri="{FF2B5EF4-FFF2-40B4-BE49-F238E27FC236}">
                  <a16:creationId xmlns="" xmlns:a16="http://schemas.microsoft.com/office/drawing/2014/main" id="{7A888C8C-798D-4C1A-8F4E-085F23F17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49886" y="4548551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1742F8F3-9C5E-4FBC-B841-444E6C39C15B}"/>
              </a:ext>
            </a:extLst>
          </p:cNvPr>
          <p:cNvGrpSpPr/>
          <p:nvPr/>
        </p:nvGrpSpPr>
        <p:grpSpPr>
          <a:xfrm>
            <a:off x="7163959" y="3598475"/>
            <a:ext cx="285751" cy="269875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95" name="Freeform 4461">
              <a:extLst>
                <a:ext uri="{FF2B5EF4-FFF2-40B4-BE49-F238E27FC236}">
                  <a16:creationId xmlns="" xmlns:a16="http://schemas.microsoft.com/office/drawing/2014/main" id="{08E8FD0B-A6C6-4B1A-A988-759BF844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462">
              <a:extLst>
                <a:ext uri="{FF2B5EF4-FFF2-40B4-BE49-F238E27FC236}">
                  <a16:creationId xmlns="" xmlns:a16="http://schemas.microsoft.com/office/drawing/2014/main" id="{7ACF4EA4-625C-466F-B247-3F23D7704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63">
              <a:extLst>
                <a:ext uri="{FF2B5EF4-FFF2-40B4-BE49-F238E27FC236}">
                  <a16:creationId xmlns="" xmlns:a16="http://schemas.microsoft.com/office/drawing/2014/main" id="{3FD04B24-DD52-4E6F-ACD6-3AA2EBB19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464">
              <a:extLst>
                <a:ext uri="{FF2B5EF4-FFF2-40B4-BE49-F238E27FC236}">
                  <a16:creationId xmlns="" xmlns:a16="http://schemas.microsoft.com/office/drawing/2014/main" id="{32D77BCC-A30F-4670-A06C-F90E9C03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utoShape 2" descr="data:image/jpeg;base64,/9j/4AAQSkZJRgABAQAAAQABAAD/2wCEAAkGBxMTEhUTExMWFhUXGBgYFxgYFx8bGhcdGh0aHh0YFxkhHSgiGBolHhgYITEhJSorLi4uFx8zODMtNygtLisBCgoKDg0OGhAQGy0lHyUtLS0tLS0tLS0tLS0tLS0tLS0tLS0tLS0tLS0tLS0tLS0tLS0tLS0tLS0tLS0tLS0tLf/AABEIAMEBBQMBIgACEQEDEQH/xAAcAAABBQEBAQAAAAAAAAAAAAAFAAIDBAYBBwj/xABHEAABAwEFBAcDCAcHBQEAAAABAgMRAAQFEiExBkFRYRMicYGRobEywdEHI0JSYnLh8BQzgpKisvEVJFNjc8LSFjRDg5PD/8QAGQEAAwEBAQAAAAAAAAAAAAAAAAECAwQF/8QAKBEAAgIBBAICAQQDAAAAAAAAAAECESEDEjFBBFETYSIyQnGBBbHw/9oADAMBAAIRAxEAPwCdDXOukRzoem8FRPQO/wAHuWZ7qYu8uIcT2MuKPiEEeVe1ZwBFaRrUfSzoMR5fHTzqmi3tE545167bg7+skR3V1d8M/wCK2PvrCPI5+VFoVF0BR4DzPujzpFsDMkn7xy7xp5VSbvRk6Wlo8kuJ8NT7qttKQrMEHnOI+NICbpssgT2DLuOlNShasgAPP4R51KKmsxhQNAzgudRjPF26d408qcLqWJGEZbgR5UdbSFFKQYnWMz+yBmaIpu4JScKVqJ3qOEf8h+7WL1KNFp2YwskagipmG5MCjDdhfWpQPV4ZT5kR5VTFyKGaxAGZnMd24Gq3oWwrPN4RxzggZx2kZCoji+rHafcNfGtVZ7NjRhOmk0IvOyBtQTNTGduglGlYI6EnVR7sh8fOpGmANB37+876mCaea0II9KctVcNRLpiOGuGoV2lI3+FVnLXvyHMmolqwj2BaXUDjw3Z1SdtaBmp1A7Vgep/PpQt1+MoT1FoWo5CFAgc1EHIVhLyX+0ag2Wb1vQNJlR1mAN8aydw5/EUH2SvYvPPYjPVSRwgE6Dd7Xb7sjfFuceUZMjjKRMcgchwHvq3sdag0+FLMJIIMdY6fVTJOcbqiGrLenJmr0kotdnptcqgL4Sr2W3lf+pSR2yoDKnF94iRZ3AniS2kfvKcArsl5GnHlmC05N0kWlHwpuMczQ4W4hX6lSjyWk+YJFTqtjxEt2dtP2nXJ/wBuHyNc0vMb/QjVeO/3YLZComIHE6dsmBUamuOfbnHZwjlQNVntLq+spOupJVv3CE5csqKos1o0LqOrKCAyZlOQMlw7o3b653rTk/yZUtKKVxLQR+fzzpyyEiTAAEknQb/jQ+1L6MDpLWEdoQkkZaAyZ0+FY6/b5U4ooQ8txvLNaUZnWQAgQO2kRGFk99bSKWv5pRSgaRkVaZnllkPjlygmI8Y7AKVFnQo0eqAq5Dz/AD404N8ST5elay+NnUxibKQvXD9bsHGsuoEGMKgRrIiO0GD5V6sZxksHJKLicQiNBHZUqe2osKuQ8/hS6LiSe/4RVEEylp3kdhqu5ZmVatJV2oHvFSJbA0EdlOApNFWV2bns5Mlhgf8AqST5pHpRBi6rBIJZSmPqpCR4JAHlUFTMtqUcIBPICocEUps0Nmu+wpTCUQCZgKUJPcqidiuuzL0ByyydcEfxzQm7LpWlR6RMAaCd5+FWugQyVLKjnmB+HCuWUY3SZupPsKq2cso3vifq2u0D0epjux9mUJBtB7bZaSPAvRQe67zXihWYmtjZl1lOLh2aRkpGPTsohCykqtGDdFqfT6Oiq957HJUUlC3yNCDa3zHPN0/kVqL8vZhpQxuJBgykGVaj6Ik1m7btoAIZb/acMD90fEULUfJMtqw2VlbDJSci4qRvedPq4aT1x3eymHXFYvqpdcKuyArLvoXb78tD2S3VYfqp6qe8DXvmhwFJ6rZk5Lo7bLOwVHo0Lw7itaifDGRVM3WyZltJO+RPrVuuxlUubfJGSkm57P8A4DX/AM0/Cnpupj/Ba/8AmmfSupvFtRIbxPETIaSV6biodVP7RFMXaHT/AITXJSi8v9xvqjvcrNzSNY6c5cIgvF9DUIbbQXDokAAJGmJWWQ5d3GqKbEQDJK1qzUYknkBwG4UQszLbQUqCpSjKnHlBMn7qdBymrLFoW4Ooo4f8sYU9k7/E0t79G600lVmKd2TWtZW4tDKTuWSVjmUASOwkVobouSzseyFOK+tGEHvMmOUCrxu35wFQzkZa+NE+hbQOsueWvkmll8sf4+iiu3YdChvs6yvEyfACqD1uQczjcPFR+MmO6qNus5QtQiJJUNDIOYII3RUZSYyOlFJDt8FpN5OFQAACZ0SnM95kz2RWrW2ygkFQURlPteedYB20LRBTE7sQy8NavvXqoAwgkpiTMDMA8zvG6qtkYRoH1pxSk5effTdorItxDiUqUhZgSFFM72lEjcR1DyINV7KwZnilJ8Qa29+XcFWZm0ATDYQ6B9JGk9oPu4UMa5PH9mLqSQ4VtpK0kaiSNeO+RQq+mcD6hHAjvH9a9EaseF1zSVAE8z9YclAg9pNAL82fW66FJW2kRBxKz7gASaW5djUX0ZNIrtatnZRAHWeWT9huB/EqTSpbitp7U0+E5AAdmVZ3aFhRdK8JhUQdZMbq0r1jTANOwhScHeDvBGhruhPa7OecNyoxzd2LVEAZ88+yNQaKK2SewhQwknVI3c531trKkKQJAkDXnzPGrLeWWVEvKl0JaETyy1Xc42YWkg+XjUQZr1i02VDicKgCDurEX9dAZWMJlKpI5cq00/IU8PkiejtyAm2ONam47OgIEATx+NAw1V6wWgt7pFPUtrAoYZpwwFdtR2qxA5KyA3kSP6UDXfGGVHID899Bb/2lctAwJlDe8b1/e5cq5JJxNXqRov3htQhHUabQ4oDNw+zOnVAzUOcigVsv20OCFOkJ+qnqjyzI7SaHgfn8/nyqpbbzZa/WOJB4TKu5Ik/ntNQ2Y7pMtBMU6Kzdq2tTo00oncVnCO4Zk+VU1262vaSgfZGH+JUq8KhyRpHRk+jWPvJQnEpQSkbyYHnQe17U2dGhU4fspy71GB3iaEtbLuLOJxZJ71H95Xwqzb9nUNtyAZxDMmdxpbjRaCXLIHdp7Q5kw0EjjGM+JhI7waku5q1YitzryMguFYTxSmMKO0VqLDdwCE5bh6VPaGAE+FTl8mqjGPBXZszrgGJSlAZdZWWXAUDdtKwSkqCQCRCRGnPM+FElX+lKQcZQM8I0mCdBvoLeTkrJACcSUK71ISTGfEk0KlwN2+R3VPWOfNUk900Zua8kobKG1JUMZJO8SBkROWg8azRV1c1c6jsLMtGd7hnPXqjXjQI1V5XgS2ViJSIn6x4/Hv0obb71U2cOCTAO4DPz8qbaQAy2gCBhJ8yKlvlkFYH+Wn3069guShaP1aMROILeTOZkBQUB3FaqroeA7e2rFtMpSANFu585TI8CjxNUnctdKBEbjhU4kE5fhRe1D5pRAzIbP8KKB2VJKg5hOEHMxkO+tCiSyMCVKPRtHITuHwquCJZDNi6wQBGLCkEb5jSvT7gSFWVsKEgpKSD2kV481Y7ThSsphOROKRhkgaRr8RXrWyoWbMgFehIkJAnPOZxelJt3ktJGDvy5lItRazhKeoToUEkjvBkVK1dIA6xitdelkSbYjGVKlo7yJhXARxq+0whPsoA5gAUWOjHN3YmMkqVzAJ9BXK2+fAeP4UqLFRMmy4MiZFQpThVIqFVsNRi01vknAZw9XU561CbQQdars20EZ1G84N1IAqxbZypt42Lp0iCBBmfdQj9JCcyoAcSYFRnbaytCMfSHggYvPTzqW9rsqrIrfd5bJMSkb+HbQm2Xg22CVKEjdInv4d9Ote26nm1hDCmwokBZ68DQ5JEg84IrH2m6mnTjWhLsCJJxga5kTCTnqQDVrX6MNSDXCK97bXMTJcxnclvrAd/s+JoKrad1zJhnsKiVHvCcv4qJ2TZpicSUApOYzxDuJnKjTF2pGgrGUm2XHSjyzD2kWxxSEuOKAWdB1R3hOoz3k0SsOyaB7RJ4gZDyz86O2+z/AD7A7fz5VeasSAtUE4lkEieAIAjhmahpmsaXANs10NtjqpSD2etWWmuAJ7B276Ks2M/RbOWk5T3nOrAsSo6xSk+OVTt9l7gclhXIVQ2iahkfeHoqjNtdYaA6Vwd5ie7KaH7QkdCmAc1iMjpCt8RVRSsllpshKElRAGEZkxuoded4NlCkpVKjwmPHSstj6xmSYVqeRyBzpyVmdIHEz+A8q0oz3DL0a6rHY5/NTbyV1k/cTPdI91ExdqrQGUtmTCweqogSZ1CSN288KI2vYm0rWAlKYCQMS1wDmdBmqM+FZyZqlgxNpcyjjVu7lwyP9X/ZW0Y+TJSs3XwI+i2if4iR/LRuybJWGzIhxWIA4vnVDWIkAADSi0KjAWhcttGPoq1P2lUQtNjcccQUpJT0aQcIkzmQBmMzWpF5WCzJCnglJIlACJATIOWUa1TtXynWZI+ZYcXw6oQPOm3ihJZsgsWyhW04FIcStSipIUpMBQHVUYAIEkyM8uwV2y/J4uUlx4SCD1RO8caB2r5UbY6sps9lEjLIKcI7QARVVy139aQMltJOs4WR4LIMabqWQweis7NsNIKXHVKSr2g6sQrxzAy0Brir6u6ypwh1lAGgT+FedtfJ5b3jL9qAB1wlxzyCQnzrQ3X8l7KEgOKcWd5SENg9ualCgA3c1+svrW+k4mklQVluSEk5b8s61+zSkKaVgIKelcwFOhE5EcoisHYLrS2XGEYUIV0iVEqKtUlJnTcK0eyy+g/uinCCFHAUgAEzBT1grPSKpiQUvgkWmznilweGE1bWsASTHbl61Rv2zDpbMolROJwGVHengDG7hV1FnSMwlIPICoKI/wBJRuUD2Z+lKrEUqdiAa1neIqFb9HbMErQQpSRyJg0JtlhiSDiHIH1ANdaaeDOmALXtKhBUkJUSkkGeqARzNCf+pH3lFDagCASQgSQJAnEctSNKEXxeMpWyUytK4LnGVYiDOZjEAKFWC3rQvCjDCoSrLIgnQgggjqzEbqxbbK4Dd5BwNhxai4MYRiUSRmCTyGmnKmXNbWkrSp0hSc+pHLKRllOutA7U8vLrdUkmP2lADXOABTbKnETP2Y5StE7uBFTXQN9nqWzNgS8cKpgJKgUkpIMgAjxNWb42XISpYcQoAH9YIUMtzggk9td2Hs4lUyYSMiSRmeExurVmzpzhKROWQAqGy0eUWC2MspKVupkEmASox2CTFMd2pa0Qha/BI8zPlQe2snplngImO2qq0E5CSeAHuG7uq+DJybYeum9FPvoUWk5AgAk5ZEzzNHV3qpNobs4SkFYJkDQAKPHP2eFZzZBktrCneoAVZqBT9GMgYJ8KJWu0N/pzdoCsTaEEQAZJKVjLKI6w31Las0UZUSWC9XXV2tClGGQIjLUqzMfdoO5a1OXWt5SiV9IBJO6UiBy1q1dziW1WgpCl9PE6DCAVnKMUnr+VdZsy02b9HQyOiBxYVpKpMzJKsj4Uv6Cn2wXtOYu6xniAfFBrV7SohhHan+U0KtV1uPtJacbDiEAFKQUtFvKIQUykiJyIopb70DiQhaOhUCMnQYMAjJWSfOlvQ1B9Hni3hjIgzCs5mMjmBA9a39z26wWazMLcZCnVthchkKWRCZM8ZPGsorZS2KfVhZXglYCiAAclQYUcwTHjWsYs1jbaZbtyMTyGwnDBKRASFQEwgjEPIVpJqiYJ2V7R8qKDkxZnFcCohI8NaCHb29rQf7vZMI4hBVI5FWRPZWosm0FgQP7vZUgcm0o9xNZu8flgUCUtWVORIlaydOys0aMr/wBk3/af1jpaB+ipWHySD61bs/yYO4VKtFoLhAJgydBxKlelZ62fKlb1+yW2xwSiT4mldO09odSs2h9aswACctNABlTaZNo3qtnrM+hs2laUhsYQkrKcQgakKSTVtpu7GfZwE/ZbCv4iknzrH7XKPQWdafpJg5bilJjlQtVuLaUDDMpB15ChphaRsrx+UWwMlSAhxRTkUwY8yRQF/wCVzDPQ2VI+8Y9KwN6tlTy1cYPikVXFlFVtJ3ejW2z5Urcv2ShA5Jnzq5d20LzzIU86oqMzKstTu7KxIZFHbuZHRN9qx5ijaidzWTebJuBeIAyJjxBFGNlrCbRZjiUS+gyFE5mANT4dlANhUxP30+v41rNgBCnBwKh/L8KJKkVF3kLWS1h5ADoIfYUmRpiGLCT4KM8+2iTlrSNVIHafxoZtjdiVoQ6CUqC0pUR9JKpSQrjr5UmLnQBqe4AVBRYcvNv/ABPCfcKVcF2N8/GlQBbsNrQkQnIVy321sIK1rCUpzUToO2sOm/svZOLkQB5gmoL4vVhbHRWlDrmMdJgQQAUoUIlWJM9YA+FdDrlGSn0Yu9F4sSt6nCrPmVT/ACioLpsy1lSkpURiGg5K046itGL1UoRZrnKjqkuyqCTvJEJ4+1R+1sXoqP0foGW8KSFKABkgFWcKyBJ3cKjd2PbaozA2afcDfzZjfmkEabiZ3q3bqK2DY0lakoUpX0gCOsSMPVmMMSBnNU70uhw/93foSIzQlfoApMD9mjTd3WU2RptVrU20Os28RmrWFE5RIMzlUt9lUuDTbGNqT0qcBkYUnNORGKd/pWjWF/VT+8fTDWU2cs72BRZeAAITC0YguNFEzI186Mt2q2I1Zac/01lHkoGs2Wjz203esvvD5tMOrGaJOpjWQMj5Va/sZUdZ1cchCfhRmzvpdtD7hbwFKSYMTjkZkjXWO6grN6rVa1sYU9VGIqjM+z8R4U8CtjLNdbJnCFLjfikfw1YasSQcmkjfJifBUKobdl7PPN2pSlfqzCIyj2s+ZyFDrQV/2ct5ZPSqWAVDIkBcAZcifGqyLBrHXAjVSAOJVHlhjzqzaGkGz9MgqjKN4VJGYMwRnwrC7QZXZZlHU4TPaCa9BSxguxkf5TPokmkxplS67vddClNOhBTGSkylUjedREedctxtDaVB6z4kx7bfWT2lO4cyaK7F+y52p9DRS+v1Dv8Apq9DUWWlg8y/60tK3VslxKCCtKSlAzwhUTimDlVba8KU0wpSsRUk4lZdb2DJjLMmcqF26zEWl0ltWH52Th3YFb9POi99IH6DZY0AQkdhbnn9WtaMlZnmgtKUBKoBCj4KNZW0MDEr7yvWtu2nqt/cX/PWPtPtrn6yvU0JUK7bKgZo1cbfVP30+iqGg0TudcJV99v/AHUwfBs9pm5sTB4KQPFH4Vnr0R1WD9j3JrU3wJu5J4Fo+731m7zYWttjAkqITnAnhQuRP9JnryT85+yj+RNVcNX72QUuQoQcKJB3dUD3VQUoDfQC4FhFHbr/AFSeThHkDQhphSvZQpXYkn0FanZy4nltlKm3UwvEJbUCerG8afCmhNWsB3Y9UKV94e6tdsQqLQ8PtKHmfhWesV0mzL1JxJxZxrI08K0WzLRTbHQRGIlQneDi+NKTHBNYZotqk/3VZ4Fs+C009CTy8Pxp20CP7q8N2AnsiD3jKo7M5KEmDmAayNRxTzPlXa6TyPl8aVMR5Ah+PbKP2So/7APOitn2kUhIS2nQROAFR45ycu6mJYbG5IrqrQ2nVQ8app9sUaXCOuXzaHJCg6QR9FwtntlOH0odejLb+LpEvoKo0IUBAjqgpEDvo/dF7WNsqL5BSQANTB7s6Ks2+6nMkL81DyJrN17NE36PMby2dbdXi/SQmAEgLZIgCdSlSuPCtJarOFWezMpcbPRQFDHAUEpge1BM8K15u6wr9m0DsJB9wqNWyDKvZdbP7IHmFU/y9iqPoI7JrSlpQKkyVzqNITz7aPoMkQZrCr2GVqkoJ5KM+lR/9NWxHsqd7nAR4TU1L6K/H7LV3OS44B9KST2EfnuoBdSJvS1/ZaP/AOX40SRYrc2ZAPaWfeBnVRPStuLcLKA44IWoFaSoZagkjcNBVbn6J2r2B9mc7Hbl/bV6T76daVTc6VjOXD5OEe6rCUYUqSlDraVGVJQWykniQECT21BhSMi68kcFIUAP3VH0o+R+g+Neyvtckm67IAk4upIIIzwSdddd3ur0i8kYbvaH2GR/CKyNiTZsAH6WpCs5hakpOfBQ4UQU04tOFFtDifqqwqGWmYMip3lLT/6g5scOo594elFb2T8w8f8ALV8PfQjZRlxsOB0t5qBSEyN2pnu04UXvKSw8IjqK8Bn7qLCqPD7Wk/pbhSJgLzif/GrL3d9a603a69d7AbbxK+bJGSYhvPUgDUVWvnZJ9JcWSiFKUAJJPWTh4VdVbrZZmWkWdnpQGwDCFHrDCnUZARnEbq1v0ZJeyvZtk3ujSXE4SlKgQFA5Ek7poIn5M7UpSiXGEgkkdZRMEmJGAAHvrSs3neS0gllaTv6iU+EiYrM2obQqUqOkCZMQpkZSY56UWx0kW0fJS59K1o7A0T546OXH8nqGJKnlLmPogAROmvGsijZ+/nhKn3Eg/WtJHkk0RunYa8UlRefbViiMTi1xrxTlrRYUjW2W7GnmFNOqhEpPtBM4c9e7dUjF1WFvRaIAgAuzA8aDq2YXabOlvpg2tsiVBJMzMgQQd1WLFsMtCQg2omODcf7qTBEV5/2OlRLq2OkjVQxK5ZQTQe7tpLsaUSt1OR6oQ0YPDRNEbx+S1p5eNdodmAMkp3TxnjVC7fkosxKukcfIBIgFImDqepTwJhRfyoXeBCS6rsbj1IqxdG3zFpKg2hScMSXFJSO7M1Ej5MLvTqhZ7XVe4irVi2Pu5mcDaBMTLqj6rpYDI23Xih1aSlbcwRCV4jx5UVue8w5auiwlKmUr62UKlKVAjuMGhN42SztrR0QbCs/ZMnTt7amvFKEoS62rC6UqCyDnklBTI3ZeIp9B2bi8V4mHkqEEocA4E4TEcOyqd05stnihPoKDXLtQtKUdMCtKgDjETO/KADnPA1Y/tthcqbTjSSSkgAAgmRE6VDGGlJPClQJN4IGjMfu12gDyEW1ZIGcqMASMzSfaUSQtJBSYMjhrVe6cKrSymYPSIyjWCDEd2po9fF6u2hZLuGUKUgYREAE65nPOiKtZJUgW1ZnI/VrCNyighJ7FRBrlqUpEFIPMwcqksW0VpeUqzLUOgaEISEgHqnCmVanKatOX3aLOfmllKACtcR1jhVAJ1+j51WxUPeBjfBH0h41Ki/FDRVUrJa3HLY25iIW46gqI3hShiSeRGVbS+HCq1JZASGwkKUMI62KRB3RkPOltHuATe0rw+mvxNXWdtrSnR1f57a7sldbLt7LaW0lTYaWrAR1ZGATGn0j416JbNkLB0S1CythQSoiJEGDByPKk0kO2YRv5RbWPpT2gVdY+U+06KS2oeHp8K86tqQHFACBJgcMzQ2zyX0Zn9YnfzFPbYtx6+PlHz+esjJ5z8Umnq27sB9uyfuEfhXnl85FPYfdQp7VsfbT60Ux7j1Rzaa6Fe0Hm55THiTSIuhz2bSU/faP/ABBryXaQfONj7I8yaNWFuVChpoE0er7O7O2YqLiH02huCnCMWEHLUYiJAnLnRa8LmaQy6pvGiE6JdWEnMZFOKCCJyigXyUf9mv8A11/yop+2F+gOoYSSQJLsbpgCeQzJ/Cspy2lrJg3b7dKltuPOq9qCVnLInSfMVqHNrVWNlgJbDqVNhWIqIOgHDPce+sHbkDpXDiSR18gczKTyrSXrZguz2Ph0cH9xBHpW+DFWGLNt4tSApSGkEzkcR0JH1qyVs+VW2haglFngKUAcCtASJ9umWix4ejHAORP3qyz9klajP0letCSHuzRoFfKjeGgLQ7G/iTV25PlDtqyvpXgEgJiG0CJJH1eysUuzRV26mcnOxH8wp0hW0ei22+3kWND7LpSSvMj6WatR3VSs21TqWkrefdMkicSjoTuHKrNkZBu5Ij2VT/Gse+s/tGxFny+sY70/jSoN2LKG1G0j7i0KatD4QUwQHFpkgndPZWfXb3jq64f/AGK+NXl2fEhM7lLHp8aj/QhTwhZYOWtSvaKj2kmtn8m14GzptasMgNtqI5BREj96suW6P7JEAWpJOtmV3kLb/Gm8oSdGksl9F+0iUlOe/gBHHfM99HXLKFWpIjNxlKfDEB51krnEPpPGPdWvfcKXrOsbknyUr40mqQoyvJ6Jd1lZ6NKQ0hKVAEowgCSByzPOhNxWVAbwhI6qlp04KUB5VNsntB+kiC3hhM+1Ohwxp3127EAKeEDJ5zwmR61malssJ+qPClTykcB4UqBHz7dS22rQh1eJRazUlKSSnJQnOI13xRT9KQ5icR7K1rUJ1zO+s22hEBOYSCCQFGCRxnWiVotH2RyGdaVtWCFnkm2XAdcWEdZRjKM85Puo3eFhIbtKViFpbkDfnhSJH7VVrifW2qGmwVclFPv50zaO9bROY6MgELIWVYgsEYVSTIGo5ialylxRdRq7Me7bC06hac8CkqjjhgxW7stuD9oW4n2SlvCY4o07jOVee2xkg5+yRP4HgaN7S23oW7K2gFBDKhiESrpDniGqSAEbpknSBTILGy189FeYccXAKilSiMjJy09kSBnuivar/t6UsOhKkFZQMKSoSUlQGOJnDz518xl0k5me0mtFfG07i3WnWlgYEBsAAjIIbBxggBSVKSThz38qlxyWpYK6lHFnwFU7qcm0pH2yfCarNW1Uyc8o4aUQ2aKunOFIUTJgg5RnlBHGreCV9h/aCyLStAKFAlGICMyCTnQ9N2vkpKWHFCdQ2ogZHPIfma0G0bdofSlCujJSZMLI3CBK1knU5CBmO4Mi4rUgl1IUnCCcSXwCI4ELmpTvkuqdIivy4LWS3/dXFZA4kNqUQOBIBjjFFbvu10LAU04mchiQoZkjiKMbZptFofKmHYaiEp6VSBmSZKdNCPCsvb02hpSi48AhWP2XCswTBEboxDTTlTQmegbOW9yxsdGhLagFY1Y1wSVYUykZdXSZyHE0Et9pSFqLuPEtWKSlWpOZE4dCMyRlAisQwqIzUJGIHGoGOI6wJyp9rtiUrRONQUhJOJZMTOc4piCNeFYanj7nbYKT6L9uIDysJUAQSCTnmkycgIzkabq2V5OBNisyydMAnjLR+ArzpKsZ6pVMJyBkqzAOEazBOVau2WpYsybO6FLwKCgU5KACSAhXVIUc93LfWi/FJFRi5ZRfvppIbs6wcltLPmKxL8Yj2n1rbs3qvA2yqy9VKMIU6CFAb9Rr2cqxqQw5aFJCHcIK1KAPtRJwJSEyJMJGeUzuoU03tNpeLKMPlbVPC5zX9A98CasXWr9Z90eSk0/9IdBmXk5zAW4kDkBOQrWbB3gf0xr9IdfDR6QkLdcKDDasMgnPrRWtUcvLpBa6FA3es7gFH91U1BbbCh+xtlBSVlfslaU9UEiesRwoBtDfFsQ66lTzgbKlFIwpw4SchpBEEDPhXLXddrOjBWMKRISBMCSQEnKVFRiN9NRsXVEruy9oIASlswVGOnZ3xH/k5Gmu7HW0JK+hlI1IcbIHbC8qpDZ+0rJIZdMZQEGRyMaVqdlLqfQ44DZnkoUw6lRU2rDlhWCSRAzRHfT2gmYl+5X0zLSo+zCv5SaVzJ66hxbWPL8K1uAkdZBzBB6poG0lItKFJbcwL6pGEykkQcz2zUIGi1djg6Vvu9DWxtwzs/3lp80/GoW9l20s9KkGQoYczkM/fU1u9hpXB31CT7qG7JjFo1Wx9wrYCXC9OJM4AnKFAGCrU7jlFXLISH7SMv1gOv1kpNJi9W2rOgKcSlYbEA5kQAAcOpExVa57yLzjkoQFpgKUhUhyMgrXPIa9lc71EnRuotoKlR4Dx/ClVK3LdBGAjmDAjxH5ilSc/oKPGGLuYiVtKI4JdIPiQakDDC3CgIeSAAc3Ek/yZ1vzsixGRdH7SSP5KrDY5oKKkurSSAPZSRlPNPGtflROwFXLbbG0I6O1Zbz0Rmec8qBbc3hZwUONIeBXkcRbIGGIiEyCeZIrZNbLJSTLqlDkgA/zGp3ris4AKrOp2NxIPePZA76W9FKLR4w9jcwqGIEbzr25ACoHrtXJKpk9YkjWd+ete22awMSIsKEDmlBPfmfKioZbGiEj9kZeAo+X6F8f2fP7V3KPsieyrAuG0nRlZ7EKP+2vfUucIpxVz86XzP0HxL2eDNbJ2xWlmc70EfzRWo2VuC3MBaugCVGACpDSzG+CQogaZCNK9QJ4x40vzpUvVk0UtNIw94MJVJfyUv28UNiREFIAAGQGg8Zrt33axhDYnAdcBBJznUgzRHam47Ra2lMl5kIJBHzSgQQZGfSH03msgn5PbY2gobXZSCc1FJC92QXgKkjL6JFNO1lhVO0MvW8ujnAnIExj0AHEwTw0HpWfvZ5TxbJAyTMFQjMwQDP2a1rewNsMF51kjLJMxlugIjf21RvTYN5KF4S6859GEIDeumbhUBExlrVqSJpmVtLWQwslHEhZPhllVO1LK1pABJCUpA7B6RWgb2btCW1ByxWkuH2VIKcKRl9EA4t+/f30667ktIfSsWN5KdDiST3mRnV2h7pZ+/op7NjCHJAmQM8iIk5bozo7Z7WkEQB3KGfbnnQnaS7XWlurlCUlQIRjGM6CShJMcYJyof8A2iC2Cp6FTIRh01zKgnmcs9a59TR3vdZ63if5RePBae3+cm0tVtJCcJwx9qZHDlnUd2p6R7qrRiQCpf1og5SBO8HurEpvhQIEyOdGk2gp6NyzJxKKFpdKDESdFq0kgqEZSDUw0JKe6TN/J/yunPQ+PTi83dtuv98m2Up6eqWiMiMUyCOxQq5bLM/aGS2ktlagBCnEhOWZ1Vyy7q89sG0BcJEJQBvW4R4YUzNSjavCqJMTmRCpHFOJWWXZrmK6fo8NTqmksGjtT6kpjGlKldVIKtVct1W221oAC1CeONOfAyDGkVkGHW7RiUMUNJDgJiRBlRVkYTAA3ZxWkRftigArER/iT7svGtUzPoJshc4gRMRIUD76sPptq0gMJcKs5hJUIgiDBA1In0oKwLvJB6QDeOsk69qs6OXelmUlFoUkARKUg8IB62mVO21Q8Raaz/KBbNtfSOvGIZKMZAzpFSPW8lJKikJzJJEAc57aq22yKlLgcIS2rr5xiC5Ekb4MHX1potbC3EsqJJXIzJzEZiYj+tRKQgw3fVrDYRjbUgADCRu7CCKuBoKQpK4gdYboMGKGpuh/CAl5iTATiChnw0Mn4UIZuRbSvnXnFHQjrBPdri37hrXDp+TFp5NtTT4KF7X2ourJBAnKPaIGkbhlG6a5YLzV0gUlxU6x6g/kzU1qsa1KGCCkqiDOIEmM+IiqLrLgICW5UhMKw6EqMwo9wPYR3ZuCkrM/7NgLQpWZeV5b+ylSuuEtpBbSpQABK415Cch30qSjP2dCnH0a+DvE10E8DTw2rjPdFIp5H1rqMRpdA3Dzp6YPA9n9aaDG73Vw57hRQEiUj8gUlIFR4jz86SVDnRQWcWnsrgRUginzymihjSyR+fwrqRl7q6dP6fGo08cI7/6UUM6R291NUjKc/Kn4TyHYZpyUgakx2fhU0FkaArdNOUV8TUmU5YfA0irLdTAgKTx8vxrmE8vD3zUnRqmZArhbG/xkegooYwt5ZgeIqNdkQdUJ8B8KeSn6OY7YpQDrHr/SkBAmzJGYSgdw+FVLbdbLhlxttZ4lsT460TMEZEjsFcS2OIPM5+tAGZd2OsK9bMjuKk+ihUI+T6wRPQH/AOq/+VapTvYeyT6UzEYkgAVVv2JpGUtGwrKY6BtDZj6YW6D2hSyn+E1nL1+T+0Kc6QOMyYOEgpmOCQmIy0r0/pR+RSQU59XXupqTRLimeT2rYO8Vpn5tY4BcfzRQpewd4g/9uf30f8q9wBSOGfOfIa05IVrhSPU+dV8jJ2I82uHZi1Bl6zPpCUupTCgoLKcJkgCd4y7c86P3PsLZWQD0ZUoZhSySZHACAPCtcLRlGH8KjUr8yKhybGkgba7pQvCYzScQziDBEwOSjrNDL4uV51vAHVoEgmCTIzyiRWlx8qd06TkNeZNZPTi5KTWUXudUYS5tmHWn0OLUlxtMkpWJJMGDBBGsHlFadix2YezZmU78mUJ9BJokp0b1J75qJbp3YD2DOs9bQWq7k2v4dFQltwkYG0XRbgo4FDDJj2dN2qeFKiG0O0a23OjSkQnUqBzO/DplSrrUHXCMW1Ztgsc/A10rHECmppBPOkUJIG5U9h+FdKSd1cJ4wa5I4Ed3woAfhPH310dtNCZ0J8acG+Z8vhQI6FcvCljHA+FR4TxHh75pJnl4x7qBksCuFJ41GpXKezOliPA/nsmgZIWQRmSfzyp6bOI4VEHefik09Dw3lPjUgd6Ijf8An1p4y3DwqBbwO8evpXA6N+XfQA10L3nLgBHrn51ElkAyU95z+NWSJzGdMJI1juHvNMCIuDjTwZ1z76cUpOZnvzpimgd47x+FACCAKaWxxHf8KeLLzy5EikplW4n18yKQEeFWgNcKTvp3RqOU+VLoyPozHOfhTAa2ngO+psUbvz41GArge4f1p6ROUjvPqKAJC6FDIxyj40xKY0Vr3eFdNjXuNIsrRnKfT+tAhq1HhPOajW4ZiCT2jL4VMlaidEkd35FTOWdKR7Kh2aDxFAFZIMZ+tcII3ZfnlTiUj6Xl8K44oboPiKAGYt0V3ADmR5V3F39hHwpgeEkGfCfGKAOqA+qT3D30q50ka+npSooCZNNVXaVAEydBXVUqVNAV1+2Pzvq0a5SoASdPGobRu7a5SoAeqmqpUqAOt6inr91KlSYFa0a1SVqKVKhASWf26In8+NKlTGQt7/zxqJPtUqVIC6n3inPe140qVAFZWvfU7etdpUAMTqaanXxpUqQFZrU1cc08K7SpgRjUVYc0PdSpUCKFQrpUqYEZ1PZUdm1V2+4V2lQBPuFdpUqB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07777"/>
            <a:ext cx="6101225" cy="4326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479" y="2621792"/>
            <a:ext cx="5184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Cluster 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Pengunjung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pendapatan</a:t>
            </a:r>
            <a:r>
              <a:rPr lang="en-US" dirty="0" smtClean="0">
                <a:sym typeface="Wingdings" pitchFamily="2" charset="2"/>
              </a:rPr>
              <a:t> 	</a:t>
            </a:r>
            <a:r>
              <a:rPr lang="en-US" dirty="0" err="1" smtClean="0">
                <a:sym typeface="Wingdings" pitchFamily="2" charset="2"/>
              </a:rPr>
              <a:t>menengah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spending score 	</a:t>
            </a:r>
            <a:r>
              <a:rPr lang="en-US" dirty="0" err="1" smtClean="0">
                <a:sym typeface="Wingdings" pitchFamily="2" charset="2"/>
              </a:rPr>
              <a:t>menengah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Cluster 2  </a:t>
            </a:r>
            <a:r>
              <a:rPr lang="en-US" dirty="0" err="1" smtClean="0">
                <a:sym typeface="Wingdings" pitchFamily="2" charset="2"/>
              </a:rPr>
              <a:t>Pengunjung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pendapatan</a:t>
            </a:r>
            <a:r>
              <a:rPr lang="en-US" dirty="0" smtClean="0">
                <a:sym typeface="Wingdings" pitchFamily="2" charset="2"/>
              </a:rPr>
              <a:t> 	</a:t>
            </a:r>
            <a:r>
              <a:rPr lang="en-US" dirty="0" err="1" smtClean="0">
                <a:sym typeface="Wingdings" pitchFamily="2" charset="2"/>
              </a:rPr>
              <a:t>tinggi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spending score </a:t>
            </a:r>
            <a:r>
              <a:rPr lang="en-US" dirty="0" err="1" smtClean="0">
                <a:sym typeface="Wingdings" pitchFamily="2" charset="2"/>
              </a:rPr>
              <a:t>rendah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Cluster 3  </a:t>
            </a:r>
            <a:r>
              <a:rPr lang="en-US" dirty="0" err="1" smtClean="0">
                <a:sym typeface="Wingdings" pitchFamily="2" charset="2"/>
              </a:rPr>
              <a:t>Pengunjung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pendapatan</a:t>
            </a:r>
            <a:r>
              <a:rPr lang="en-US" dirty="0" smtClean="0">
                <a:sym typeface="Wingdings" pitchFamily="2" charset="2"/>
              </a:rPr>
              <a:t> 	</a:t>
            </a:r>
            <a:r>
              <a:rPr lang="en-US" dirty="0" err="1" smtClean="0">
                <a:sym typeface="Wingdings" pitchFamily="2" charset="2"/>
              </a:rPr>
              <a:t>rendah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spending score </a:t>
            </a:r>
            <a:r>
              <a:rPr lang="en-US" dirty="0" err="1" smtClean="0">
                <a:sym typeface="Wingdings" pitchFamily="2" charset="2"/>
              </a:rPr>
              <a:t>rendah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Cluster 4  </a:t>
            </a:r>
            <a:r>
              <a:rPr lang="en-US" dirty="0" err="1" smtClean="0">
                <a:sym typeface="Wingdings" pitchFamily="2" charset="2"/>
              </a:rPr>
              <a:t>Pengunjung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pendapatan</a:t>
            </a:r>
            <a:r>
              <a:rPr lang="en-US" dirty="0" smtClean="0">
                <a:sym typeface="Wingdings" pitchFamily="2" charset="2"/>
              </a:rPr>
              <a:t> 	</a:t>
            </a:r>
            <a:r>
              <a:rPr lang="en-US" dirty="0" err="1" smtClean="0">
                <a:sym typeface="Wingdings" pitchFamily="2" charset="2"/>
              </a:rPr>
              <a:t>rendah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spending score </a:t>
            </a:r>
            <a:r>
              <a:rPr lang="en-US" dirty="0" err="1" smtClean="0">
                <a:sym typeface="Wingdings" pitchFamily="2" charset="2"/>
              </a:rPr>
              <a:t>tinggi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Cluster 5  </a:t>
            </a:r>
            <a:r>
              <a:rPr lang="en-US" dirty="0" err="1" smtClean="0">
                <a:sym typeface="Wingdings" pitchFamily="2" charset="2"/>
              </a:rPr>
              <a:t>Pengunjung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pendapatan</a:t>
            </a:r>
            <a:r>
              <a:rPr lang="en-US" dirty="0" smtClean="0">
                <a:sym typeface="Wingdings" pitchFamily="2" charset="2"/>
              </a:rPr>
              <a:t> 	</a:t>
            </a:r>
            <a:r>
              <a:rPr lang="en-US" dirty="0" err="1" smtClean="0">
                <a:sym typeface="Wingdings" pitchFamily="2" charset="2"/>
              </a:rPr>
              <a:t>tinggi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spending score </a:t>
            </a:r>
            <a:r>
              <a:rPr lang="en-US" dirty="0" err="1" smtClean="0">
                <a:sym typeface="Wingdings" pitchFamily="2" charset="2"/>
              </a:rPr>
              <a:t>tinggi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28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-902810" y="-2360347"/>
            <a:ext cx="5248191" cy="52481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10799030" y="5378450"/>
            <a:ext cx="2228850" cy="2228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186540" y="409865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9064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17</a:t>
            </a:fld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2543521" y="1045492"/>
            <a:ext cx="807720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/>
              <a:t>Output </a:t>
            </a:r>
            <a:r>
              <a:rPr lang="en-US" sz="3600" dirty="0" smtClean="0"/>
              <a:t>Clustering</a:t>
            </a:r>
            <a:endParaRPr lang="en-US" sz="3600" b="1" i="1" dirty="0">
              <a:solidFill>
                <a:schemeClr val="accent1"/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585415" y="1645916"/>
            <a:ext cx="6102598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3875059" y="1696208"/>
            <a:ext cx="5554570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EB83FA6B-1F2B-4112-940E-2203A43C3292}"/>
              </a:ext>
            </a:extLst>
          </p:cNvPr>
          <p:cNvGrpSpPr/>
          <p:nvPr/>
        </p:nvGrpSpPr>
        <p:grpSpPr>
          <a:xfrm>
            <a:off x="2861619" y="3598475"/>
            <a:ext cx="2069259" cy="572747"/>
            <a:chOff x="-1449886" y="4212342"/>
            <a:chExt cx="2069259" cy="572747"/>
          </a:xfrm>
          <a:solidFill>
            <a:schemeClr val="bg1"/>
          </a:solidFill>
        </p:grpSpPr>
        <p:sp>
          <p:nvSpPr>
            <p:cNvPr id="89" name="Freeform 4461">
              <a:extLst>
                <a:ext uri="{FF2B5EF4-FFF2-40B4-BE49-F238E27FC236}">
                  <a16:creationId xmlns="" xmlns:a16="http://schemas.microsoft.com/office/drawing/2014/main" id="{7C8FD39C-4C96-4F2E-8823-57EB22DE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62">
              <a:extLst>
                <a:ext uri="{FF2B5EF4-FFF2-40B4-BE49-F238E27FC236}">
                  <a16:creationId xmlns="" xmlns:a16="http://schemas.microsoft.com/office/drawing/2014/main" id="{DEDAB64D-E1AD-4505-9835-4BBBA34F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463">
              <a:extLst>
                <a:ext uri="{FF2B5EF4-FFF2-40B4-BE49-F238E27FC236}">
                  <a16:creationId xmlns="" xmlns:a16="http://schemas.microsoft.com/office/drawing/2014/main" id="{2264CFB3-BD3C-4084-836B-21F9483F7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464">
              <a:extLst>
                <a:ext uri="{FF2B5EF4-FFF2-40B4-BE49-F238E27FC236}">
                  <a16:creationId xmlns="" xmlns:a16="http://schemas.microsoft.com/office/drawing/2014/main" id="{49DF345C-5CA7-4352-9FE8-1D4EDCB40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465">
              <a:extLst>
                <a:ext uri="{FF2B5EF4-FFF2-40B4-BE49-F238E27FC236}">
                  <a16:creationId xmlns="" xmlns:a16="http://schemas.microsoft.com/office/drawing/2014/main" id="{7A888C8C-798D-4C1A-8F4E-085F23F17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49886" y="4548551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1742F8F3-9C5E-4FBC-B841-444E6C39C15B}"/>
              </a:ext>
            </a:extLst>
          </p:cNvPr>
          <p:cNvGrpSpPr/>
          <p:nvPr/>
        </p:nvGrpSpPr>
        <p:grpSpPr>
          <a:xfrm>
            <a:off x="7163959" y="3598475"/>
            <a:ext cx="285751" cy="269875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95" name="Freeform 4461">
              <a:extLst>
                <a:ext uri="{FF2B5EF4-FFF2-40B4-BE49-F238E27FC236}">
                  <a16:creationId xmlns="" xmlns:a16="http://schemas.microsoft.com/office/drawing/2014/main" id="{08E8FD0B-A6C6-4B1A-A988-759BF844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462">
              <a:extLst>
                <a:ext uri="{FF2B5EF4-FFF2-40B4-BE49-F238E27FC236}">
                  <a16:creationId xmlns="" xmlns:a16="http://schemas.microsoft.com/office/drawing/2014/main" id="{7ACF4EA4-625C-466F-B247-3F23D7704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63">
              <a:extLst>
                <a:ext uri="{FF2B5EF4-FFF2-40B4-BE49-F238E27FC236}">
                  <a16:creationId xmlns="" xmlns:a16="http://schemas.microsoft.com/office/drawing/2014/main" id="{3FD04B24-DD52-4E6F-ACD6-3AA2EBB19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464">
              <a:extLst>
                <a:ext uri="{FF2B5EF4-FFF2-40B4-BE49-F238E27FC236}">
                  <a16:creationId xmlns="" xmlns:a16="http://schemas.microsoft.com/office/drawing/2014/main" id="{32D77BCC-A30F-4670-A06C-F90E9C03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utoShape 2" descr="data:image/jpeg;base64,/9j/4AAQSkZJRgABAQAAAQABAAD/2wCEAAkGBxMTEhUTExMWFhUXGBgYFxgYFx8bGhcdGh0aHh0YFxkhHSgiGBolHhgYITEhJSorLi4uFx8zODMtNygtLisBCgoKDg0OGhAQGy0lHyUtLS0tLS0tLS0tLS0tLS0tLS0tLS0tLS0tLS0tLS0tLS0tLS0tLS0tLS0tLS0tLS0tLf/AABEIAMEBBQMBIgACEQEDEQH/xAAcAAABBQEBAQAAAAAAAAAAAAAFAAIDBAYBBwj/xABHEAABAwEFBAcDCAcHBQEAAAABAgMRAAQFEiExBkFRYRMicYGRobEywdEHI0JSYnLh8BQzgpKisvEVJFNjc8LSFjRDg5PD/8QAGQEAAwEBAQAAAAAAAAAAAAAAAAECAwQF/8QAKBEAAgIBBAICAQQDAAAAAAAAAAECESEDEjFBBFETYSIyQnGBBbHw/9oADAMBAAIRAxEAPwCdDXOukRzoem8FRPQO/wAHuWZ7qYu8uIcT2MuKPiEEeVe1ZwBFaRrUfSzoMR5fHTzqmi3tE545167bg7+skR3V1d8M/wCK2PvrCPI5+VFoVF0BR4DzPujzpFsDMkn7xy7xp5VSbvRk6Wlo8kuJ8NT7qttKQrMEHnOI+NICbpssgT2DLuOlNShasgAPP4R51KKmsxhQNAzgudRjPF26d408qcLqWJGEZbgR5UdbSFFKQYnWMz+yBmaIpu4JScKVqJ3qOEf8h+7WL1KNFp2YwskagipmG5MCjDdhfWpQPV4ZT5kR5VTFyKGaxAGZnMd24Gq3oWwrPN4RxzggZx2kZCoji+rHafcNfGtVZ7NjRhOmk0IvOyBtQTNTGduglGlYI6EnVR7sh8fOpGmANB37+876mCaea0II9KctVcNRLpiOGuGoV2lI3+FVnLXvyHMmolqwj2BaXUDjw3Z1SdtaBmp1A7Vgep/PpQt1+MoT1FoWo5CFAgc1EHIVhLyX+0ag2Wb1vQNJlR1mAN8aydw5/EUH2SvYvPPYjPVSRwgE6Dd7Xb7sjfFuceUZMjjKRMcgchwHvq3sdag0+FLMJIIMdY6fVTJOcbqiGrLenJmr0kotdnptcqgL4Sr2W3lf+pSR2yoDKnF94iRZ3AniS2kfvKcArsl5GnHlmC05N0kWlHwpuMczQ4W4hX6lSjyWk+YJFTqtjxEt2dtP2nXJ/wBuHyNc0vMb/QjVeO/3YLZComIHE6dsmBUamuOfbnHZwjlQNVntLq+spOupJVv3CE5csqKos1o0LqOrKCAyZlOQMlw7o3b653rTk/yZUtKKVxLQR+fzzpyyEiTAAEknQb/jQ+1L6MDpLWEdoQkkZaAyZ0+FY6/b5U4ooQ8txvLNaUZnWQAgQO2kRGFk99bSKWv5pRSgaRkVaZnllkPjlygmI8Y7AKVFnQo0eqAq5Dz/AD404N8ST5elay+NnUxibKQvXD9bsHGsuoEGMKgRrIiO0GD5V6sZxksHJKLicQiNBHZUqe2osKuQ8/hS6LiSe/4RVEEylp3kdhqu5ZmVatJV2oHvFSJbA0EdlOApNFWV2bns5Mlhgf8AqST5pHpRBi6rBIJZSmPqpCR4JAHlUFTMtqUcIBPICocEUps0Nmu+wpTCUQCZgKUJPcqidiuuzL0ByyydcEfxzQm7LpWlR6RMAaCd5+FWugQyVLKjnmB+HCuWUY3SZupPsKq2cso3vifq2u0D0epjux9mUJBtB7bZaSPAvRQe67zXihWYmtjZl1lOLh2aRkpGPTsohCykqtGDdFqfT6Oiq957HJUUlC3yNCDa3zHPN0/kVqL8vZhpQxuJBgykGVaj6Ik1m7btoAIZb/acMD90fEULUfJMtqw2VlbDJSci4qRvedPq4aT1x3eymHXFYvqpdcKuyArLvoXb78tD2S3VYfqp6qe8DXvmhwFJ6rZk5Lo7bLOwVHo0Lw7itaifDGRVM3WyZltJO+RPrVuuxlUubfJGSkm57P8A4DX/AM0/Cnpupj/Ba/8AmmfSupvFtRIbxPETIaSV6biodVP7RFMXaHT/AITXJSi8v9xvqjvcrNzSNY6c5cIgvF9DUIbbQXDokAAJGmJWWQ5d3GqKbEQDJK1qzUYknkBwG4UQszLbQUqCpSjKnHlBMn7qdBymrLFoW4Ooo4f8sYU9k7/E0t79G600lVmKd2TWtZW4tDKTuWSVjmUASOwkVobouSzseyFOK+tGEHvMmOUCrxu35wFQzkZa+NE+hbQOsueWvkmll8sf4+iiu3YdChvs6yvEyfACqD1uQczjcPFR+MmO6qNus5QtQiJJUNDIOYII3RUZSYyOlFJDt8FpN5OFQAACZ0SnM95kz2RWrW2ygkFQURlPteedYB20LRBTE7sQy8NavvXqoAwgkpiTMDMA8zvG6qtkYRoH1pxSk5effTdorItxDiUqUhZgSFFM72lEjcR1DyINV7KwZnilJ8Qa29+XcFWZm0ATDYQ6B9JGk9oPu4UMa5PH9mLqSQ4VtpK0kaiSNeO+RQq+mcD6hHAjvH9a9EaseF1zSVAE8z9YclAg9pNAL82fW66FJW2kRBxKz7gASaW5djUX0ZNIrtatnZRAHWeWT9huB/EqTSpbitp7U0+E5AAdmVZ3aFhRdK8JhUQdZMbq0r1jTANOwhScHeDvBGhruhPa7OecNyoxzd2LVEAZ88+yNQaKK2SewhQwknVI3c531trKkKQJAkDXnzPGrLeWWVEvKl0JaETyy1Xc42YWkg+XjUQZr1i02VDicKgCDurEX9dAZWMJlKpI5cq00/IU8PkiejtyAm2ONam47OgIEATx+NAw1V6wWgt7pFPUtrAoYZpwwFdtR2qxA5KyA3kSP6UDXfGGVHID899Bb/2lctAwJlDe8b1/e5cq5JJxNXqRov3htQhHUabQ4oDNw+zOnVAzUOcigVsv20OCFOkJ+qnqjyzI7SaHgfn8/nyqpbbzZa/WOJB4TKu5Ik/ntNQ2Y7pMtBMU6Kzdq2tTo00oncVnCO4Zk+VU1262vaSgfZGH+JUq8KhyRpHRk+jWPvJQnEpQSkbyYHnQe17U2dGhU4fspy71GB3iaEtbLuLOJxZJ71H95Xwqzb9nUNtyAZxDMmdxpbjRaCXLIHdp7Q5kw0EjjGM+JhI7waku5q1YitzryMguFYTxSmMKO0VqLDdwCE5bh6VPaGAE+FTl8mqjGPBXZszrgGJSlAZdZWWXAUDdtKwSkqCQCRCRGnPM+FElX+lKQcZQM8I0mCdBvoLeTkrJACcSUK71ISTGfEk0KlwN2+R3VPWOfNUk900Zua8kobKG1JUMZJO8SBkROWg8azRV1c1c6jsLMtGd7hnPXqjXjQI1V5XgS2ViJSIn6x4/Hv0obb71U2cOCTAO4DPz8qbaQAy2gCBhJ8yKlvlkFYH+Wn3069guShaP1aMROILeTOZkBQUB3FaqroeA7e2rFtMpSANFu585TI8CjxNUnctdKBEbjhU4kE5fhRe1D5pRAzIbP8KKB2VJKg5hOEHMxkO+tCiSyMCVKPRtHITuHwquCJZDNi6wQBGLCkEb5jSvT7gSFWVsKEgpKSD2kV481Y7ThSsphOROKRhkgaRr8RXrWyoWbMgFehIkJAnPOZxelJt3ktJGDvy5lItRazhKeoToUEkjvBkVK1dIA6xitdelkSbYjGVKlo7yJhXARxq+0whPsoA5gAUWOjHN3YmMkqVzAJ9BXK2+fAeP4UqLFRMmy4MiZFQpThVIqFVsNRi01vknAZw9XU561CbQQdars20EZ1G84N1IAqxbZypt42Lp0iCBBmfdQj9JCcyoAcSYFRnbaytCMfSHggYvPTzqW9rsqrIrfd5bJMSkb+HbQm2Xg22CVKEjdInv4d9Ote26nm1hDCmwokBZ68DQ5JEg84IrH2m6mnTjWhLsCJJxga5kTCTnqQDVrX6MNSDXCK97bXMTJcxnclvrAd/s+JoKrad1zJhnsKiVHvCcv4qJ2TZpicSUApOYzxDuJnKjTF2pGgrGUm2XHSjyzD2kWxxSEuOKAWdB1R3hOoz3k0SsOyaB7RJ4gZDyz86O2+z/AD7A7fz5VeasSAtUE4lkEieAIAjhmahpmsaXANs10NtjqpSD2etWWmuAJ7B276Ks2M/RbOWk5T3nOrAsSo6xSk+OVTt9l7gclhXIVQ2iahkfeHoqjNtdYaA6Vwd5ie7KaH7QkdCmAc1iMjpCt8RVRSsllpshKElRAGEZkxuoded4NlCkpVKjwmPHSstj6xmSYVqeRyBzpyVmdIHEz+A8q0oz3DL0a6rHY5/NTbyV1k/cTPdI91ExdqrQGUtmTCweqogSZ1CSN288KI2vYm0rWAlKYCQMS1wDmdBmqM+FZyZqlgxNpcyjjVu7lwyP9X/ZW0Y+TJSs3XwI+i2if4iR/LRuybJWGzIhxWIA4vnVDWIkAADSi0KjAWhcttGPoq1P2lUQtNjcccQUpJT0aQcIkzmQBmMzWpF5WCzJCnglJIlACJATIOWUa1TtXynWZI+ZYcXw6oQPOm3ihJZsgsWyhW04FIcStSipIUpMBQHVUYAIEkyM8uwV2y/J4uUlx4SCD1RO8caB2r5UbY6sps9lEjLIKcI7QARVVy139aQMltJOs4WR4LIMabqWQweis7NsNIKXHVKSr2g6sQrxzAy0Brir6u6ypwh1lAGgT+FedtfJ5b3jL9qAB1wlxzyCQnzrQ3X8l7KEgOKcWd5SENg9ualCgA3c1+svrW+k4mklQVluSEk5b8s61+zSkKaVgIKelcwFOhE5EcoisHYLrS2XGEYUIV0iVEqKtUlJnTcK0eyy+g/uinCCFHAUgAEzBT1grPSKpiQUvgkWmznilweGE1bWsASTHbl61Rv2zDpbMolROJwGVHengDG7hV1FnSMwlIPICoKI/wBJRuUD2Z+lKrEUqdiAa1neIqFb9HbMErQQpSRyJg0JtlhiSDiHIH1ANdaaeDOmALXtKhBUkJUSkkGeqARzNCf+pH3lFDagCASQgSQJAnEctSNKEXxeMpWyUytK4LnGVYiDOZjEAKFWC3rQvCjDCoSrLIgnQgggjqzEbqxbbK4Dd5BwNhxai4MYRiUSRmCTyGmnKmXNbWkrSp0hSc+pHLKRllOutA7U8vLrdUkmP2lADXOABTbKnETP2Y5StE7uBFTXQN9nqWzNgS8cKpgJKgUkpIMgAjxNWb42XISpYcQoAH9YIUMtzggk9td2Hs4lUyYSMiSRmeExurVmzpzhKROWQAqGy0eUWC2MspKVupkEmASox2CTFMd2pa0Qha/BI8zPlQe2snplngImO2qq0E5CSeAHuG7uq+DJybYeum9FPvoUWk5AgAk5ZEzzNHV3qpNobs4SkFYJkDQAKPHP2eFZzZBktrCneoAVZqBT9GMgYJ8KJWu0N/pzdoCsTaEEQAZJKVjLKI6w31Las0UZUSWC9XXV2tClGGQIjLUqzMfdoO5a1OXWt5SiV9IBJO6UiBy1q1dziW1WgpCl9PE6DCAVnKMUnr+VdZsy02b9HQyOiBxYVpKpMzJKsj4Uv6Cn2wXtOYu6xniAfFBrV7SohhHan+U0KtV1uPtJacbDiEAFKQUtFvKIQUykiJyIopb70DiQhaOhUCMnQYMAjJWSfOlvQ1B9Hni3hjIgzCs5mMjmBA9a39z26wWazMLcZCnVthchkKWRCZM8ZPGsorZS2KfVhZXglYCiAAclQYUcwTHjWsYs1jbaZbtyMTyGwnDBKRASFQEwgjEPIVpJqiYJ2V7R8qKDkxZnFcCohI8NaCHb29rQf7vZMI4hBVI5FWRPZWosm0FgQP7vZUgcm0o9xNZu8flgUCUtWVORIlaydOys0aMr/wBk3/af1jpaB+ipWHySD61bs/yYO4VKtFoLhAJgydBxKlelZ62fKlb1+yW2xwSiT4mldO09odSs2h9aswACctNABlTaZNo3qtnrM+hs2laUhsYQkrKcQgakKSTVtpu7GfZwE/ZbCv4iknzrH7XKPQWdafpJg5bilJjlQtVuLaUDDMpB15ChphaRsrx+UWwMlSAhxRTkUwY8yRQF/wCVzDPQ2VI+8Y9KwN6tlTy1cYPikVXFlFVtJ3ejW2z5Urcv2ShA5Jnzq5d20LzzIU86oqMzKstTu7KxIZFHbuZHRN9qx5ijaidzWTebJuBeIAyJjxBFGNlrCbRZjiUS+gyFE5mANT4dlANhUxP30+v41rNgBCnBwKh/L8KJKkVF3kLWS1h5ADoIfYUmRpiGLCT4KM8+2iTlrSNVIHafxoZtjdiVoQ6CUqC0pUR9JKpSQrjr5UmLnQBqe4AVBRYcvNv/ABPCfcKVcF2N8/GlQBbsNrQkQnIVy321sIK1rCUpzUToO2sOm/svZOLkQB5gmoL4vVhbHRWlDrmMdJgQQAUoUIlWJM9YA+FdDrlGSn0Yu9F4sSt6nCrPmVT/ACioLpsy1lSkpURiGg5K046itGL1UoRZrnKjqkuyqCTvJEJ4+1R+1sXoqP0foGW8KSFKABkgFWcKyBJ3cKjd2PbaozA2afcDfzZjfmkEabiZ3q3bqK2DY0lakoUpX0gCOsSMPVmMMSBnNU70uhw/93foSIzQlfoApMD9mjTd3WU2RptVrU20Os28RmrWFE5RIMzlUt9lUuDTbGNqT0qcBkYUnNORGKd/pWjWF/VT+8fTDWU2cs72BRZeAAITC0YguNFEzI186Mt2q2I1Zac/01lHkoGs2Wjz203esvvD5tMOrGaJOpjWQMj5Va/sZUdZ1cchCfhRmzvpdtD7hbwFKSYMTjkZkjXWO6grN6rVa1sYU9VGIqjM+z8R4U8CtjLNdbJnCFLjfikfw1YasSQcmkjfJifBUKobdl7PPN2pSlfqzCIyj2s+ZyFDrQV/2ct5ZPSqWAVDIkBcAZcifGqyLBrHXAjVSAOJVHlhjzqzaGkGz9MgqjKN4VJGYMwRnwrC7QZXZZlHU4TPaCa9BSxguxkf5TPokmkxplS67vddClNOhBTGSkylUjedREedctxtDaVB6z4kx7bfWT2lO4cyaK7F+y52p9DRS+v1Dv8Apq9DUWWlg8y/60tK3VslxKCCtKSlAzwhUTimDlVba8KU0wpSsRUk4lZdb2DJjLMmcqF26zEWl0ltWH52Th3YFb9POi99IH6DZY0AQkdhbnn9WtaMlZnmgtKUBKoBCj4KNZW0MDEr7yvWtu2nqt/cX/PWPtPtrn6yvU0JUK7bKgZo1cbfVP30+iqGg0TudcJV99v/AHUwfBs9pm5sTB4KQPFH4Vnr0R1WD9j3JrU3wJu5J4Fo+731m7zYWttjAkqITnAnhQuRP9JnryT85+yj+RNVcNX72QUuQoQcKJB3dUD3VQUoDfQC4FhFHbr/AFSeThHkDQhphSvZQpXYkn0FanZy4nltlKm3UwvEJbUCerG8afCmhNWsB3Y9UKV94e6tdsQqLQ8PtKHmfhWesV0mzL1JxJxZxrI08K0WzLRTbHQRGIlQneDi+NKTHBNYZotqk/3VZ4Fs+C009CTy8Pxp20CP7q8N2AnsiD3jKo7M5KEmDmAayNRxTzPlXa6TyPl8aVMR5Ah+PbKP2So/7APOitn2kUhIS2nQROAFR45ycu6mJYbG5IrqrQ2nVQ8app9sUaXCOuXzaHJCg6QR9FwtntlOH0odejLb+LpEvoKo0IUBAjqgpEDvo/dF7WNsqL5BSQANTB7s6Ks2+6nMkL81DyJrN17NE36PMby2dbdXi/SQmAEgLZIgCdSlSuPCtJarOFWezMpcbPRQFDHAUEpge1BM8K15u6wr9m0DsJB9wqNWyDKvZdbP7IHmFU/y9iqPoI7JrSlpQKkyVzqNITz7aPoMkQZrCr2GVqkoJ5KM+lR/9NWxHsqd7nAR4TU1L6K/H7LV3OS44B9KST2EfnuoBdSJvS1/ZaP/AOX40SRYrc2ZAPaWfeBnVRPStuLcLKA44IWoFaSoZagkjcNBVbn6J2r2B9mc7Hbl/bV6T76daVTc6VjOXD5OEe6rCUYUqSlDraVGVJQWykniQECT21BhSMi68kcFIUAP3VH0o+R+g+Neyvtckm67IAk4upIIIzwSdddd3ur0i8kYbvaH2GR/CKyNiTZsAH6WpCs5hakpOfBQ4UQU04tOFFtDifqqwqGWmYMip3lLT/6g5scOo594elFb2T8w8f8ALV8PfQjZRlxsOB0t5qBSEyN2pnu04UXvKSw8IjqK8Bn7qLCqPD7Wk/pbhSJgLzif/GrL3d9a603a69d7AbbxK+bJGSYhvPUgDUVWvnZJ9JcWSiFKUAJJPWTh4VdVbrZZmWkWdnpQGwDCFHrDCnUZARnEbq1v0ZJeyvZtk3ujSXE4SlKgQFA5Ek7poIn5M7UpSiXGEgkkdZRMEmJGAAHvrSs3neS0gllaTv6iU+EiYrM2obQqUqOkCZMQpkZSY56UWx0kW0fJS59K1o7A0T546OXH8nqGJKnlLmPogAROmvGsijZ+/nhKn3Eg/WtJHkk0RunYa8UlRefbViiMTi1xrxTlrRYUjW2W7GnmFNOqhEpPtBM4c9e7dUjF1WFvRaIAgAuzA8aDq2YXabOlvpg2tsiVBJMzMgQQd1WLFsMtCQg2omODcf7qTBEV5/2OlRLq2OkjVQxK5ZQTQe7tpLsaUSt1OR6oQ0YPDRNEbx+S1p5eNdodmAMkp3TxnjVC7fkosxKukcfIBIgFImDqepTwJhRfyoXeBCS6rsbj1IqxdG3zFpKg2hScMSXFJSO7M1Ej5MLvTqhZ7XVe4irVi2Pu5mcDaBMTLqj6rpYDI23Xih1aSlbcwRCV4jx5UVue8w5auiwlKmUr62UKlKVAjuMGhN42SztrR0QbCs/ZMnTt7amvFKEoS62rC6UqCyDnklBTI3ZeIp9B2bi8V4mHkqEEocA4E4TEcOyqd05stnihPoKDXLtQtKUdMCtKgDjETO/KADnPA1Y/tthcqbTjSSSkgAAgmRE6VDGGlJPClQJN4IGjMfu12gDyEW1ZIGcqMASMzSfaUSQtJBSYMjhrVe6cKrSymYPSIyjWCDEd2po9fF6u2hZLuGUKUgYREAE65nPOiKtZJUgW1ZnI/VrCNyighJ7FRBrlqUpEFIPMwcqksW0VpeUqzLUOgaEISEgHqnCmVanKatOX3aLOfmllKACtcR1jhVAJ1+j51WxUPeBjfBH0h41Ki/FDRVUrJa3HLY25iIW46gqI3hShiSeRGVbS+HCq1JZASGwkKUMI62KRB3RkPOltHuATe0rw+mvxNXWdtrSnR1f57a7sldbLt7LaW0lTYaWrAR1ZGATGn0j416JbNkLB0S1CythQSoiJEGDByPKk0kO2YRv5RbWPpT2gVdY+U+06KS2oeHp8K86tqQHFACBJgcMzQ2zyX0Zn9YnfzFPbYtx6+PlHz+esjJ5z8Umnq27sB9uyfuEfhXnl85FPYfdQp7VsfbT60Ux7j1Rzaa6Fe0Hm55THiTSIuhz2bSU/faP/ABBryXaQfONj7I8yaNWFuVChpoE0er7O7O2YqLiH02huCnCMWEHLUYiJAnLnRa8LmaQy6pvGiE6JdWEnMZFOKCCJyigXyUf9mv8A11/yop+2F+gOoYSSQJLsbpgCeQzJ/Cspy2lrJg3b7dKltuPOq9qCVnLInSfMVqHNrVWNlgJbDqVNhWIqIOgHDPce+sHbkDpXDiSR18gczKTyrSXrZguz2Ph0cH9xBHpW+DFWGLNt4tSApSGkEzkcR0JH1qyVs+VW2haglFngKUAcCtASJ9umWix4ejHAORP3qyz9klajP0letCSHuzRoFfKjeGgLQ7G/iTV25PlDtqyvpXgEgJiG0CJJH1eysUuzRV26mcnOxH8wp0hW0ei22+3kWND7LpSSvMj6WatR3VSs21TqWkrefdMkicSjoTuHKrNkZBu5Ij2VT/Gse+s/tGxFny+sY70/jSoN2LKG1G0j7i0KatD4QUwQHFpkgndPZWfXb3jq64f/AGK+NXl2fEhM7lLHp8aj/QhTwhZYOWtSvaKj2kmtn8m14GzptasMgNtqI5BREj96suW6P7JEAWpJOtmV3kLb/Gm8oSdGksl9F+0iUlOe/gBHHfM99HXLKFWpIjNxlKfDEB51krnEPpPGPdWvfcKXrOsbknyUr40mqQoyvJ6Jd1lZ6NKQ0hKVAEowgCSByzPOhNxWVAbwhI6qlp04KUB5VNsntB+kiC3hhM+1Ohwxp3127EAKeEDJ5zwmR61malssJ+qPClTykcB4UqBHz7dS22rQh1eJRazUlKSSnJQnOI13xRT9KQ5icR7K1rUJ1zO+s22hEBOYSCCQFGCRxnWiVotH2RyGdaVtWCFnkm2XAdcWEdZRjKM85Puo3eFhIbtKViFpbkDfnhSJH7VVrifW2qGmwVclFPv50zaO9bROY6MgELIWVYgsEYVSTIGo5ialylxRdRq7Me7bC06hac8CkqjjhgxW7stuD9oW4n2SlvCY4o07jOVee2xkg5+yRP4HgaN7S23oW7K2gFBDKhiESrpDniGqSAEbpknSBTILGy189FeYccXAKilSiMjJy09kSBnuivar/t6UsOhKkFZQMKSoSUlQGOJnDz518xl0k5me0mtFfG07i3WnWlgYEBsAAjIIbBxggBSVKSThz38qlxyWpYK6lHFnwFU7qcm0pH2yfCarNW1Uyc8o4aUQ2aKunOFIUTJgg5RnlBHGreCV9h/aCyLStAKFAlGICMyCTnQ9N2vkpKWHFCdQ2ogZHPIfma0G0bdofSlCujJSZMLI3CBK1knU5CBmO4Mi4rUgl1IUnCCcSXwCI4ELmpTvkuqdIivy4LWS3/dXFZA4kNqUQOBIBjjFFbvu10LAU04mchiQoZkjiKMbZptFofKmHYaiEp6VSBmSZKdNCPCsvb02hpSi48AhWP2XCswTBEboxDTTlTQmegbOW9yxsdGhLagFY1Y1wSVYUykZdXSZyHE0Et9pSFqLuPEtWKSlWpOZE4dCMyRlAisQwqIzUJGIHGoGOI6wJyp9rtiUrRONQUhJOJZMTOc4piCNeFYanj7nbYKT6L9uIDysJUAQSCTnmkycgIzkabq2V5OBNisyydMAnjLR+ArzpKsZ6pVMJyBkqzAOEazBOVau2WpYsybO6FLwKCgU5KACSAhXVIUc93LfWi/FJFRi5ZRfvppIbs6wcltLPmKxL8Yj2n1rbs3qvA2yqy9VKMIU6CFAb9Rr2cqxqQw5aFJCHcIK1KAPtRJwJSEyJMJGeUzuoU03tNpeLKMPlbVPC5zX9A98CasXWr9Z90eSk0/9IdBmXk5zAW4kDkBOQrWbB3gf0xr9IdfDR6QkLdcKDDasMgnPrRWtUcvLpBa6FA3es7gFH91U1BbbCh+xtlBSVlfslaU9UEiesRwoBtDfFsQ66lTzgbKlFIwpw4SchpBEEDPhXLXddrOjBWMKRISBMCSQEnKVFRiN9NRsXVEruy9oIASlswVGOnZ3xH/k5Gmu7HW0JK+hlI1IcbIHbC8qpDZ+0rJIZdMZQEGRyMaVqdlLqfQ44DZnkoUw6lRU2rDlhWCSRAzRHfT2gmYl+5X0zLSo+zCv5SaVzJ66hxbWPL8K1uAkdZBzBB6poG0lItKFJbcwL6pGEykkQcz2zUIGi1djg6Vvu9DWxtwzs/3lp80/GoW9l20s9KkGQoYczkM/fU1u9hpXB31CT7qG7JjFo1Wx9wrYCXC9OJM4AnKFAGCrU7jlFXLISH7SMv1gOv1kpNJi9W2rOgKcSlYbEA5kQAAcOpExVa57yLzjkoQFpgKUhUhyMgrXPIa9lc71EnRuotoKlR4Dx/ClVK3LdBGAjmDAjxH5ilSc/oKPGGLuYiVtKI4JdIPiQakDDC3CgIeSAAc3Ek/yZ1vzsixGRdH7SSP5KrDY5oKKkurSSAPZSRlPNPGtflROwFXLbbG0I6O1Zbz0Rmec8qBbc3hZwUONIeBXkcRbIGGIiEyCeZIrZNbLJSTLqlDkgA/zGp3ris4AKrOp2NxIPePZA76W9FKLR4w9jcwqGIEbzr25ACoHrtXJKpk9YkjWd+ete22awMSIsKEDmlBPfmfKioZbGiEj9kZeAo+X6F8f2fP7V3KPsieyrAuG0nRlZ7EKP+2vfUucIpxVz86XzP0HxL2eDNbJ2xWlmc70EfzRWo2VuC3MBaugCVGACpDSzG+CQogaZCNK9QJ4x40vzpUvVk0UtNIw94MJVJfyUv28UNiREFIAAGQGg8Zrt33axhDYnAdcBBJznUgzRHam47Ra2lMl5kIJBHzSgQQZGfSH03msgn5PbY2gobXZSCc1FJC92QXgKkjL6JFNO1lhVO0MvW8ujnAnIExj0AHEwTw0HpWfvZ5TxbJAyTMFQjMwQDP2a1rewNsMF51kjLJMxlugIjf21RvTYN5KF4S6859GEIDeumbhUBExlrVqSJpmVtLWQwslHEhZPhllVO1LK1pABJCUpA7B6RWgb2btCW1ByxWkuH2VIKcKRl9EA4t+/f30667ktIfSsWN5KdDiST3mRnV2h7pZ+/op7NjCHJAmQM8iIk5bozo7Z7WkEQB3KGfbnnQnaS7XWlurlCUlQIRjGM6CShJMcYJyof8A2iC2Cp6FTIRh01zKgnmcs9a59TR3vdZ63if5RePBae3+cm0tVtJCcJwx9qZHDlnUd2p6R7qrRiQCpf1og5SBO8HurEpvhQIEyOdGk2gp6NyzJxKKFpdKDESdFq0kgqEZSDUw0JKe6TN/J/yunPQ+PTi83dtuv98m2Up6eqWiMiMUyCOxQq5bLM/aGS2ktlagBCnEhOWZ1Vyy7q89sG0BcJEJQBvW4R4YUzNSjavCqJMTmRCpHFOJWWXZrmK6fo8NTqmksGjtT6kpjGlKldVIKtVct1W221oAC1CeONOfAyDGkVkGHW7RiUMUNJDgJiRBlRVkYTAA3ZxWkRftigArER/iT7svGtUzPoJshc4gRMRIUD76sPptq0gMJcKs5hJUIgiDBA1In0oKwLvJB6QDeOsk69qs6OXelmUlFoUkARKUg8IB62mVO21Q8Raaz/KBbNtfSOvGIZKMZAzpFSPW8lJKikJzJJEAc57aq22yKlLgcIS2rr5xiC5Ekb4MHX1potbC3EsqJJXIzJzEZiYj+tRKQgw3fVrDYRjbUgADCRu7CCKuBoKQpK4gdYboMGKGpuh/CAl5iTATiChnw0Mn4UIZuRbSvnXnFHQjrBPdri37hrXDp+TFp5NtTT4KF7X2ourJBAnKPaIGkbhlG6a5YLzV0gUlxU6x6g/kzU1qsa1KGCCkqiDOIEmM+IiqLrLgICW5UhMKw6EqMwo9wPYR3ZuCkrM/7NgLQpWZeV5b+ylSuuEtpBbSpQABK415Cch30qSjP2dCnH0a+DvE10E8DTw2rjPdFIp5H1rqMRpdA3Dzp6YPA9n9aaDG73Vw57hRQEiUj8gUlIFR4jz86SVDnRQWcWnsrgRUginzymihjSyR+fwrqRl7q6dP6fGo08cI7/6UUM6R291NUjKc/Kn4TyHYZpyUgakx2fhU0FkaArdNOUV8TUmU5YfA0irLdTAgKTx8vxrmE8vD3zUnRqmZArhbG/xkegooYwt5ZgeIqNdkQdUJ8B8KeSn6OY7YpQDrHr/SkBAmzJGYSgdw+FVLbdbLhlxttZ4lsT460TMEZEjsFcS2OIPM5+tAGZd2OsK9bMjuKk+ihUI+T6wRPQH/AOq/+VapTvYeyT6UzEYkgAVVv2JpGUtGwrKY6BtDZj6YW6D2hSyn+E1nL1+T+0Kc6QOMyYOEgpmOCQmIy0r0/pR+RSQU59XXupqTRLimeT2rYO8Vpn5tY4BcfzRQpewd4g/9uf30f8q9wBSOGfOfIa05IVrhSPU+dV8jJ2I82uHZi1Bl6zPpCUupTCgoLKcJkgCd4y7c86P3PsLZWQD0ZUoZhSySZHACAPCtcLRlGH8KjUr8yKhybGkgba7pQvCYzScQziDBEwOSjrNDL4uV51vAHVoEgmCTIzyiRWlx8qd06TkNeZNZPTi5KTWUXudUYS5tmHWn0OLUlxtMkpWJJMGDBBGsHlFadix2YezZmU78mUJ9BJokp0b1J75qJbp3YD2DOs9bQWq7k2v4dFQltwkYG0XRbgo4FDDJj2dN2qeFKiG0O0a23OjSkQnUqBzO/DplSrrUHXCMW1Ztgsc/A10rHECmppBPOkUJIG5U9h+FdKSd1cJ4wa5I4Ed3woAfhPH310dtNCZ0J8acG+Z8vhQI6FcvCljHA+FR4TxHh75pJnl4x7qBksCuFJ41GpXKezOliPA/nsmgZIWQRmSfzyp6bOI4VEHefik09Dw3lPjUgd6Ijf8An1p4y3DwqBbwO8evpXA6N+XfQA10L3nLgBHrn51ElkAyU95z+NWSJzGdMJI1juHvNMCIuDjTwZ1z76cUpOZnvzpimgd47x+FACCAKaWxxHf8KeLLzy5EikplW4n18yKQEeFWgNcKTvp3RqOU+VLoyPozHOfhTAa2ngO+psUbvz41GArge4f1p6ROUjvPqKAJC6FDIxyj40xKY0Vr3eFdNjXuNIsrRnKfT+tAhq1HhPOajW4ZiCT2jL4VMlaidEkd35FTOWdKR7Kh2aDxFAFZIMZ+tcII3ZfnlTiUj6Xl8K44oboPiKAGYt0V3ADmR5V3F39hHwpgeEkGfCfGKAOqA+qT3D30q50ka+npSooCZNNVXaVAEydBXVUqVNAV1+2Pzvq0a5SoASdPGobRu7a5SoAeqmqpUqAOt6inr91KlSYFa0a1SVqKVKhASWf26In8+NKlTGQt7/zxqJPtUqVIC6n3inPe140qVAFZWvfU7etdpUAMTqaanXxpUqQFZrU1cc08K7SpgRjUVYc0PdSpUCKFQrpUqYEZ1PZUdm1V2+4V2lQBPuFdpUqB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28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oseph\Downloads\WhatsApp Image 2019-08-20 at 08.50.16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71" y="2091739"/>
            <a:ext cx="6997749" cy="41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/>
          <p:nvPr/>
        </p:nvSpPr>
        <p:spPr>
          <a:xfrm>
            <a:off x="2063552" y="212141"/>
            <a:ext cx="7680853" cy="6432715"/>
          </a:xfrm>
          <a:prstGeom prst="ellipse">
            <a:avLst/>
          </a:prstGeom>
          <a:solidFill>
            <a:schemeClr val="bg1">
              <a:lumMod val="85000"/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Kontrapunkt Bob Light" panose="02000000000000000000" pitchFamily="50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79509" y="2852936"/>
            <a:ext cx="8784299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6400" dirty="0">
                <a:solidFill>
                  <a:schemeClr val="accent3">
                    <a:lumMod val="75000"/>
                  </a:schemeClr>
                </a:solidFill>
                <a:latin typeface="Modern No. 20" pitchFamily="18" charset="0"/>
                <a:cs typeface="Arial" pitchFamily="34" charset="0"/>
              </a:rPr>
              <a:t>DEMO </a:t>
            </a:r>
          </a:p>
          <a:p>
            <a:r>
              <a:rPr lang="id-ID" sz="6400" dirty="0">
                <a:solidFill>
                  <a:schemeClr val="accent3">
                    <a:lumMod val="75000"/>
                  </a:schemeClr>
                </a:solidFill>
                <a:latin typeface="Modern No. 20" pitchFamily="18" charset="0"/>
                <a:cs typeface="Arial" pitchFamily="34" charset="0"/>
              </a:rPr>
              <a:t>PROGRAM</a:t>
            </a:r>
          </a:p>
        </p:txBody>
      </p:sp>
      <p:sp>
        <p:nvSpPr>
          <p:cNvPr id="6" name="Shape 4423"/>
          <p:cNvSpPr/>
          <p:nvPr/>
        </p:nvSpPr>
        <p:spPr>
          <a:xfrm rot="19306487">
            <a:off x="5183899" y="5110972"/>
            <a:ext cx="1440160" cy="1368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17" h="19134" extrusionOk="0">
                <a:moveTo>
                  <a:pt x="5102" y="1944"/>
                </a:moveTo>
                <a:cubicBezTo>
                  <a:pt x="971" y="4812"/>
                  <a:pt x="1208" y="9482"/>
                  <a:pt x="1350" y="11210"/>
                </a:cubicBezTo>
                <a:cubicBezTo>
                  <a:pt x="6685" y="3649"/>
                  <a:pt x="14666" y="4016"/>
                  <a:pt x="14666" y="4016"/>
                </a:cubicBezTo>
                <a:cubicBezTo>
                  <a:pt x="14666" y="4016"/>
                  <a:pt x="3354" y="8659"/>
                  <a:pt x="31" y="17966"/>
                </a:cubicBezTo>
                <a:cubicBezTo>
                  <a:pt x="-231" y="18701"/>
                  <a:pt x="1262" y="19657"/>
                  <a:pt x="1603" y="18788"/>
                </a:cubicBezTo>
                <a:cubicBezTo>
                  <a:pt x="2620" y="16199"/>
                  <a:pt x="4039" y="14258"/>
                  <a:pt x="4039" y="14258"/>
                </a:cubicBezTo>
                <a:cubicBezTo>
                  <a:pt x="6130" y="15189"/>
                  <a:pt x="9747" y="16280"/>
                  <a:pt x="12312" y="14121"/>
                </a:cubicBezTo>
                <a:cubicBezTo>
                  <a:pt x="15719" y="11254"/>
                  <a:pt x="15370" y="4897"/>
                  <a:pt x="20233" y="1801"/>
                </a:cubicBezTo>
                <a:cubicBezTo>
                  <a:pt x="21369" y="1079"/>
                  <a:pt x="10701" y="-1943"/>
                  <a:pt x="5102" y="19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099" tIns="38099" rIns="38099" bIns="38099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-902810" y="-2360347"/>
            <a:ext cx="5248191" cy="52481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10799030" y="5378450"/>
            <a:ext cx="2228850" cy="2228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278545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19</a:t>
            </a:fld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="" xmlns:a16="http://schemas.microsoft.com/office/drawing/2014/main" id="{54CC8390-FA00-4753-85D5-167FA30A5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162" y="3429000"/>
            <a:ext cx="1236967" cy="27715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756746" y="981855"/>
            <a:ext cx="622420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Kesimpulan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Saran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878353" y="1582279"/>
            <a:ext cx="6102598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1167997" y="1632571"/>
            <a:ext cx="5554570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89129" y="1796327"/>
            <a:ext cx="9356892" cy="33239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  <a:tabLst>
                <a:tab pos="441325" algn="l"/>
              </a:tabLst>
            </a:pPr>
            <a:r>
              <a:rPr lang="en-US" dirty="0" smtClean="0"/>
              <a:t>Dataset </a:t>
            </a:r>
            <a:r>
              <a:rPr lang="en-US" dirty="0" err="1" smtClean="0"/>
              <a:t>pengunjung</a:t>
            </a:r>
            <a:r>
              <a:rPr lang="en-US" dirty="0" smtClean="0"/>
              <a:t>/</a:t>
            </a:r>
            <a:r>
              <a:rPr lang="en-US" dirty="0" err="1" smtClean="0"/>
              <a:t>konsumen</a:t>
            </a:r>
            <a:r>
              <a:rPr lang="en-US" dirty="0" smtClean="0"/>
              <a:t> mall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mall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pPr marL="342900" indent="-342900" algn="just">
              <a:lnSpc>
                <a:spcPct val="150000"/>
              </a:lnSpc>
              <a:buAutoNum type="arabicPeriod"/>
              <a:tabLst>
                <a:tab pos="441325" algn="l"/>
              </a:tabLst>
            </a:pPr>
            <a:r>
              <a:rPr lang="en-US" dirty="0" err="1" smtClean="0"/>
              <a:t>Berdasarkan</a:t>
            </a:r>
            <a:r>
              <a:rPr lang="en-US" dirty="0" smtClean="0"/>
              <a:t> dataset yang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mall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30-40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  <a:tabLst>
                <a:tab pos="441325" algn="l"/>
              </a:tabLst>
            </a:pPr>
            <a:r>
              <a:rPr lang="en-US" dirty="0" smtClean="0"/>
              <a:t>Spending score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  <a:tabLst>
                <a:tab pos="441325" algn="l"/>
              </a:tabLst>
            </a:pPr>
            <a:r>
              <a:rPr lang="en-US" dirty="0" smtClean="0"/>
              <a:t>Dataset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clusterkan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5 cluster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spending </a:t>
            </a:r>
            <a:r>
              <a:rPr lang="en-US" dirty="0" err="1" smtClean="0"/>
              <a:t>scorenya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  <a:tabLst>
                <a:tab pos="441325" algn="l"/>
              </a:tabLst>
            </a:pPr>
            <a:endParaRPr lang="id-ID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12" y="407031"/>
            <a:ext cx="810791" cy="786679"/>
          </a:xfrm>
          <a:prstGeom prst="rect">
            <a:avLst/>
          </a:prstGeom>
        </p:spPr>
      </p:pic>
      <p:pic>
        <p:nvPicPr>
          <p:cNvPr id="13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9162292" y="407901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10138816" y="365312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3331753" y="4086225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8115300" y="-1295400"/>
            <a:ext cx="5467350" cy="5467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326695" y="379927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2</a:t>
            </a:fld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="" xmlns:a16="http://schemas.microsoft.com/office/drawing/2014/main" id="{20B3A9AA-3D58-4432-B5A9-B6B5133C8BA3}"/>
              </a:ext>
            </a:extLst>
          </p:cNvPr>
          <p:cNvSpPr>
            <a:spLocks/>
          </p:cNvSpPr>
          <p:nvPr/>
        </p:nvSpPr>
        <p:spPr bwMode="auto">
          <a:xfrm>
            <a:off x="3020457" y="4123040"/>
            <a:ext cx="7281774" cy="1765378"/>
          </a:xfrm>
          <a:custGeom>
            <a:avLst/>
            <a:gdLst>
              <a:gd name="T0" fmla="*/ 1508 w 1732"/>
              <a:gd name="T1" fmla="*/ 498 h 611"/>
              <a:gd name="T2" fmla="*/ 1405 w 1732"/>
              <a:gd name="T3" fmla="*/ 504 h 611"/>
              <a:gd name="T4" fmla="*/ 1233 w 1732"/>
              <a:gd name="T5" fmla="*/ 439 h 611"/>
              <a:gd name="T6" fmla="*/ 1283 w 1732"/>
              <a:gd name="T7" fmla="*/ 406 h 611"/>
              <a:gd name="T8" fmla="*/ 1088 w 1732"/>
              <a:gd name="T9" fmla="*/ 357 h 611"/>
              <a:gd name="T10" fmla="*/ 1026 w 1732"/>
              <a:gd name="T11" fmla="*/ 359 h 611"/>
              <a:gd name="T12" fmla="*/ 815 w 1732"/>
              <a:gd name="T13" fmla="*/ 278 h 611"/>
              <a:gd name="T14" fmla="*/ 810 w 1732"/>
              <a:gd name="T15" fmla="*/ 276 h 611"/>
              <a:gd name="T16" fmla="*/ 852 w 1732"/>
              <a:gd name="T17" fmla="*/ 247 h 611"/>
              <a:gd name="T18" fmla="*/ 677 w 1732"/>
              <a:gd name="T19" fmla="*/ 203 h 611"/>
              <a:gd name="T20" fmla="*/ 626 w 1732"/>
              <a:gd name="T21" fmla="*/ 205 h 611"/>
              <a:gd name="T22" fmla="*/ 460 w 1732"/>
              <a:gd name="T23" fmla="*/ 141 h 611"/>
              <a:gd name="T24" fmla="*/ 440 w 1732"/>
              <a:gd name="T25" fmla="*/ 133 h 611"/>
              <a:gd name="T26" fmla="*/ 473 w 1732"/>
              <a:gd name="T27" fmla="*/ 112 h 611"/>
              <a:gd name="T28" fmla="*/ 348 w 1732"/>
              <a:gd name="T29" fmla="*/ 80 h 611"/>
              <a:gd name="T30" fmla="*/ 306 w 1732"/>
              <a:gd name="T31" fmla="*/ 81 h 611"/>
              <a:gd name="T32" fmla="*/ 283 w 1732"/>
              <a:gd name="T33" fmla="*/ 72 h 611"/>
              <a:gd name="T34" fmla="*/ 206 w 1732"/>
              <a:gd name="T35" fmla="*/ 43 h 611"/>
              <a:gd name="T36" fmla="*/ 222 w 1732"/>
              <a:gd name="T37" fmla="*/ 28 h 611"/>
              <a:gd name="T38" fmla="*/ 111 w 1732"/>
              <a:gd name="T39" fmla="*/ 0 h 611"/>
              <a:gd name="T40" fmla="*/ 107 w 1732"/>
              <a:gd name="T41" fmla="*/ 0 h 611"/>
              <a:gd name="T42" fmla="*/ 107 w 1732"/>
              <a:gd name="T43" fmla="*/ 0 h 611"/>
              <a:gd name="T44" fmla="*/ 106 w 1732"/>
              <a:gd name="T45" fmla="*/ 0 h 611"/>
              <a:gd name="T46" fmla="*/ 0 w 1732"/>
              <a:gd name="T47" fmla="*/ 28 h 611"/>
              <a:gd name="T48" fmla="*/ 111 w 1732"/>
              <a:gd name="T49" fmla="*/ 57 h 611"/>
              <a:gd name="T50" fmla="*/ 152 w 1732"/>
              <a:gd name="T51" fmla="*/ 55 h 611"/>
              <a:gd name="T52" fmla="*/ 182 w 1732"/>
              <a:gd name="T53" fmla="*/ 67 h 611"/>
              <a:gd name="T54" fmla="*/ 246 w 1732"/>
              <a:gd name="T55" fmla="*/ 93 h 611"/>
              <a:gd name="T56" fmla="*/ 222 w 1732"/>
              <a:gd name="T57" fmla="*/ 112 h 611"/>
              <a:gd name="T58" fmla="*/ 348 w 1732"/>
              <a:gd name="T59" fmla="*/ 143 h 611"/>
              <a:gd name="T60" fmla="*/ 368 w 1732"/>
              <a:gd name="T61" fmla="*/ 143 h 611"/>
              <a:gd name="T62" fmla="*/ 446 w 1732"/>
              <a:gd name="T63" fmla="*/ 175 h 611"/>
              <a:gd name="T64" fmla="*/ 550 w 1732"/>
              <a:gd name="T65" fmla="*/ 217 h 611"/>
              <a:gd name="T66" fmla="*/ 503 w 1732"/>
              <a:gd name="T67" fmla="*/ 247 h 611"/>
              <a:gd name="T68" fmla="*/ 677 w 1732"/>
              <a:gd name="T69" fmla="*/ 292 h 611"/>
              <a:gd name="T70" fmla="*/ 727 w 1732"/>
              <a:gd name="T71" fmla="*/ 290 h 611"/>
              <a:gd name="T72" fmla="*/ 798 w 1732"/>
              <a:gd name="T73" fmla="*/ 319 h 611"/>
              <a:gd name="T74" fmla="*/ 936 w 1732"/>
              <a:gd name="T75" fmla="*/ 375 h 611"/>
              <a:gd name="T76" fmla="*/ 893 w 1732"/>
              <a:gd name="T77" fmla="*/ 406 h 611"/>
              <a:gd name="T78" fmla="*/ 1088 w 1732"/>
              <a:gd name="T79" fmla="*/ 455 h 611"/>
              <a:gd name="T80" fmla="*/ 1128 w 1732"/>
              <a:gd name="T81" fmla="*/ 454 h 611"/>
              <a:gd name="T82" fmla="*/ 1150 w 1732"/>
              <a:gd name="T83" fmla="*/ 463 h 611"/>
              <a:gd name="T84" fmla="*/ 1309 w 1732"/>
              <a:gd name="T85" fmla="*/ 529 h 611"/>
              <a:gd name="T86" fmla="*/ 1285 w 1732"/>
              <a:gd name="T87" fmla="*/ 555 h 611"/>
              <a:gd name="T88" fmla="*/ 1508 w 1732"/>
              <a:gd name="T89" fmla="*/ 611 h 611"/>
              <a:gd name="T90" fmla="*/ 1732 w 1732"/>
              <a:gd name="T91" fmla="*/ 555 h 611"/>
              <a:gd name="T92" fmla="*/ 1508 w 1732"/>
              <a:gd name="T93" fmla="*/ 49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2" h="611">
                <a:moveTo>
                  <a:pt x="1508" y="498"/>
                </a:moveTo>
                <a:cubicBezTo>
                  <a:pt x="1471" y="498"/>
                  <a:pt x="1436" y="500"/>
                  <a:pt x="1405" y="504"/>
                </a:cubicBezTo>
                <a:cubicBezTo>
                  <a:pt x="1233" y="439"/>
                  <a:pt x="1233" y="439"/>
                  <a:pt x="1233" y="439"/>
                </a:cubicBezTo>
                <a:cubicBezTo>
                  <a:pt x="1264" y="430"/>
                  <a:pt x="1283" y="418"/>
                  <a:pt x="1283" y="406"/>
                </a:cubicBezTo>
                <a:cubicBezTo>
                  <a:pt x="1283" y="379"/>
                  <a:pt x="1196" y="357"/>
                  <a:pt x="1088" y="357"/>
                </a:cubicBezTo>
                <a:cubicBezTo>
                  <a:pt x="1066" y="357"/>
                  <a:pt x="1046" y="357"/>
                  <a:pt x="1026" y="359"/>
                </a:cubicBezTo>
                <a:cubicBezTo>
                  <a:pt x="815" y="278"/>
                  <a:pt x="815" y="278"/>
                  <a:pt x="815" y="278"/>
                </a:cubicBezTo>
                <a:cubicBezTo>
                  <a:pt x="810" y="276"/>
                  <a:pt x="810" y="276"/>
                  <a:pt x="810" y="276"/>
                </a:cubicBezTo>
                <a:cubicBezTo>
                  <a:pt x="836" y="268"/>
                  <a:pt x="852" y="258"/>
                  <a:pt x="852" y="247"/>
                </a:cubicBezTo>
                <a:cubicBezTo>
                  <a:pt x="852" y="223"/>
                  <a:pt x="774" y="203"/>
                  <a:pt x="677" y="203"/>
                </a:cubicBezTo>
                <a:cubicBezTo>
                  <a:pt x="660" y="203"/>
                  <a:pt x="642" y="204"/>
                  <a:pt x="626" y="205"/>
                </a:cubicBezTo>
                <a:cubicBezTo>
                  <a:pt x="460" y="141"/>
                  <a:pt x="460" y="141"/>
                  <a:pt x="460" y="141"/>
                </a:cubicBezTo>
                <a:cubicBezTo>
                  <a:pt x="440" y="133"/>
                  <a:pt x="440" y="133"/>
                  <a:pt x="440" y="133"/>
                </a:cubicBezTo>
                <a:cubicBezTo>
                  <a:pt x="461" y="127"/>
                  <a:pt x="473" y="120"/>
                  <a:pt x="473" y="112"/>
                </a:cubicBezTo>
                <a:cubicBezTo>
                  <a:pt x="473" y="94"/>
                  <a:pt x="417" y="80"/>
                  <a:pt x="348" y="80"/>
                </a:cubicBezTo>
                <a:cubicBezTo>
                  <a:pt x="333" y="80"/>
                  <a:pt x="319" y="80"/>
                  <a:pt x="306" y="81"/>
                </a:cubicBezTo>
                <a:cubicBezTo>
                  <a:pt x="283" y="72"/>
                  <a:pt x="283" y="72"/>
                  <a:pt x="283" y="72"/>
                </a:cubicBezTo>
                <a:cubicBezTo>
                  <a:pt x="206" y="43"/>
                  <a:pt x="206" y="43"/>
                  <a:pt x="206" y="43"/>
                </a:cubicBezTo>
                <a:cubicBezTo>
                  <a:pt x="216" y="39"/>
                  <a:pt x="222" y="34"/>
                  <a:pt x="222" y="28"/>
                </a:cubicBezTo>
                <a:cubicBezTo>
                  <a:pt x="222" y="13"/>
                  <a:pt x="172" y="0"/>
                  <a:pt x="111" y="0"/>
                </a:cubicBezTo>
                <a:cubicBezTo>
                  <a:pt x="109" y="0"/>
                  <a:pt x="108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47" y="1"/>
                  <a:pt x="0" y="13"/>
                  <a:pt x="0" y="28"/>
                </a:cubicBezTo>
                <a:cubicBezTo>
                  <a:pt x="0" y="44"/>
                  <a:pt x="50" y="57"/>
                  <a:pt x="111" y="57"/>
                </a:cubicBezTo>
                <a:cubicBezTo>
                  <a:pt x="125" y="57"/>
                  <a:pt x="139" y="56"/>
                  <a:pt x="152" y="55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246" y="93"/>
                  <a:pt x="246" y="93"/>
                  <a:pt x="246" y="93"/>
                </a:cubicBezTo>
                <a:cubicBezTo>
                  <a:pt x="231" y="98"/>
                  <a:pt x="222" y="105"/>
                  <a:pt x="222" y="112"/>
                </a:cubicBezTo>
                <a:cubicBezTo>
                  <a:pt x="222" y="129"/>
                  <a:pt x="278" y="143"/>
                  <a:pt x="348" y="143"/>
                </a:cubicBezTo>
                <a:cubicBezTo>
                  <a:pt x="355" y="143"/>
                  <a:pt x="361" y="143"/>
                  <a:pt x="368" y="143"/>
                </a:cubicBezTo>
                <a:cubicBezTo>
                  <a:pt x="446" y="175"/>
                  <a:pt x="446" y="175"/>
                  <a:pt x="446" y="175"/>
                </a:cubicBezTo>
                <a:cubicBezTo>
                  <a:pt x="550" y="217"/>
                  <a:pt x="550" y="217"/>
                  <a:pt x="550" y="217"/>
                </a:cubicBezTo>
                <a:cubicBezTo>
                  <a:pt x="521" y="225"/>
                  <a:pt x="503" y="236"/>
                  <a:pt x="503" y="247"/>
                </a:cubicBezTo>
                <a:cubicBezTo>
                  <a:pt x="503" y="272"/>
                  <a:pt x="581" y="292"/>
                  <a:pt x="677" y="292"/>
                </a:cubicBezTo>
                <a:cubicBezTo>
                  <a:pt x="695" y="292"/>
                  <a:pt x="711" y="291"/>
                  <a:pt x="727" y="290"/>
                </a:cubicBezTo>
                <a:cubicBezTo>
                  <a:pt x="798" y="319"/>
                  <a:pt x="798" y="319"/>
                  <a:pt x="798" y="319"/>
                </a:cubicBezTo>
                <a:cubicBezTo>
                  <a:pt x="936" y="375"/>
                  <a:pt x="936" y="375"/>
                  <a:pt x="936" y="375"/>
                </a:cubicBezTo>
                <a:cubicBezTo>
                  <a:pt x="909" y="384"/>
                  <a:pt x="893" y="394"/>
                  <a:pt x="893" y="406"/>
                </a:cubicBezTo>
                <a:cubicBezTo>
                  <a:pt x="893" y="433"/>
                  <a:pt x="980" y="455"/>
                  <a:pt x="1088" y="455"/>
                </a:cubicBezTo>
                <a:cubicBezTo>
                  <a:pt x="1102" y="455"/>
                  <a:pt x="1115" y="455"/>
                  <a:pt x="1128" y="454"/>
                </a:cubicBezTo>
                <a:cubicBezTo>
                  <a:pt x="1150" y="463"/>
                  <a:pt x="1150" y="463"/>
                  <a:pt x="1150" y="463"/>
                </a:cubicBezTo>
                <a:cubicBezTo>
                  <a:pt x="1309" y="529"/>
                  <a:pt x="1309" y="529"/>
                  <a:pt x="1309" y="529"/>
                </a:cubicBezTo>
                <a:cubicBezTo>
                  <a:pt x="1294" y="537"/>
                  <a:pt x="1285" y="545"/>
                  <a:pt x="1285" y="555"/>
                </a:cubicBezTo>
                <a:cubicBezTo>
                  <a:pt x="1285" y="586"/>
                  <a:pt x="1385" y="611"/>
                  <a:pt x="1508" y="611"/>
                </a:cubicBezTo>
                <a:cubicBezTo>
                  <a:pt x="1632" y="611"/>
                  <a:pt x="1732" y="586"/>
                  <a:pt x="1732" y="555"/>
                </a:cubicBezTo>
                <a:cubicBezTo>
                  <a:pt x="1732" y="523"/>
                  <a:pt x="1632" y="498"/>
                  <a:pt x="1508" y="49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6">
            <a:extLst>
              <a:ext uri="{FF2B5EF4-FFF2-40B4-BE49-F238E27FC236}">
                <a16:creationId xmlns="" xmlns:a16="http://schemas.microsoft.com/office/drawing/2014/main" id="{1203D08F-1F02-41EC-B469-36E2047D2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500" y="4136880"/>
            <a:ext cx="648163" cy="1122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: Shape 96">
            <a:extLst>
              <a:ext uri="{FF2B5EF4-FFF2-40B4-BE49-F238E27FC236}">
                <a16:creationId xmlns="" xmlns:a16="http://schemas.microsoft.com/office/drawing/2014/main" id="{6AB719D0-52A3-4299-9713-08E243F7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500" y="2197731"/>
            <a:ext cx="648163" cy="2034492"/>
          </a:xfrm>
          <a:custGeom>
            <a:avLst/>
            <a:gdLst>
              <a:gd name="connsiteX0" fmla="*/ 147371 w 667504"/>
              <a:gd name="connsiteY0" fmla="*/ 0 h 3045200"/>
              <a:gd name="connsiteX1" fmla="*/ 515799 w 667504"/>
              <a:gd name="connsiteY1" fmla="*/ 0 h 3045200"/>
              <a:gd name="connsiteX2" fmla="*/ 667504 w 667504"/>
              <a:gd name="connsiteY2" fmla="*/ 146863 h 3045200"/>
              <a:gd name="connsiteX3" fmla="*/ 667504 w 667504"/>
              <a:gd name="connsiteY3" fmla="*/ 514021 h 3045200"/>
              <a:gd name="connsiteX4" fmla="*/ 515799 w 667504"/>
              <a:gd name="connsiteY4" fmla="*/ 665203 h 3045200"/>
              <a:gd name="connsiteX5" fmla="*/ 394189 w 667504"/>
              <a:gd name="connsiteY5" fmla="*/ 665203 h 3045200"/>
              <a:gd name="connsiteX6" fmla="*/ 349866 w 667504"/>
              <a:gd name="connsiteY6" fmla="*/ 665203 h 3045200"/>
              <a:gd name="connsiteX7" fmla="*/ 349866 w 667504"/>
              <a:gd name="connsiteY7" fmla="*/ 1154979 h 3045200"/>
              <a:gd name="connsiteX8" fmla="*/ 349866 w 667504"/>
              <a:gd name="connsiteY8" fmla="*/ 2850297 h 3045200"/>
              <a:gd name="connsiteX9" fmla="*/ 349866 w 667504"/>
              <a:gd name="connsiteY9" fmla="*/ 2928703 h 3045200"/>
              <a:gd name="connsiteX10" fmla="*/ 421748 w 667504"/>
              <a:gd name="connsiteY10" fmla="*/ 2932423 h 3045200"/>
              <a:gd name="connsiteX11" fmla="*/ 561625 w 667504"/>
              <a:gd name="connsiteY11" fmla="*/ 2986505 h 3045200"/>
              <a:gd name="connsiteX12" fmla="*/ 332602 w 667504"/>
              <a:gd name="connsiteY12" fmla="*/ 3045200 h 3045200"/>
              <a:gd name="connsiteX13" fmla="*/ 103579 w 667504"/>
              <a:gd name="connsiteY13" fmla="*/ 2986505 h 3045200"/>
              <a:gd name="connsiteX14" fmla="*/ 243456 w 667504"/>
              <a:gd name="connsiteY14" fmla="*/ 2932423 h 3045200"/>
              <a:gd name="connsiteX15" fmla="*/ 315339 w 667504"/>
              <a:gd name="connsiteY15" fmla="*/ 2928703 h 3045200"/>
              <a:gd name="connsiteX16" fmla="*/ 315339 w 667504"/>
              <a:gd name="connsiteY16" fmla="*/ 2564255 h 3045200"/>
              <a:gd name="connsiteX17" fmla="*/ 315339 w 667504"/>
              <a:gd name="connsiteY17" fmla="*/ 682462 h 3045200"/>
              <a:gd name="connsiteX18" fmla="*/ 315339 w 667504"/>
              <a:gd name="connsiteY18" fmla="*/ 665203 h 3045200"/>
              <a:gd name="connsiteX19" fmla="*/ 302801 w 667504"/>
              <a:gd name="connsiteY19" fmla="*/ 665203 h 3045200"/>
              <a:gd name="connsiteX20" fmla="*/ 147371 w 667504"/>
              <a:gd name="connsiteY20" fmla="*/ 665203 h 3045200"/>
              <a:gd name="connsiteX21" fmla="*/ 0 w 667504"/>
              <a:gd name="connsiteY21" fmla="*/ 514021 h 3045200"/>
              <a:gd name="connsiteX22" fmla="*/ 0 w 667504"/>
              <a:gd name="connsiteY22" fmla="*/ 146863 h 3045200"/>
              <a:gd name="connsiteX23" fmla="*/ 147371 w 667504"/>
              <a:gd name="connsiteY23" fmla="*/ 0 h 304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7504" h="3045200">
                <a:moveTo>
                  <a:pt x="147371" y="0"/>
                </a:moveTo>
                <a:cubicBezTo>
                  <a:pt x="515799" y="0"/>
                  <a:pt x="515799" y="0"/>
                  <a:pt x="515799" y="0"/>
                </a:cubicBezTo>
                <a:cubicBezTo>
                  <a:pt x="598153" y="0"/>
                  <a:pt x="667504" y="64793"/>
                  <a:pt x="667504" y="146863"/>
                </a:cubicBezTo>
                <a:lnTo>
                  <a:pt x="667504" y="514021"/>
                </a:lnTo>
                <a:cubicBezTo>
                  <a:pt x="667504" y="596091"/>
                  <a:pt x="598153" y="665203"/>
                  <a:pt x="515799" y="665203"/>
                </a:cubicBezTo>
                <a:cubicBezTo>
                  <a:pt x="469745" y="665203"/>
                  <a:pt x="429448" y="665203"/>
                  <a:pt x="394189" y="665203"/>
                </a:cubicBezTo>
                <a:lnTo>
                  <a:pt x="349866" y="665203"/>
                </a:lnTo>
                <a:lnTo>
                  <a:pt x="349866" y="1154979"/>
                </a:lnTo>
                <a:cubicBezTo>
                  <a:pt x="349866" y="2233254"/>
                  <a:pt x="349866" y="2671875"/>
                  <a:pt x="349866" y="2850297"/>
                </a:cubicBezTo>
                <a:lnTo>
                  <a:pt x="349866" y="2928703"/>
                </a:lnTo>
                <a:lnTo>
                  <a:pt x="421748" y="2932423"/>
                </a:lnTo>
                <a:cubicBezTo>
                  <a:pt x="503948" y="2941333"/>
                  <a:pt x="561625" y="2962193"/>
                  <a:pt x="561625" y="2986505"/>
                </a:cubicBezTo>
                <a:cubicBezTo>
                  <a:pt x="561625" y="3018921"/>
                  <a:pt x="459088" y="3045200"/>
                  <a:pt x="332602" y="3045200"/>
                </a:cubicBezTo>
                <a:cubicBezTo>
                  <a:pt x="206116" y="3045200"/>
                  <a:pt x="103579" y="3018921"/>
                  <a:pt x="103579" y="2986505"/>
                </a:cubicBezTo>
                <a:cubicBezTo>
                  <a:pt x="103579" y="2962193"/>
                  <a:pt x="161256" y="2941333"/>
                  <a:pt x="243456" y="2932423"/>
                </a:cubicBezTo>
                <a:lnTo>
                  <a:pt x="315339" y="2928703"/>
                </a:lnTo>
                <a:lnTo>
                  <a:pt x="315339" y="2564255"/>
                </a:lnTo>
                <a:cubicBezTo>
                  <a:pt x="315339" y="1130508"/>
                  <a:pt x="315339" y="772072"/>
                  <a:pt x="315339" y="682462"/>
                </a:cubicBezTo>
                <a:lnTo>
                  <a:pt x="315339" y="665203"/>
                </a:lnTo>
                <a:lnTo>
                  <a:pt x="302801" y="665203"/>
                </a:lnTo>
                <a:cubicBezTo>
                  <a:pt x="147371" y="665203"/>
                  <a:pt x="147371" y="665203"/>
                  <a:pt x="147371" y="665203"/>
                </a:cubicBezTo>
                <a:cubicBezTo>
                  <a:pt x="65016" y="665203"/>
                  <a:pt x="0" y="596091"/>
                  <a:pt x="0" y="514021"/>
                </a:cubicBezTo>
                <a:cubicBezTo>
                  <a:pt x="0" y="146863"/>
                  <a:pt x="0" y="146863"/>
                  <a:pt x="0" y="146863"/>
                </a:cubicBezTo>
                <a:cubicBezTo>
                  <a:pt x="0" y="64793"/>
                  <a:pt x="65016" y="0"/>
                  <a:pt x="14737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8">
            <a:extLst>
              <a:ext uri="{FF2B5EF4-FFF2-40B4-BE49-F238E27FC236}">
                <a16:creationId xmlns="" xmlns:a16="http://schemas.microsoft.com/office/drawing/2014/main" id="{1241EE1C-AFC7-44AC-85E1-89986FC1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865" y="4367548"/>
            <a:ext cx="730860" cy="127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0">
            <a:extLst>
              <a:ext uri="{FF2B5EF4-FFF2-40B4-BE49-F238E27FC236}">
                <a16:creationId xmlns="" xmlns:a16="http://schemas.microsoft.com/office/drawing/2014/main" id="{94C54878-833E-4A44-8220-AB5FD725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313" y="4732003"/>
            <a:ext cx="1021416" cy="17684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2">
            <a:extLst>
              <a:ext uri="{FF2B5EF4-FFF2-40B4-BE49-F238E27FC236}">
                <a16:creationId xmlns="" xmlns:a16="http://schemas.microsoft.com/office/drawing/2014/main" id="{0621AA8A-2CA7-44C1-9428-76E8F7AF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91" y="5177961"/>
            <a:ext cx="1135402" cy="1983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4">
            <a:extLst>
              <a:ext uri="{FF2B5EF4-FFF2-40B4-BE49-F238E27FC236}">
                <a16:creationId xmlns="" xmlns:a16="http://schemas.microsoft.com/office/drawing/2014/main" id="{E7499771-82C0-4D7F-B9CF-53970AF5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45" y="5590088"/>
            <a:ext cx="1303031" cy="2291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A0A10399-0EB2-40FA-8DFF-74871A1423FC}"/>
              </a:ext>
            </a:extLst>
          </p:cNvPr>
          <p:cNvSpPr>
            <a:spLocks/>
          </p:cNvSpPr>
          <p:nvPr/>
        </p:nvSpPr>
        <p:spPr bwMode="auto">
          <a:xfrm>
            <a:off x="3243962" y="2253092"/>
            <a:ext cx="482769" cy="332162"/>
          </a:xfrm>
          <a:custGeom>
            <a:avLst/>
            <a:gdLst>
              <a:gd name="T0" fmla="*/ 115 w 115"/>
              <a:gd name="T1" fmla="*/ 89 h 115"/>
              <a:gd name="T2" fmla="*/ 90 w 115"/>
              <a:gd name="T3" fmla="*/ 115 h 115"/>
              <a:gd name="T4" fmla="*/ 26 w 115"/>
              <a:gd name="T5" fmla="*/ 115 h 115"/>
              <a:gd name="T6" fmla="*/ 0 w 115"/>
              <a:gd name="T7" fmla="*/ 89 h 115"/>
              <a:gd name="T8" fmla="*/ 0 w 115"/>
              <a:gd name="T9" fmla="*/ 26 h 115"/>
              <a:gd name="T10" fmla="*/ 26 w 115"/>
              <a:gd name="T11" fmla="*/ 0 h 115"/>
              <a:gd name="T12" fmla="*/ 90 w 115"/>
              <a:gd name="T13" fmla="*/ 0 h 115"/>
              <a:gd name="T14" fmla="*/ 115 w 115"/>
              <a:gd name="T15" fmla="*/ 26 h 115"/>
              <a:gd name="T16" fmla="*/ 115 w 115"/>
              <a:gd name="T17" fmla="*/ 8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15">
                <a:moveTo>
                  <a:pt x="115" y="89"/>
                </a:moveTo>
                <a:cubicBezTo>
                  <a:pt x="115" y="104"/>
                  <a:pt x="104" y="115"/>
                  <a:pt x="9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4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15" y="12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: Shape 99">
            <a:extLst>
              <a:ext uri="{FF2B5EF4-FFF2-40B4-BE49-F238E27FC236}">
                <a16:creationId xmlns="" xmlns:a16="http://schemas.microsoft.com/office/drawing/2014/main" id="{DA839EF7-FAA5-42E8-9378-D84FEB2E2C89}"/>
              </a:ext>
            </a:extLst>
          </p:cNvPr>
          <p:cNvSpPr>
            <a:spLocks/>
          </p:cNvSpPr>
          <p:nvPr/>
        </p:nvSpPr>
        <p:spPr bwMode="auto">
          <a:xfrm>
            <a:off x="4151389" y="3021985"/>
            <a:ext cx="643692" cy="1456285"/>
          </a:xfrm>
          <a:custGeom>
            <a:avLst/>
            <a:gdLst>
              <a:gd name="connsiteX0" fmla="*/ 147311 w 662900"/>
              <a:gd name="connsiteY0" fmla="*/ 0 h 2179747"/>
              <a:gd name="connsiteX1" fmla="*/ 515589 w 662900"/>
              <a:gd name="connsiteY1" fmla="*/ 0 h 2179747"/>
              <a:gd name="connsiteX2" fmla="*/ 662900 w 662900"/>
              <a:gd name="connsiteY2" fmla="*/ 151183 h 2179747"/>
              <a:gd name="connsiteX3" fmla="*/ 662900 w 662900"/>
              <a:gd name="connsiteY3" fmla="*/ 518340 h 2179747"/>
              <a:gd name="connsiteX4" fmla="*/ 515589 w 662900"/>
              <a:gd name="connsiteY4" fmla="*/ 665203 h 2179747"/>
              <a:gd name="connsiteX5" fmla="*/ 394029 w 662900"/>
              <a:gd name="connsiteY5" fmla="*/ 665203 h 2179747"/>
              <a:gd name="connsiteX6" fmla="*/ 345262 w 662900"/>
              <a:gd name="connsiteY6" fmla="*/ 665203 h 2179747"/>
              <a:gd name="connsiteX7" fmla="*/ 345262 w 662900"/>
              <a:gd name="connsiteY7" fmla="*/ 912822 h 2179747"/>
              <a:gd name="connsiteX8" fmla="*/ 345262 w 662900"/>
              <a:gd name="connsiteY8" fmla="*/ 2046408 h 2179747"/>
              <a:gd name="connsiteX9" fmla="*/ 345262 w 662900"/>
              <a:gd name="connsiteY9" fmla="*/ 2046542 h 2179747"/>
              <a:gd name="connsiteX10" fmla="*/ 441197 w 662900"/>
              <a:gd name="connsiteY10" fmla="*/ 2051491 h 2179747"/>
              <a:gd name="connsiteX11" fmla="*/ 600755 w 662900"/>
              <a:gd name="connsiteY11" fmla="*/ 2112996 h 2179747"/>
              <a:gd name="connsiteX12" fmla="*/ 339507 w 662900"/>
              <a:gd name="connsiteY12" fmla="*/ 2179747 h 2179747"/>
              <a:gd name="connsiteX13" fmla="*/ 78259 w 662900"/>
              <a:gd name="connsiteY13" fmla="*/ 2112996 h 2179747"/>
              <a:gd name="connsiteX14" fmla="*/ 237818 w 662900"/>
              <a:gd name="connsiteY14" fmla="*/ 2051491 h 2179747"/>
              <a:gd name="connsiteX15" fmla="*/ 315339 w 662900"/>
              <a:gd name="connsiteY15" fmla="*/ 2047492 h 2179747"/>
              <a:gd name="connsiteX16" fmla="*/ 315339 w 662900"/>
              <a:gd name="connsiteY16" fmla="*/ 1738142 h 2179747"/>
              <a:gd name="connsiteX17" fmla="*/ 315339 w 662900"/>
              <a:gd name="connsiteY17" fmla="*/ 679866 h 2179747"/>
              <a:gd name="connsiteX18" fmla="*/ 315339 w 662900"/>
              <a:gd name="connsiteY18" fmla="*/ 665203 h 2179747"/>
              <a:gd name="connsiteX19" fmla="*/ 302679 w 662900"/>
              <a:gd name="connsiteY19" fmla="*/ 665203 h 2179747"/>
              <a:gd name="connsiteX20" fmla="*/ 147311 w 662900"/>
              <a:gd name="connsiteY20" fmla="*/ 665203 h 2179747"/>
              <a:gd name="connsiteX21" fmla="*/ 0 w 662900"/>
              <a:gd name="connsiteY21" fmla="*/ 518340 h 2179747"/>
              <a:gd name="connsiteX22" fmla="*/ 0 w 662900"/>
              <a:gd name="connsiteY22" fmla="*/ 151183 h 2179747"/>
              <a:gd name="connsiteX23" fmla="*/ 147311 w 662900"/>
              <a:gd name="connsiteY23" fmla="*/ 0 h 217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2900" h="2179747">
                <a:moveTo>
                  <a:pt x="147311" y="0"/>
                </a:moveTo>
                <a:cubicBezTo>
                  <a:pt x="515589" y="0"/>
                  <a:pt x="515589" y="0"/>
                  <a:pt x="515589" y="0"/>
                </a:cubicBezTo>
                <a:cubicBezTo>
                  <a:pt x="597910" y="0"/>
                  <a:pt x="662900" y="69112"/>
                  <a:pt x="662900" y="151183"/>
                </a:cubicBezTo>
                <a:lnTo>
                  <a:pt x="662900" y="518340"/>
                </a:lnTo>
                <a:cubicBezTo>
                  <a:pt x="662900" y="600411"/>
                  <a:pt x="597910" y="665203"/>
                  <a:pt x="515589" y="665203"/>
                </a:cubicBezTo>
                <a:cubicBezTo>
                  <a:pt x="469555" y="665203"/>
                  <a:pt x="429274" y="665203"/>
                  <a:pt x="394029" y="665203"/>
                </a:cubicBezTo>
                <a:lnTo>
                  <a:pt x="345262" y="665203"/>
                </a:lnTo>
                <a:lnTo>
                  <a:pt x="345262" y="912822"/>
                </a:lnTo>
                <a:cubicBezTo>
                  <a:pt x="345262" y="1660755"/>
                  <a:pt x="345262" y="1941230"/>
                  <a:pt x="345262" y="2046408"/>
                </a:cubicBezTo>
                <a:lnTo>
                  <a:pt x="345262" y="2046542"/>
                </a:lnTo>
                <a:lnTo>
                  <a:pt x="441197" y="2051491"/>
                </a:lnTo>
                <a:cubicBezTo>
                  <a:pt x="534962" y="2061624"/>
                  <a:pt x="600755" y="2085347"/>
                  <a:pt x="600755" y="2112996"/>
                </a:cubicBezTo>
                <a:cubicBezTo>
                  <a:pt x="600755" y="2149862"/>
                  <a:pt x="483790" y="2179747"/>
                  <a:pt x="339507" y="2179747"/>
                </a:cubicBezTo>
                <a:cubicBezTo>
                  <a:pt x="195224" y="2179747"/>
                  <a:pt x="78259" y="2149862"/>
                  <a:pt x="78259" y="2112996"/>
                </a:cubicBezTo>
                <a:cubicBezTo>
                  <a:pt x="78259" y="2085347"/>
                  <a:pt x="144052" y="2061624"/>
                  <a:pt x="237818" y="2051491"/>
                </a:cubicBezTo>
                <a:lnTo>
                  <a:pt x="315339" y="2047492"/>
                </a:lnTo>
                <a:lnTo>
                  <a:pt x="315339" y="1738142"/>
                </a:lnTo>
                <a:cubicBezTo>
                  <a:pt x="315339" y="955371"/>
                  <a:pt x="315339" y="739435"/>
                  <a:pt x="315339" y="679866"/>
                </a:cubicBezTo>
                <a:lnTo>
                  <a:pt x="315339" y="665203"/>
                </a:lnTo>
                <a:lnTo>
                  <a:pt x="302679" y="665203"/>
                </a:lnTo>
                <a:cubicBezTo>
                  <a:pt x="147311" y="665203"/>
                  <a:pt x="147311" y="665203"/>
                  <a:pt x="147311" y="665203"/>
                </a:cubicBezTo>
                <a:cubicBezTo>
                  <a:pt x="64990" y="665203"/>
                  <a:pt x="0" y="600411"/>
                  <a:pt x="0" y="518340"/>
                </a:cubicBezTo>
                <a:cubicBezTo>
                  <a:pt x="0" y="151183"/>
                  <a:pt x="0" y="151183"/>
                  <a:pt x="0" y="151183"/>
                </a:cubicBezTo>
                <a:cubicBezTo>
                  <a:pt x="0" y="69112"/>
                  <a:pt x="64990" y="0"/>
                  <a:pt x="14731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Freeform 22">
            <a:extLst>
              <a:ext uri="{FF2B5EF4-FFF2-40B4-BE49-F238E27FC236}">
                <a16:creationId xmlns="" xmlns:a16="http://schemas.microsoft.com/office/drawing/2014/main" id="{465B1427-3E36-4B6D-9698-726BA6E1A6BC}"/>
              </a:ext>
            </a:extLst>
          </p:cNvPr>
          <p:cNvSpPr>
            <a:spLocks/>
          </p:cNvSpPr>
          <p:nvPr/>
        </p:nvSpPr>
        <p:spPr bwMode="auto">
          <a:xfrm>
            <a:off x="4231851" y="3078883"/>
            <a:ext cx="482769" cy="332162"/>
          </a:xfrm>
          <a:custGeom>
            <a:avLst/>
            <a:gdLst>
              <a:gd name="T0" fmla="*/ 115 w 115"/>
              <a:gd name="T1" fmla="*/ 89 h 115"/>
              <a:gd name="T2" fmla="*/ 89 w 115"/>
              <a:gd name="T3" fmla="*/ 115 h 115"/>
              <a:gd name="T4" fmla="*/ 26 w 115"/>
              <a:gd name="T5" fmla="*/ 115 h 115"/>
              <a:gd name="T6" fmla="*/ 0 w 115"/>
              <a:gd name="T7" fmla="*/ 89 h 115"/>
              <a:gd name="T8" fmla="*/ 0 w 115"/>
              <a:gd name="T9" fmla="*/ 26 h 115"/>
              <a:gd name="T10" fmla="*/ 26 w 115"/>
              <a:gd name="T11" fmla="*/ 0 h 115"/>
              <a:gd name="T12" fmla="*/ 89 w 115"/>
              <a:gd name="T13" fmla="*/ 0 h 115"/>
              <a:gd name="T14" fmla="*/ 115 w 115"/>
              <a:gd name="T15" fmla="*/ 26 h 115"/>
              <a:gd name="T16" fmla="*/ 115 w 115"/>
              <a:gd name="T17" fmla="*/ 8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15">
                <a:moveTo>
                  <a:pt x="115" y="89"/>
                </a:moveTo>
                <a:cubicBezTo>
                  <a:pt x="115" y="103"/>
                  <a:pt x="104" y="115"/>
                  <a:pt x="89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4" y="0"/>
                  <a:pt x="115" y="11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: Shape 102">
            <a:extLst>
              <a:ext uri="{FF2B5EF4-FFF2-40B4-BE49-F238E27FC236}">
                <a16:creationId xmlns="" xmlns:a16="http://schemas.microsoft.com/office/drawing/2014/main" id="{F008EA48-5259-44E2-BC2A-58D8E12084D1}"/>
              </a:ext>
            </a:extLst>
          </p:cNvPr>
          <p:cNvSpPr>
            <a:spLocks/>
          </p:cNvSpPr>
          <p:nvPr/>
        </p:nvSpPr>
        <p:spPr bwMode="auto">
          <a:xfrm>
            <a:off x="5512532" y="3787802"/>
            <a:ext cx="706275" cy="1094905"/>
          </a:xfrm>
          <a:custGeom>
            <a:avLst/>
            <a:gdLst>
              <a:gd name="connsiteX0" fmla="*/ 200041 w 727350"/>
              <a:gd name="connsiteY0" fmla="*/ 0 h 1638839"/>
              <a:gd name="connsiteX1" fmla="*/ 564134 w 727350"/>
              <a:gd name="connsiteY1" fmla="*/ 0 h 1638839"/>
              <a:gd name="connsiteX2" fmla="*/ 715839 w 727350"/>
              <a:gd name="connsiteY2" fmla="*/ 146800 h 1638839"/>
              <a:gd name="connsiteX3" fmla="*/ 715839 w 727350"/>
              <a:gd name="connsiteY3" fmla="*/ 513799 h 1638839"/>
              <a:gd name="connsiteX4" fmla="*/ 564134 w 727350"/>
              <a:gd name="connsiteY4" fmla="*/ 660599 h 1638839"/>
              <a:gd name="connsiteX5" fmla="*/ 443955 w 727350"/>
              <a:gd name="connsiteY5" fmla="*/ 660599 h 1638839"/>
              <a:gd name="connsiteX6" fmla="*/ 400502 w 727350"/>
              <a:gd name="connsiteY6" fmla="*/ 660599 h 1638839"/>
              <a:gd name="connsiteX7" fmla="*/ 400502 w 727350"/>
              <a:gd name="connsiteY7" fmla="*/ 804914 h 1638839"/>
              <a:gd name="connsiteX8" fmla="*/ 400502 w 727350"/>
              <a:gd name="connsiteY8" fmla="*/ 1428823 h 1638839"/>
              <a:gd name="connsiteX9" fmla="*/ 400502 w 727350"/>
              <a:gd name="connsiteY9" fmla="*/ 1454303 h 1638839"/>
              <a:gd name="connsiteX10" fmla="*/ 505234 w 727350"/>
              <a:gd name="connsiteY10" fmla="*/ 1459723 h 1638839"/>
              <a:gd name="connsiteX11" fmla="*/ 727350 w 727350"/>
              <a:gd name="connsiteY11" fmla="*/ 1545618 h 1638839"/>
              <a:gd name="connsiteX12" fmla="*/ 363675 w 727350"/>
              <a:gd name="connsiteY12" fmla="*/ 1638839 h 1638839"/>
              <a:gd name="connsiteX13" fmla="*/ 0 w 727350"/>
              <a:gd name="connsiteY13" fmla="*/ 1545618 h 1638839"/>
              <a:gd name="connsiteX14" fmla="*/ 222117 w 727350"/>
              <a:gd name="connsiteY14" fmla="*/ 1459723 h 1638839"/>
              <a:gd name="connsiteX15" fmla="*/ 363674 w 727350"/>
              <a:gd name="connsiteY15" fmla="*/ 1452397 h 1638839"/>
              <a:gd name="connsiteX16" fmla="*/ 363674 w 727350"/>
              <a:gd name="connsiteY16" fmla="*/ 1296673 h 1638839"/>
              <a:gd name="connsiteX17" fmla="*/ 363674 w 727350"/>
              <a:gd name="connsiteY17" fmla="*/ 666109 h 1638839"/>
              <a:gd name="connsiteX18" fmla="*/ 363674 w 727350"/>
              <a:gd name="connsiteY18" fmla="*/ 660599 h 1638839"/>
              <a:gd name="connsiteX19" fmla="*/ 353642 w 727350"/>
              <a:gd name="connsiteY19" fmla="*/ 660599 h 1638839"/>
              <a:gd name="connsiteX20" fmla="*/ 200041 w 727350"/>
              <a:gd name="connsiteY20" fmla="*/ 660599 h 1638839"/>
              <a:gd name="connsiteX21" fmla="*/ 48335 w 727350"/>
              <a:gd name="connsiteY21" fmla="*/ 513799 h 1638839"/>
              <a:gd name="connsiteX22" fmla="*/ 48335 w 727350"/>
              <a:gd name="connsiteY22" fmla="*/ 146800 h 1638839"/>
              <a:gd name="connsiteX23" fmla="*/ 200041 w 727350"/>
              <a:gd name="connsiteY23" fmla="*/ 0 h 163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7350" h="1638839">
                <a:moveTo>
                  <a:pt x="200041" y="0"/>
                </a:moveTo>
                <a:cubicBezTo>
                  <a:pt x="564134" y="0"/>
                  <a:pt x="564134" y="0"/>
                  <a:pt x="564134" y="0"/>
                </a:cubicBezTo>
                <a:cubicBezTo>
                  <a:pt x="646488" y="0"/>
                  <a:pt x="715839" y="64765"/>
                  <a:pt x="715839" y="146800"/>
                </a:cubicBezTo>
                <a:lnTo>
                  <a:pt x="715839" y="513799"/>
                </a:lnTo>
                <a:cubicBezTo>
                  <a:pt x="715839" y="595835"/>
                  <a:pt x="646488" y="660599"/>
                  <a:pt x="564134" y="660599"/>
                </a:cubicBezTo>
                <a:cubicBezTo>
                  <a:pt x="518622" y="660599"/>
                  <a:pt x="478799" y="660599"/>
                  <a:pt x="443955" y="660599"/>
                </a:cubicBezTo>
                <a:lnTo>
                  <a:pt x="400502" y="660599"/>
                </a:lnTo>
                <a:lnTo>
                  <a:pt x="400502" y="804914"/>
                </a:lnTo>
                <a:cubicBezTo>
                  <a:pt x="400502" y="1161433"/>
                  <a:pt x="400502" y="1339693"/>
                  <a:pt x="400502" y="1428823"/>
                </a:cubicBezTo>
                <a:lnTo>
                  <a:pt x="400502" y="1454303"/>
                </a:lnTo>
                <a:lnTo>
                  <a:pt x="505234" y="1459723"/>
                </a:lnTo>
                <a:cubicBezTo>
                  <a:pt x="635762" y="1473875"/>
                  <a:pt x="727350" y="1507005"/>
                  <a:pt x="727350" y="1545618"/>
                </a:cubicBezTo>
                <a:cubicBezTo>
                  <a:pt x="727350" y="1597103"/>
                  <a:pt x="564527" y="1638839"/>
                  <a:pt x="363675" y="1638839"/>
                </a:cubicBezTo>
                <a:cubicBezTo>
                  <a:pt x="162823" y="1638839"/>
                  <a:pt x="0" y="1597103"/>
                  <a:pt x="0" y="1545618"/>
                </a:cubicBezTo>
                <a:cubicBezTo>
                  <a:pt x="0" y="1507005"/>
                  <a:pt x="91588" y="1473875"/>
                  <a:pt x="222117" y="1459723"/>
                </a:cubicBezTo>
                <a:lnTo>
                  <a:pt x="363674" y="1452397"/>
                </a:lnTo>
                <a:lnTo>
                  <a:pt x="363674" y="1296673"/>
                </a:lnTo>
                <a:cubicBezTo>
                  <a:pt x="363674" y="830266"/>
                  <a:pt x="363674" y="701602"/>
                  <a:pt x="363674" y="666109"/>
                </a:cubicBezTo>
                <a:lnTo>
                  <a:pt x="363674" y="660599"/>
                </a:lnTo>
                <a:lnTo>
                  <a:pt x="353642" y="660599"/>
                </a:lnTo>
                <a:cubicBezTo>
                  <a:pt x="200041" y="660599"/>
                  <a:pt x="200041" y="660599"/>
                  <a:pt x="200041" y="660599"/>
                </a:cubicBezTo>
                <a:cubicBezTo>
                  <a:pt x="117686" y="660599"/>
                  <a:pt x="48335" y="595835"/>
                  <a:pt x="48335" y="513799"/>
                </a:cubicBezTo>
                <a:cubicBezTo>
                  <a:pt x="48335" y="146800"/>
                  <a:pt x="48335" y="146800"/>
                  <a:pt x="48335" y="146800"/>
                </a:cubicBezTo>
                <a:cubicBezTo>
                  <a:pt x="48335" y="64765"/>
                  <a:pt x="117686" y="0"/>
                  <a:pt x="200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Freeform 26">
            <a:extLst>
              <a:ext uri="{FF2B5EF4-FFF2-40B4-BE49-F238E27FC236}">
                <a16:creationId xmlns="" xmlns:a16="http://schemas.microsoft.com/office/drawing/2014/main" id="{EA849791-C20E-410C-9DF2-BC9E20FE9E39}"/>
              </a:ext>
            </a:extLst>
          </p:cNvPr>
          <p:cNvSpPr>
            <a:spLocks/>
          </p:cNvSpPr>
          <p:nvPr/>
        </p:nvSpPr>
        <p:spPr bwMode="auto">
          <a:xfrm>
            <a:off x="5644398" y="3841625"/>
            <a:ext cx="478300" cy="333700"/>
          </a:xfrm>
          <a:custGeom>
            <a:avLst/>
            <a:gdLst>
              <a:gd name="T0" fmla="*/ 114 w 114"/>
              <a:gd name="T1" fmla="*/ 89 h 115"/>
              <a:gd name="T2" fmla="*/ 89 w 114"/>
              <a:gd name="T3" fmla="*/ 115 h 115"/>
              <a:gd name="T4" fmla="*/ 25 w 114"/>
              <a:gd name="T5" fmla="*/ 115 h 115"/>
              <a:gd name="T6" fmla="*/ 0 w 114"/>
              <a:gd name="T7" fmla="*/ 89 h 115"/>
              <a:gd name="T8" fmla="*/ 0 w 114"/>
              <a:gd name="T9" fmla="*/ 26 h 115"/>
              <a:gd name="T10" fmla="*/ 25 w 114"/>
              <a:gd name="T11" fmla="*/ 0 h 115"/>
              <a:gd name="T12" fmla="*/ 89 w 114"/>
              <a:gd name="T13" fmla="*/ 0 h 115"/>
              <a:gd name="T14" fmla="*/ 114 w 114"/>
              <a:gd name="T15" fmla="*/ 26 h 115"/>
              <a:gd name="T16" fmla="*/ 114 w 114"/>
              <a:gd name="T17" fmla="*/ 8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15">
                <a:moveTo>
                  <a:pt x="114" y="89"/>
                </a:moveTo>
                <a:cubicBezTo>
                  <a:pt x="114" y="103"/>
                  <a:pt x="103" y="115"/>
                  <a:pt x="89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3" y="0"/>
                  <a:pt x="114" y="11"/>
                  <a:pt x="114" y="26"/>
                </a:cubicBezTo>
                <a:lnTo>
                  <a:pt x="114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: Shape 105">
            <a:extLst>
              <a:ext uri="{FF2B5EF4-FFF2-40B4-BE49-F238E27FC236}">
                <a16:creationId xmlns="" xmlns:a16="http://schemas.microsoft.com/office/drawing/2014/main" id="{18BADE05-DAA3-4BE9-A168-C30CF36D0A74}"/>
              </a:ext>
            </a:extLst>
          </p:cNvPr>
          <p:cNvSpPr>
            <a:spLocks/>
          </p:cNvSpPr>
          <p:nvPr/>
        </p:nvSpPr>
        <p:spPr bwMode="auto">
          <a:xfrm>
            <a:off x="7199989" y="3068118"/>
            <a:ext cx="811321" cy="2277462"/>
          </a:xfrm>
          <a:custGeom>
            <a:avLst/>
            <a:gdLst>
              <a:gd name="connsiteX0" fmla="*/ 198206 w 835531"/>
              <a:gd name="connsiteY0" fmla="*/ 0 h 3408874"/>
              <a:gd name="connsiteX1" fmla="*/ 649103 w 835531"/>
              <a:gd name="connsiteY1" fmla="*/ 0 h 3408874"/>
              <a:gd name="connsiteX2" fmla="*/ 835531 w 835531"/>
              <a:gd name="connsiteY2" fmla="*/ 181519 h 3408874"/>
              <a:gd name="connsiteX3" fmla="*/ 835531 w 835531"/>
              <a:gd name="connsiteY3" fmla="*/ 630995 h 3408874"/>
              <a:gd name="connsiteX4" fmla="*/ 649103 w 835531"/>
              <a:gd name="connsiteY4" fmla="*/ 812514 h 3408874"/>
              <a:gd name="connsiteX5" fmla="*/ 500272 w 835531"/>
              <a:gd name="connsiteY5" fmla="*/ 812514 h 3408874"/>
              <a:gd name="connsiteX6" fmla="*/ 448840 w 835531"/>
              <a:gd name="connsiteY6" fmla="*/ 812514 h 3408874"/>
              <a:gd name="connsiteX7" fmla="*/ 448840 w 835531"/>
              <a:gd name="connsiteY7" fmla="*/ 1204043 h 3408874"/>
              <a:gd name="connsiteX8" fmla="*/ 448840 w 835531"/>
              <a:gd name="connsiteY8" fmla="*/ 3172086 h 3408874"/>
              <a:gd name="connsiteX9" fmla="*/ 448840 w 835531"/>
              <a:gd name="connsiteY9" fmla="*/ 3206121 h 3408874"/>
              <a:gd name="connsiteX10" fmla="*/ 565989 w 835531"/>
              <a:gd name="connsiteY10" fmla="*/ 3212068 h 3408874"/>
              <a:gd name="connsiteX11" fmla="*/ 814816 w 835531"/>
              <a:gd name="connsiteY11" fmla="*/ 3306446 h 3408874"/>
              <a:gd name="connsiteX12" fmla="*/ 407408 w 835531"/>
              <a:gd name="connsiteY12" fmla="*/ 3408874 h 3408874"/>
              <a:gd name="connsiteX13" fmla="*/ 0 w 835531"/>
              <a:gd name="connsiteY13" fmla="*/ 3306446 h 3408874"/>
              <a:gd name="connsiteX14" fmla="*/ 248827 w 835531"/>
              <a:gd name="connsiteY14" fmla="*/ 3212068 h 3408874"/>
              <a:gd name="connsiteX15" fmla="*/ 398202 w 835531"/>
              <a:gd name="connsiteY15" fmla="*/ 3204486 h 3408874"/>
              <a:gd name="connsiteX16" fmla="*/ 398202 w 835531"/>
              <a:gd name="connsiteY16" fmla="*/ 2735651 h 3408874"/>
              <a:gd name="connsiteX17" fmla="*/ 398202 w 835531"/>
              <a:gd name="connsiteY17" fmla="*/ 893172 h 3408874"/>
              <a:gd name="connsiteX18" fmla="*/ 398202 w 835531"/>
              <a:gd name="connsiteY18" fmla="*/ 812514 h 3408874"/>
              <a:gd name="connsiteX19" fmla="*/ 388428 w 835531"/>
              <a:gd name="connsiteY19" fmla="*/ 812514 h 3408874"/>
              <a:gd name="connsiteX20" fmla="*/ 198206 w 835531"/>
              <a:gd name="connsiteY20" fmla="*/ 812514 h 3408874"/>
              <a:gd name="connsiteX21" fmla="*/ 16113 w 835531"/>
              <a:gd name="connsiteY21" fmla="*/ 630995 h 3408874"/>
              <a:gd name="connsiteX22" fmla="*/ 16113 w 835531"/>
              <a:gd name="connsiteY22" fmla="*/ 181519 h 3408874"/>
              <a:gd name="connsiteX23" fmla="*/ 198206 w 835531"/>
              <a:gd name="connsiteY23" fmla="*/ 0 h 340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5531" h="3408874">
                <a:moveTo>
                  <a:pt x="198206" y="0"/>
                </a:moveTo>
                <a:cubicBezTo>
                  <a:pt x="649103" y="0"/>
                  <a:pt x="649103" y="0"/>
                  <a:pt x="649103" y="0"/>
                </a:cubicBezTo>
                <a:cubicBezTo>
                  <a:pt x="753156" y="0"/>
                  <a:pt x="835531" y="82116"/>
                  <a:pt x="835531" y="181519"/>
                </a:cubicBezTo>
                <a:lnTo>
                  <a:pt x="835531" y="630995"/>
                </a:lnTo>
                <a:cubicBezTo>
                  <a:pt x="835531" y="730398"/>
                  <a:pt x="753156" y="812514"/>
                  <a:pt x="649103" y="812514"/>
                </a:cubicBezTo>
                <a:cubicBezTo>
                  <a:pt x="592741" y="812514"/>
                  <a:pt x="543424" y="812514"/>
                  <a:pt x="500272" y="812514"/>
                </a:cubicBezTo>
                <a:lnTo>
                  <a:pt x="448840" y="812514"/>
                </a:lnTo>
                <a:lnTo>
                  <a:pt x="448840" y="1204043"/>
                </a:lnTo>
                <a:cubicBezTo>
                  <a:pt x="448840" y="2502546"/>
                  <a:pt x="448840" y="2989484"/>
                  <a:pt x="448840" y="3172086"/>
                </a:cubicBezTo>
                <a:lnTo>
                  <a:pt x="448840" y="3206121"/>
                </a:lnTo>
                <a:lnTo>
                  <a:pt x="565989" y="3212068"/>
                </a:lnTo>
                <a:cubicBezTo>
                  <a:pt x="712214" y="3227617"/>
                  <a:pt x="814816" y="3264019"/>
                  <a:pt x="814816" y="3306446"/>
                </a:cubicBezTo>
                <a:cubicBezTo>
                  <a:pt x="814816" y="3363015"/>
                  <a:pt x="632413" y="3408874"/>
                  <a:pt x="407408" y="3408874"/>
                </a:cubicBezTo>
                <a:cubicBezTo>
                  <a:pt x="182403" y="3408874"/>
                  <a:pt x="0" y="3363015"/>
                  <a:pt x="0" y="3306446"/>
                </a:cubicBezTo>
                <a:cubicBezTo>
                  <a:pt x="0" y="3264019"/>
                  <a:pt x="102602" y="3227617"/>
                  <a:pt x="248827" y="3212068"/>
                </a:cubicBezTo>
                <a:lnTo>
                  <a:pt x="398202" y="3204486"/>
                </a:lnTo>
                <a:lnTo>
                  <a:pt x="398202" y="2735651"/>
                </a:lnTo>
                <a:cubicBezTo>
                  <a:pt x="398202" y="1563776"/>
                  <a:pt x="398202" y="1087081"/>
                  <a:pt x="398202" y="893172"/>
                </a:cubicBezTo>
                <a:lnTo>
                  <a:pt x="398202" y="812514"/>
                </a:lnTo>
                <a:lnTo>
                  <a:pt x="388428" y="812514"/>
                </a:lnTo>
                <a:cubicBezTo>
                  <a:pt x="198206" y="812514"/>
                  <a:pt x="198206" y="812514"/>
                  <a:pt x="198206" y="812514"/>
                </a:cubicBezTo>
                <a:cubicBezTo>
                  <a:pt x="98489" y="812514"/>
                  <a:pt x="16113" y="730398"/>
                  <a:pt x="16113" y="630995"/>
                </a:cubicBezTo>
                <a:cubicBezTo>
                  <a:pt x="16113" y="181519"/>
                  <a:pt x="16113" y="181519"/>
                  <a:pt x="16113" y="181519"/>
                </a:cubicBezTo>
                <a:cubicBezTo>
                  <a:pt x="16113" y="82116"/>
                  <a:pt x="98489" y="0"/>
                  <a:pt x="198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Freeform 30">
            <a:extLst>
              <a:ext uri="{FF2B5EF4-FFF2-40B4-BE49-F238E27FC236}">
                <a16:creationId xmlns="" xmlns:a16="http://schemas.microsoft.com/office/drawing/2014/main" id="{6EC83C23-5C08-49B4-A0AA-42DA4D6E5987}"/>
              </a:ext>
            </a:extLst>
          </p:cNvPr>
          <p:cNvSpPr>
            <a:spLocks/>
          </p:cNvSpPr>
          <p:nvPr/>
        </p:nvSpPr>
        <p:spPr bwMode="auto">
          <a:xfrm>
            <a:off x="7318447" y="3137319"/>
            <a:ext cx="592287" cy="404438"/>
          </a:xfrm>
          <a:custGeom>
            <a:avLst/>
            <a:gdLst>
              <a:gd name="T0" fmla="*/ 141 w 141"/>
              <a:gd name="T1" fmla="*/ 109 h 140"/>
              <a:gd name="T2" fmla="*/ 109 w 141"/>
              <a:gd name="T3" fmla="*/ 140 h 140"/>
              <a:gd name="T4" fmla="*/ 32 w 141"/>
              <a:gd name="T5" fmla="*/ 140 h 140"/>
              <a:gd name="T6" fmla="*/ 0 w 141"/>
              <a:gd name="T7" fmla="*/ 109 h 140"/>
              <a:gd name="T8" fmla="*/ 0 w 141"/>
              <a:gd name="T9" fmla="*/ 31 h 140"/>
              <a:gd name="T10" fmla="*/ 32 w 141"/>
              <a:gd name="T11" fmla="*/ 0 h 140"/>
              <a:gd name="T12" fmla="*/ 109 w 141"/>
              <a:gd name="T13" fmla="*/ 0 h 140"/>
              <a:gd name="T14" fmla="*/ 141 w 141"/>
              <a:gd name="T15" fmla="*/ 31 h 140"/>
              <a:gd name="T16" fmla="*/ 141 w 141"/>
              <a:gd name="T17" fmla="*/ 10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40">
                <a:moveTo>
                  <a:pt x="141" y="109"/>
                </a:moveTo>
                <a:cubicBezTo>
                  <a:pt x="141" y="126"/>
                  <a:pt x="127" y="140"/>
                  <a:pt x="10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14" y="140"/>
                  <a:pt x="0" y="126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41" y="14"/>
                  <a:pt x="141" y="31"/>
                </a:cubicBezTo>
                <a:lnTo>
                  <a:pt x="141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: Shape 114">
            <a:extLst>
              <a:ext uri="{FF2B5EF4-FFF2-40B4-BE49-F238E27FC236}">
                <a16:creationId xmlns="" xmlns:a16="http://schemas.microsoft.com/office/drawing/2014/main" id="{1DC77403-DA09-429F-B055-5C8ED480CD45}"/>
              </a:ext>
            </a:extLst>
          </p:cNvPr>
          <p:cNvSpPr>
            <a:spLocks/>
          </p:cNvSpPr>
          <p:nvPr/>
        </p:nvSpPr>
        <p:spPr bwMode="auto">
          <a:xfrm>
            <a:off x="8912033" y="4058453"/>
            <a:ext cx="902958" cy="1722321"/>
          </a:xfrm>
          <a:custGeom>
            <a:avLst/>
            <a:gdLst>
              <a:gd name="connsiteX0" fmla="*/ 215147 w 929902"/>
              <a:gd name="connsiteY0" fmla="*/ 0 h 2577947"/>
              <a:gd name="connsiteX1" fmla="*/ 717059 w 929902"/>
              <a:gd name="connsiteY1" fmla="*/ 0 h 2577947"/>
              <a:gd name="connsiteX2" fmla="*/ 916093 w 929902"/>
              <a:gd name="connsiteY2" fmla="*/ 203423 h 2577947"/>
              <a:gd name="connsiteX3" fmla="*/ 916093 w 929902"/>
              <a:gd name="connsiteY3" fmla="*/ 701160 h 2577947"/>
              <a:gd name="connsiteX4" fmla="*/ 717059 w 929902"/>
              <a:gd name="connsiteY4" fmla="*/ 904583 h 2577947"/>
              <a:gd name="connsiteX5" fmla="*/ 551389 w 929902"/>
              <a:gd name="connsiteY5" fmla="*/ 904583 h 2577947"/>
              <a:gd name="connsiteX6" fmla="*/ 492574 w 929902"/>
              <a:gd name="connsiteY6" fmla="*/ 904583 h 2577947"/>
              <a:gd name="connsiteX7" fmla="*/ 492574 w 929902"/>
              <a:gd name="connsiteY7" fmla="*/ 1140819 h 2577947"/>
              <a:gd name="connsiteX8" fmla="*/ 492574 w 929902"/>
              <a:gd name="connsiteY8" fmla="*/ 2284973 h 2577947"/>
              <a:gd name="connsiteX9" fmla="*/ 492574 w 929902"/>
              <a:gd name="connsiteY9" fmla="*/ 2346167 h 2577947"/>
              <a:gd name="connsiteX10" fmla="*/ 558655 w 929902"/>
              <a:gd name="connsiteY10" fmla="*/ 2347833 h 2577947"/>
              <a:gd name="connsiteX11" fmla="*/ 929902 w 929902"/>
              <a:gd name="connsiteY11" fmla="*/ 2461709 h 2577947"/>
              <a:gd name="connsiteX12" fmla="*/ 464951 w 929902"/>
              <a:gd name="connsiteY12" fmla="*/ 2577947 h 2577947"/>
              <a:gd name="connsiteX13" fmla="*/ 0 w 929902"/>
              <a:gd name="connsiteY13" fmla="*/ 2461709 h 2577947"/>
              <a:gd name="connsiteX14" fmla="*/ 371247 w 929902"/>
              <a:gd name="connsiteY14" fmla="*/ 2347833 h 2577947"/>
              <a:gd name="connsiteX15" fmla="*/ 439633 w 929902"/>
              <a:gd name="connsiteY15" fmla="*/ 2346109 h 2577947"/>
              <a:gd name="connsiteX16" fmla="*/ 439633 w 929902"/>
              <a:gd name="connsiteY16" fmla="*/ 2104784 h 2577947"/>
              <a:gd name="connsiteX17" fmla="*/ 439633 w 929902"/>
              <a:gd name="connsiteY17" fmla="*/ 945163 h 2577947"/>
              <a:gd name="connsiteX18" fmla="*/ 439633 w 929902"/>
              <a:gd name="connsiteY18" fmla="*/ 904583 h 2577947"/>
              <a:gd name="connsiteX19" fmla="*/ 426891 w 929902"/>
              <a:gd name="connsiteY19" fmla="*/ 904583 h 2577947"/>
              <a:gd name="connsiteX20" fmla="*/ 215147 w 929902"/>
              <a:gd name="connsiteY20" fmla="*/ 904583 h 2577947"/>
              <a:gd name="connsiteX21" fmla="*/ 16113 w 929902"/>
              <a:gd name="connsiteY21" fmla="*/ 701160 h 2577947"/>
              <a:gd name="connsiteX22" fmla="*/ 16113 w 929902"/>
              <a:gd name="connsiteY22" fmla="*/ 203423 h 2577947"/>
              <a:gd name="connsiteX23" fmla="*/ 215147 w 929902"/>
              <a:gd name="connsiteY23" fmla="*/ 0 h 257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9902" h="2577947">
                <a:moveTo>
                  <a:pt x="215147" y="0"/>
                </a:moveTo>
                <a:cubicBezTo>
                  <a:pt x="717059" y="0"/>
                  <a:pt x="717059" y="0"/>
                  <a:pt x="717059" y="0"/>
                </a:cubicBezTo>
                <a:cubicBezTo>
                  <a:pt x="829556" y="0"/>
                  <a:pt x="916093" y="90891"/>
                  <a:pt x="916093" y="203423"/>
                </a:cubicBezTo>
                <a:lnTo>
                  <a:pt x="916093" y="701160"/>
                </a:lnTo>
                <a:cubicBezTo>
                  <a:pt x="916093" y="813692"/>
                  <a:pt x="829556" y="904583"/>
                  <a:pt x="717059" y="904583"/>
                </a:cubicBezTo>
                <a:cubicBezTo>
                  <a:pt x="654320" y="904583"/>
                  <a:pt x="599423" y="904583"/>
                  <a:pt x="551389" y="904583"/>
                </a:cubicBezTo>
                <a:lnTo>
                  <a:pt x="492574" y="904583"/>
                </a:lnTo>
                <a:lnTo>
                  <a:pt x="492574" y="1140819"/>
                </a:lnTo>
                <a:cubicBezTo>
                  <a:pt x="492574" y="1794621"/>
                  <a:pt x="492574" y="2121522"/>
                  <a:pt x="492574" y="2284973"/>
                </a:cubicBezTo>
                <a:lnTo>
                  <a:pt x="492574" y="2346167"/>
                </a:lnTo>
                <a:lnTo>
                  <a:pt x="558655" y="2347833"/>
                </a:lnTo>
                <a:cubicBezTo>
                  <a:pt x="770525" y="2358672"/>
                  <a:pt x="929902" y="2405538"/>
                  <a:pt x="929902" y="2461709"/>
                </a:cubicBezTo>
                <a:cubicBezTo>
                  <a:pt x="929902" y="2525905"/>
                  <a:pt x="721736" y="2577947"/>
                  <a:pt x="464951" y="2577947"/>
                </a:cubicBezTo>
                <a:cubicBezTo>
                  <a:pt x="208166" y="2577947"/>
                  <a:pt x="0" y="2525905"/>
                  <a:pt x="0" y="2461709"/>
                </a:cubicBezTo>
                <a:cubicBezTo>
                  <a:pt x="0" y="2405538"/>
                  <a:pt x="159377" y="2358672"/>
                  <a:pt x="371247" y="2347833"/>
                </a:cubicBezTo>
                <a:lnTo>
                  <a:pt x="439633" y="2346109"/>
                </a:lnTo>
                <a:lnTo>
                  <a:pt x="439633" y="2104784"/>
                </a:lnTo>
                <a:cubicBezTo>
                  <a:pt x="439633" y="1367228"/>
                  <a:pt x="439633" y="1067206"/>
                  <a:pt x="439633" y="945163"/>
                </a:cubicBezTo>
                <a:lnTo>
                  <a:pt x="439633" y="904583"/>
                </a:lnTo>
                <a:lnTo>
                  <a:pt x="426891" y="904583"/>
                </a:lnTo>
                <a:cubicBezTo>
                  <a:pt x="215147" y="904583"/>
                  <a:pt x="215147" y="904583"/>
                  <a:pt x="215147" y="904583"/>
                </a:cubicBezTo>
                <a:cubicBezTo>
                  <a:pt x="106976" y="904583"/>
                  <a:pt x="16113" y="813692"/>
                  <a:pt x="16113" y="701160"/>
                </a:cubicBezTo>
                <a:cubicBezTo>
                  <a:pt x="16113" y="203423"/>
                  <a:pt x="16113" y="203423"/>
                  <a:pt x="16113" y="203423"/>
                </a:cubicBezTo>
                <a:cubicBezTo>
                  <a:pt x="16113" y="90891"/>
                  <a:pt x="106976" y="0"/>
                  <a:pt x="2151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Freeform 34">
            <a:extLst>
              <a:ext uri="{FF2B5EF4-FFF2-40B4-BE49-F238E27FC236}">
                <a16:creationId xmlns="" xmlns:a16="http://schemas.microsoft.com/office/drawing/2014/main" id="{D16A31EF-F23A-4E96-A06A-22035FF523A8}"/>
              </a:ext>
            </a:extLst>
          </p:cNvPr>
          <p:cNvSpPr>
            <a:spLocks/>
          </p:cNvSpPr>
          <p:nvPr/>
        </p:nvSpPr>
        <p:spPr bwMode="auto">
          <a:xfrm>
            <a:off x="9037195" y="4133805"/>
            <a:ext cx="654869" cy="453647"/>
          </a:xfrm>
          <a:custGeom>
            <a:avLst/>
            <a:gdLst>
              <a:gd name="T0" fmla="*/ 156 w 156"/>
              <a:gd name="T1" fmla="*/ 122 h 157"/>
              <a:gd name="T2" fmla="*/ 121 w 156"/>
              <a:gd name="T3" fmla="*/ 157 h 157"/>
              <a:gd name="T4" fmla="*/ 35 w 156"/>
              <a:gd name="T5" fmla="*/ 157 h 157"/>
              <a:gd name="T6" fmla="*/ 0 w 156"/>
              <a:gd name="T7" fmla="*/ 122 h 157"/>
              <a:gd name="T8" fmla="*/ 0 w 156"/>
              <a:gd name="T9" fmla="*/ 35 h 157"/>
              <a:gd name="T10" fmla="*/ 35 w 156"/>
              <a:gd name="T11" fmla="*/ 0 h 157"/>
              <a:gd name="T12" fmla="*/ 121 w 156"/>
              <a:gd name="T13" fmla="*/ 0 h 157"/>
              <a:gd name="T14" fmla="*/ 156 w 156"/>
              <a:gd name="T15" fmla="*/ 35 h 157"/>
              <a:gd name="T16" fmla="*/ 156 w 156"/>
              <a:gd name="T17" fmla="*/ 122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57">
                <a:moveTo>
                  <a:pt x="156" y="122"/>
                </a:moveTo>
                <a:cubicBezTo>
                  <a:pt x="156" y="141"/>
                  <a:pt x="141" y="157"/>
                  <a:pt x="121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16" y="157"/>
                  <a:pt x="0" y="141"/>
                  <a:pt x="0" y="12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1" y="0"/>
                  <a:pt x="156" y="16"/>
                  <a:pt x="156" y="35"/>
                </a:cubicBezTo>
                <a:lnTo>
                  <a:pt x="156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prstClr val="black">
                <a:alpha val="2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BB0C7FD-5F2D-437B-8D32-5E442B4A6C17}"/>
              </a:ext>
            </a:extLst>
          </p:cNvPr>
          <p:cNvSpPr txBox="1"/>
          <p:nvPr/>
        </p:nvSpPr>
        <p:spPr>
          <a:xfrm>
            <a:off x="3136239" y="1904081"/>
            <a:ext cx="142177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Latar Belakang</a:t>
            </a:r>
            <a:endParaRPr lang="en-US" sz="1400" b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4400BA9-C17A-4C7D-8F18-D589E1019E53}"/>
              </a:ext>
            </a:extLst>
          </p:cNvPr>
          <p:cNvSpPr txBox="1"/>
          <p:nvPr/>
        </p:nvSpPr>
        <p:spPr>
          <a:xfrm>
            <a:off x="4223783" y="2667897"/>
            <a:ext cx="178385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 err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 Data</a:t>
            </a:r>
            <a:endParaRPr lang="id-ID" sz="1400" b="1" dirty="0" smtClean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B032E42-8ABF-49B6-9F8A-A41B63928A93}"/>
              </a:ext>
            </a:extLst>
          </p:cNvPr>
          <p:cNvSpPr txBox="1"/>
          <p:nvPr/>
        </p:nvSpPr>
        <p:spPr>
          <a:xfrm>
            <a:off x="5212137" y="3264872"/>
            <a:ext cx="186402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 err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Metode</a:t>
            </a:r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Pengumpulan</a:t>
            </a:r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Analisis</a:t>
            </a:r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 Data</a:t>
            </a:r>
            <a:endParaRPr lang="en-US" sz="1400" b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EF23938-2DD4-4484-9AC3-24EAB6519430}"/>
              </a:ext>
            </a:extLst>
          </p:cNvPr>
          <p:cNvSpPr txBox="1"/>
          <p:nvPr/>
        </p:nvSpPr>
        <p:spPr>
          <a:xfrm>
            <a:off x="7199989" y="2674157"/>
            <a:ext cx="307960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Output (Dashboard </a:t>
            </a:r>
            <a:r>
              <a:rPr lang="en-US" sz="1400" b="1" dirty="0" err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Visualisasi</a:t>
            </a:r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 Data)</a:t>
            </a:r>
            <a:endParaRPr lang="en-US" sz="1400" b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2DDD0DC-2D4B-4722-87B5-FEB9E37F698A}"/>
              </a:ext>
            </a:extLst>
          </p:cNvPr>
          <p:cNvSpPr txBox="1"/>
          <p:nvPr/>
        </p:nvSpPr>
        <p:spPr>
          <a:xfrm>
            <a:off x="8981174" y="3712996"/>
            <a:ext cx="24515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 err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Kesimpulan</a:t>
            </a:r>
            <a:r>
              <a:rPr lang="en-US" sz="1400" b="1" dirty="0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smtClean="0">
                <a:solidFill>
                  <a:srgbClr val="404040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&amp; Saran</a:t>
            </a:r>
            <a:endParaRPr lang="en-US" sz="1400" b="1" i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44133705-3A44-4DD6-87E4-AADD554AD628}"/>
              </a:ext>
            </a:extLst>
          </p:cNvPr>
          <p:cNvGrpSpPr/>
          <p:nvPr/>
        </p:nvGrpSpPr>
        <p:grpSpPr>
          <a:xfrm>
            <a:off x="5744042" y="3912491"/>
            <a:ext cx="279012" cy="191970"/>
            <a:chOff x="4319588" y="2492375"/>
            <a:chExt cx="287338" cy="287338"/>
          </a:xfr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97" name="Freeform 372">
              <a:extLst>
                <a:ext uri="{FF2B5EF4-FFF2-40B4-BE49-F238E27FC236}">
                  <a16:creationId xmlns="" xmlns:a16="http://schemas.microsoft.com/office/drawing/2014/main" id="{3267A44F-158E-446B-A733-1AEA3705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73">
              <a:extLst>
                <a:ext uri="{FF2B5EF4-FFF2-40B4-BE49-F238E27FC236}">
                  <a16:creationId xmlns="" xmlns:a16="http://schemas.microsoft.com/office/drawing/2014/main" id="{0A16245D-66EA-437C-B7AE-5CA3A78A1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A69F0DA6-7FDD-438C-9D97-4B34F1B9D9EB}"/>
              </a:ext>
            </a:extLst>
          </p:cNvPr>
          <p:cNvGrpSpPr/>
          <p:nvPr/>
        </p:nvGrpSpPr>
        <p:grpSpPr>
          <a:xfrm>
            <a:off x="7475084" y="3243553"/>
            <a:ext cx="279012" cy="191970"/>
            <a:chOff x="4319588" y="4213225"/>
            <a:chExt cx="287338" cy="287338"/>
          </a:xfr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94" name="Freeform 421">
              <a:extLst>
                <a:ext uri="{FF2B5EF4-FFF2-40B4-BE49-F238E27FC236}">
                  <a16:creationId xmlns="" xmlns:a16="http://schemas.microsoft.com/office/drawing/2014/main" id="{ED8BFC4A-AD7A-450C-9436-61A3550C9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22">
              <a:extLst>
                <a:ext uri="{FF2B5EF4-FFF2-40B4-BE49-F238E27FC236}">
                  <a16:creationId xmlns="" xmlns:a16="http://schemas.microsoft.com/office/drawing/2014/main" id="{514E4520-CDE0-4A68-84FA-8F1880A84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23">
              <a:extLst>
                <a:ext uri="{FF2B5EF4-FFF2-40B4-BE49-F238E27FC236}">
                  <a16:creationId xmlns="" xmlns:a16="http://schemas.microsoft.com/office/drawing/2014/main" id="{A3B90E14-F378-48A9-929F-250A85CD4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82F98B69-A4D1-4FD8-8119-0638EC45F3A5}"/>
              </a:ext>
            </a:extLst>
          </p:cNvPr>
          <p:cNvGrpSpPr/>
          <p:nvPr/>
        </p:nvGrpSpPr>
        <p:grpSpPr>
          <a:xfrm>
            <a:off x="3345840" y="2324249"/>
            <a:ext cx="279012" cy="189849"/>
            <a:chOff x="2598738" y="1919288"/>
            <a:chExt cx="287338" cy="284163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90" name="Freeform 505">
              <a:extLst>
                <a:ext uri="{FF2B5EF4-FFF2-40B4-BE49-F238E27FC236}">
                  <a16:creationId xmlns="" xmlns:a16="http://schemas.microsoft.com/office/drawing/2014/main" id="{B56EFDA4-2C1A-4566-A875-C85CAC088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06">
              <a:extLst>
                <a:ext uri="{FF2B5EF4-FFF2-40B4-BE49-F238E27FC236}">
                  <a16:creationId xmlns="" xmlns:a16="http://schemas.microsoft.com/office/drawing/2014/main" id="{32AE5F72-390F-401E-8A64-A6411DEA4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7">
              <a:extLst>
                <a:ext uri="{FF2B5EF4-FFF2-40B4-BE49-F238E27FC236}">
                  <a16:creationId xmlns="" xmlns:a16="http://schemas.microsoft.com/office/drawing/2014/main" id="{CAC65436-63AF-40CF-BBA5-89DD7484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8">
              <a:extLst>
                <a:ext uri="{FF2B5EF4-FFF2-40B4-BE49-F238E27FC236}">
                  <a16:creationId xmlns="" xmlns:a16="http://schemas.microsoft.com/office/drawing/2014/main" id="{505FB15D-E3DF-4DE7-BF15-81284A17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149271C6-B79D-4F4A-BF3C-94861B13B7CA}"/>
              </a:ext>
            </a:extLst>
          </p:cNvPr>
          <p:cNvGrpSpPr/>
          <p:nvPr/>
        </p:nvGrpSpPr>
        <p:grpSpPr>
          <a:xfrm>
            <a:off x="9225124" y="4269416"/>
            <a:ext cx="279011" cy="182424"/>
            <a:chOff x="5465763" y="1358900"/>
            <a:chExt cx="287337" cy="273050"/>
          </a:xfr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86" name="Freeform 567">
              <a:extLst>
                <a:ext uri="{FF2B5EF4-FFF2-40B4-BE49-F238E27FC236}">
                  <a16:creationId xmlns="" xmlns:a16="http://schemas.microsoft.com/office/drawing/2014/main" id="{AB2CC4EA-4F9C-4F59-9942-52E16240EB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6413" y="1446213"/>
              <a:ext cx="76200" cy="76200"/>
            </a:xfrm>
            <a:custGeom>
              <a:avLst/>
              <a:gdLst>
                <a:gd name="T0" fmla="*/ 106 w 241"/>
                <a:gd name="T1" fmla="*/ 72 h 241"/>
                <a:gd name="T2" fmla="*/ 108 w 241"/>
                <a:gd name="T3" fmla="*/ 66 h 241"/>
                <a:gd name="T4" fmla="*/ 112 w 241"/>
                <a:gd name="T5" fmla="*/ 63 h 241"/>
                <a:gd name="T6" fmla="*/ 117 w 241"/>
                <a:gd name="T7" fmla="*/ 61 h 241"/>
                <a:gd name="T8" fmla="*/ 124 w 241"/>
                <a:gd name="T9" fmla="*/ 60 h 241"/>
                <a:gd name="T10" fmla="*/ 129 w 241"/>
                <a:gd name="T11" fmla="*/ 63 h 241"/>
                <a:gd name="T12" fmla="*/ 133 w 241"/>
                <a:gd name="T13" fmla="*/ 66 h 241"/>
                <a:gd name="T14" fmla="*/ 136 w 241"/>
                <a:gd name="T15" fmla="*/ 72 h 241"/>
                <a:gd name="T16" fmla="*/ 136 w 241"/>
                <a:gd name="T17" fmla="*/ 165 h 241"/>
                <a:gd name="T18" fmla="*/ 134 w 241"/>
                <a:gd name="T19" fmla="*/ 171 h 241"/>
                <a:gd name="T20" fmla="*/ 131 w 241"/>
                <a:gd name="T21" fmla="*/ 176 h 241"/>
                <a:gd name="T22" fmla="*/ 126 w 241"/>
                <a:gd name="T23" fmla="*/ 179 h 241"/>
                <a:gd name="T24" fmla="*/ 121 w 241"/>
                <a:gd name="T25" fmla="*/ 180 h 241"/>
                <a:gd name="T26" fmla="*/ 115 w 241"/>
                <a:gd name="T27" fmla="*/ 179 h 241"/>
                <a:gd name="T28" fmla="*/ 110 w 241"/>
                <a:gd name="T29" fmla="*/ 176 h 241"/>
                <a:gd name="T30" fmla="*/ 107 w 241"/>
                <a:gd name="T31" fmla="*/ 171 h 241"/>
                <a:gd name="T32" fmla="*/ 106 w 241"/>
                <a:gd name="T33" fmla="*/ 165 h 241"/>
                <a:gd name="T34" fmla="*/ 121 w 241"/>
                <a:gd name="T35" fmla="*/ 241 h 241"/>
                <a:gd name="T36" fmla="*/ 145 w 241"/>
                <a:gd name="T37" fmla="*/ 238 h 241"/>
                <a:gd name="T38" fmla="*/ 168 w 241"/>
                <a:gd name="T39" fmla="*/ 232 h 241"/>
                <a:gd name="T40" fmla="*/ 188 w 241"/>
                <a:gd name="T41" fmla="*/ 220 h 241"/>
                <a:gd name="T42" fmla="*/ 205 w 241"/>
                <a:gd name="T43" fmla="*/ 206 h 241"/>
                <a:gd name="T44" fmla="*/ 220 w 241"/>
                <a:gd name="T45" fmla="*/ 188 h 241"/>
                <a:gd name="T46" fmla="*/ 231 w 241"/>
                <a:gd name="T47" fmla="*/ 167 h 241"/>
                <a:gd name="T48" fmla="*/ 238 w 241"/>
                <a:gd name="T49" fmla="*/ 145 h 241"/>
                <a:gd name="T50" fmla="*/ 241 w 241"/>
                <a:gd name="T51" fmla="*/ 120 h 241"/>
                <a:gd name="T52" fmla="*/ 238 w 241"/>
                <a:gd name="T53" fmla="*/ 96 h 241"/>
                <a:gd name="T54" fmla="*/ 231 w 241"/>
                <a:gd name="T55" fmla="*/ 74 h 241"/>
                <a:gd name="T56" fmla="*/ 220 w 241"/>
                <a:gd name="T57" fmla="*/ 53 h 241"/>
                <a:gd name="T58" fmla="*/ 205 w 241"/>
                <a:gd name="T59" fmla="*/ 35 h 241"/>
                <a:gd name="T60" fmla="*/ 188 w 241"/>
                <a:gd name="T61" fmla="*/ 20 h 241"/>
                <a:gd name="T62" fmla="*/ 168 w 241"/>
                <a:gd name="T63" fmla="*/ 9 h 241"/>
                <a:gd name="T64" fmla="*/ 145 w 241"/>
                <a:gd name="T65" fmla="*/ 2 h 241"/>
                <a:gd name="T66" fmla="*/ 121 w 241"/>
                <a:gd name="T67" fmla="*/ 0 h 241"/>
                <a:gd name="T68" fmla="*/ 96 w 241"/>
                <a:gd name="T69" fmla="*/ 2 h 241"/>
                <a:gd name="T70" fmla="*/ 73 w 241"/>
                <a:gd name="T71" fmla="*/ 9 h 241"/>
                <a:gd name="T72" fmla="*/ 53 w 241"/>
                <a:gd name="T73" fmla="*/ 20 h 241"/>
                <a:gd name="T74" fmla="*/ 36 w 241"/>
                <a:gd name="T75" fmla="*/ 35 h 241"/>
                <a:gd name="T76" fmla="*/ 21 w 241"/>
                <a:gd name="T77" fmla="*/ 53 h 241"/>
                <a:gd name="T78" fmla="*/ 10 w 241"/>
                <a:gd name="T79" fmla="*/ 74 h 241"/>
                <a:gd name="T80" fmla="*/ 3 w 241"/>
                <a:gd name="T81" fmla="*/ 96 h 241"/>
                <a:gd name="T82" fmla="*/ 0 w 241"/>
                <a:gd name="T83" fmla="*/ 120 h 241"/>
                <a:gd name="T84" fmla="*/ 3 w 241"/>
                <a:gd name="T85" fmla="*/ 145 h 241"/>
                <a:gd name="T86" fmla="*/ 10 w 241"/>
                <a:gd name="T87" fmla="*/ 167 h 241"/>
                <a:gd name="T88" fmla="*/ 21 w 241"/>
                <a:gd name="T89" fmla="*/ 188 h 241"/>
                <a:gd name="T90" fmla="*/ 36 w 241"/>
                <a:gd name="T91" fmla="*/ 206 h 241"/>
                <a:gd name="T92" fmla="*/ 53 w 241"/>
                <a:gd name="T93" fmla="*/ 220 h 241"/>
                <a:gd name="T94" fmla="*/ 73 w 241"/>
                <a:gd name="T95" fmla="*/ 232 h 241"/>
                <a:gd name="T96" fmla="*/ 96 w 241"/>
                <a:gd name="T97" fmla="*/ 238 h 241"/>
                <a:gd name="T98" fmla="*/ 121 w 241"/>
                <a:gd name="T9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1">
                  <a:moveTo>
                    <a:pt x="106" y="75"/>
                  </a:moveTo>
                  <a:lnTo>
                    <a:pt x="106" y="72"/>
                  </a:lnTo>
                  <a:lnTo>
                    <a:pt x="107" y="70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3"/>
                  </a:lnTo>
                  <a:lnTo>
                    <a:pt x="115" y="61"/>
                  </a:lnTo>
                  <a:lnTo>
                    <a:pt x="117" y="61"/>
                  </a:lnTo>
                  <a:lnTo>
                    <a:pt x="121" y="60"/>
                  </a:lnTo>
                  <a:lnTo>
                    <a:pt x="124" y="60"/>
                  </a:lnTo>
                  <a:lnTo>
                    <a:pt x="126" y="61"/>
                  </a:lnTo>
                  <a:lnTo>
                    <a:pt x="129" y="63"/>
                  </a:lnTo>
                  <a:lnTo>
                    <a:pt x="131" y="64"/>
                  </a:lnTo>
                  <a:lnTo>
                    <a:pt x="133" y="66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5"/>
                  </a:lnTo>
                  <a:lnTo>
                    <a:pt x="136" y="165"/>
                  </a:lnTo>
                  <a:lnTo>
                    <a:pt x="136" y="168"/>
                  </a:lnTo>
                  <a:lnTo>
                    <a:pt x="134" y="171"/>
                  </a:lnTo>
                  <a:lnTo>
                    <a:pt x="133" y="174"/>
                  </a:lnTo>
                  <a:lnTo>
                    <a:pt x="131" y="176"/>
                  </a:lnTo>
                  <a:lnTo>
                    <a:pt x="129" y="178"/>
                  </a:lnTo>
                  <a:lnTo>
                    <a:pt x="126" y="179"/>
                  </a:lnTo>
                  <a:lnTo>
                    <a:pt x="124" y="180"/>
                  </a:lnTo>
                  <a:lnTo>
                    <a:pt x="121" y="180"/>
                  </a:lnTo>
                  <a:lnTo>
                    <a:pt x="117" y="180"/>
                  </a:lnTo>
                  <a:lnTo>
                    <a:pt x="115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1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75"/>
                  </a:lnTo>
                  <a:close/>
                  <a:moveTo>
                    <a:pt x="121" y="241"/>
                  </a:moveTo>
                  <a:lnTo>
                    <a:pt x="132" y="240"/>
                  </a:lnTo>
                  <a:lnTo>
                    <a:pt x="145" y="238"/>
                  </a:lnTo>
                  <a:lnTo>
                    <a:pt x="156" y="236"/>
                  </a:lnTo>
                  <a:lnTo>
                    <a:pt x="168" y="232"/>
                  </a:lnTo>
                  <a:lnTo>
                    <a:pt x="177" y="226"/>
                  </a:lnTo>
                  <a:lnTo>
                    <a:pt x="188" y="220"/>
                  </a:lnTo>
                  <a:lnTo>
                    <a:pt x="197" y="213"/>
                  </a:lnTo>
                  <a:lnTo>
                    <a:pt x="205" y="206"/>
                  </a:lnTo>
                  <a:lnTo>
                    <a:pt x="214" y="197"/>
                  </a:lnTo>
                  <a:lnTo>
                    <a:pt x="220" y="188"/>
                  </a:lnTo>
                  <a:lnTo>
                    <a:pt x="227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5"/>
                  </a:lnTo>
                  <a:lnTo>
                    <a:pt x="241" y="133"/>
                  </a:lnTo>
                  <a:lnTo>
                    <a:pt x="241" y="120"/>
                  </a:lnTo>
                  <a:lnTo>
                    <a:pt x="241" y="108"/>
                  </a:lnTo>
                  <a:lnTo>
                    <a:pt x="238" y="96"/>
                  </a:lnTo>
                  <a:lnTo>
                    <a:pt x="235" y="85"/>
                  </a:lnTo>
                  <a:lnTo>
                    <a:pt x="231" y="74"/>
                  </a:lnTo>
                  <a:lnTo>
                    <a:pt x="227" y="63"/>
                  </a:lnTo>
                  <a:lnTo>
                    <a:pt x="220" y="53"/>
                  </a:lnTo>
                  <a:lnTo>
                    <a:pt x="214" y="44"/>
                  </a:lnTo>
                  <a:lnTo>
                    <a:pt x="205" y="35"/>
                  </a:lnTo>
                  <a:lnTo>
                    <a:pt x="197" y="28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4" y="15"/>
                  </a:lnTo>
                  <a:lnTo>
                    <a:pt x="53" y="20"/>
                  </a:lnTo>
                  <a:lnTo>
                    <a:pt x="44" y="28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1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3" y="145"/>
                  </a:lnTo>
                  <a:lnTo>
                    <a:pt x="6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1" y="188"/>
                  </a:lnTo>
                  <a:lnTo>
                    <a:pt x="27" y="197"/>
                  </a:lnTo>
                  <a:lnTo>
                    <a:pt x="36" y="206"/>
                  </a:lnTo>
                  <a:lnTo>
                    <a:pt x="44" y="213"/>
                  </a:lnTo>
                  <a:lnTo>
                    <a:pt x="53" y="220"/>
                  </a:lnTo>
                  <a:lnTo>
                    <a:pt x="64" y="226"/>
                  </a:lnTo>
                  <a:lnTo>
                    <a:pt x="73" y="232"/>
                  </a:lnTo>
                  <a:lnTo>
                    <a:pt x="85" y="236"/>
                  </a:lnTo>
                  <a:lnTo>
                    <a:pt x="96" y="238"/>
                  </a:lnTo>
                  <a:lnTo>
                    <a:pt x="109" y="240"/>
                  </a:lnTo>
                  <a:lnTo>
                    <a:pt x="121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68">
              <a:extLst>
                <a:ext uri="{FF2B5EF4-FFF2-40B4-BE49-F238E27FC236}">
                  <a16:creationId xmlns="" xmlns:a16="http://schemas.microsoft.com/office/drawing/2014/main" id="{356FBCE6-6C3A-43EE-A209-A86CCA097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563" y="1358900"/>
              <a:ext cx="76200" cy="77788"/>
            </a:xfrm>
            <a:custGeom>
              <a:avLst/>
              <a:gdLst>
                <a:gd name="T0" fmla="*/ 106 w 241"/>
                <a:gd name="T1" fmla="*/ 73 h 242"/>
                <a:gd name="T2" fmla="*/ 108 w 241"/>
                <a:gd name="T3" fmla="*/ 68 h 242"/>
                <a:gd name="T4" fmla="*/ 112 w 241"/>
                <a:gd name="T5" fmla="*/ 64 h 242"/>
                <a:gd name="T6" fmla="*/ 118 w 241"/>
                <a:gd name="T7" fmla="*/ 62 h 242"/>
                <a:gd name="T8" fmla="*/ 123 w 241"/>
                <a:gd name="T9" fmla="*/ 62 h 242"/>
                <a:gd name="T10" fmla="*/ 128 w 241"/>
                <a:gd name="T11" fmla="*/ 64 h 242"/>
                <a:gd name="T12" fmla="*/ 133 w 241"/>
                <a:gd name="T13" fmla="*/ 68 h 242"/>
                <a:gd name="T14" fmla="*/ 135 w 241"/>
                <a:gd name="T15" fmla="*/ 73 h 242"/>
                <a:gd name="T16" fmla="*/ 135 w 241"/>
                <a:gd name="T17" fmla="*/ 167 h 242"/>
                <a:gd name="T18" fmla="*/ 134 w 241"/>
                <a:gd name="T19" fmla="*/ 172 h 242"/>
                <a:gd name="T20" fmla="*/ 130 w 241"/>
                <a:gd name="T21" fmla="*/ 177 h 242"/>
                <a:gd name="T22" fmla="*/ 126 w 241"/>
                <a:gd name="T23" fmla="*/ 181 h 242"/>
                <a:gd name="T24" fmla="*/ 120 w 241"/>
                <a:gd name="T25" fmla="*/ 182 h 242"/>
                <a:gd name="T26" fmla="*/ 114 w 241"/>
                <a:gd name="T27" fmla="*/ 181 h 242"/>
                <a:gd name="T28" fmla="*/ 110 w 241"/>
                <a:gd name="T29" fmla="*/ 177 h 242"/>
                <a:gd name="T30" fmla="*/ 107 w 241"/>
                <a:gd name="T31" fmla="*/ 172 h 242"/>
                <a:gd name="T32" fmla="*/ 105 w 241"/>
                <a:gd name="T33" fmla="*/ 167 h 242"/>
                <a:gd name="T34" fmla="*/ 120 w 241"/>
                <a:gd name="T35" fmla="*/ 242 h 242"/>
                <a:gd name="T36" fmla="*/ 144 w 241"/>
                <a:gd name="T37" fmla="*/ 240 h 242"/>
                <a:gd name="T38" fmla="*/ 167 w 241"/>
                <a:gd name="T39" fmla="*/ 232 h 242"/>
                <a:gd name="T40" fmla="*/ 187 w 241"/>
                <a:gd name="T41" fmla="*/ 221 h 242"/>
                <a:gd name="T42" fmla="*/ 206 w 241"/>
                <a:gd name="T43" fmla="*/ 206 h 242"/>
                <a:gd name="T44" fmla="*/ 221 w 241"/>
                <a:gd name="T45" fmla="*/ 188 h 242"/>
                <a:gd name="T46" fmla="*/ 231 w 241"/>
                <a:gd name="T47" fmla="*/ 168 h 242"/>
                <a:gd name="T48" fmla="*/ 238 w 241"/>
                <a:gd name="T49" fmla="*/ 145 h 242"/>
                <a:gd name="T50" fmla="*/ 241 w 241"/>
                <a:gd name="T51" fmla="*/ 122 h 242"/>
                <a:gd name="T52" fmla="*/ 238 w 241"/>
                <a:gd name="T53" fmla="*/ 97 h 242"/>
                <a:gd name="T54" fmla="*/ 231 w 241"/>
                <a:gd name="T55" fmla="*/ 74 h 242"/>
                <a:gd name="T56" fmla="*/ 221 w 241"/>
                <a:gd name="T57" fmla="*/ 54 h 242"/>
                <a:gd name="T58" fmla="*/ 206 w 241"/>
                <a:gd name="T59" fmla="*/ 36 h 242"/>
                <a:gd name="T60" fmla="*/ 187 w 241"/>
                <a:gd name="T61" fmla="*/ 22 h 242"/>
                <a:gd name="T62" fmla="*/ 167 w 241"/>
                <a:gd name="T63" fmla="*/ 10 h 242"/>
                <a:gd name="T64" fmla="*/ 144 w 241"/>
                <a:gd name="T65" fmla="*/ 4 h 242"/>
                <a:gd name="T66" fmla="*/ 120 w 241"/>
                <a:gd name="T67" fmla="*/ 0 h 242"/>
                <a:gd name="T68" fmla="*/ 96 w 241"/>
                <a:gd name="T69" fmla="*/ 4 h 242"/>
                <a:gd name="T70" fmla="*/ 74 w 241"/>
                <a:gd name="T71" fmla="*/ 10 h 242"/>
                <a:gd name="T72" fmla="*/ 53 w 241"/>
                <a:gd name="T73" fmla="*/ 22 h 242"/>
                <a:gd name="T74" fmla="*/ 35 w 241"/>
                <a:gd name="T75" fmla="*/ 36 h 242"/>
                <a:gd name="T76" fmla="*/ 20 w 241"/>
                <a:gd name="T77" fmla="*/ 54 h 242"/>
                <a:gd name="T78" fmla="*/ 9 w 241"/>
                <a:gd name="T79" fmla="*/ 74 h 242"/>
                <a:gd name="T80" fmla="*/ 2 w 241"/>
                <a:gd name="T81" fmla="*/ 97 h 242"/>
                <a:gd name="T82" fmla="*/ 0 w 241"/>
                <a:gd name="T83" fmla="*/ 122 h 242"/>
                <a:gd name="T84" fmla="*/ 2 w 241"/>
                <a:gd name="T85" fmla="*/ 145 h 242"/>
                <a:gd name="T86" fmla="*/ 9 w 241"/>
                <a:gd name="T87" fmla="*/ 168 h 242"/>
                <a:gd name="T88" fmla="*/ 20 w 241"/>
                <a:gd name="T89" fmla="*/ 188 h 242"/>
                <a:gd name="T90" fmla="*/ 35 w 241"/>
                <a:gd name="T91" fmla="*/ 206 h 242"/>
                <a:gd name="T92" fmla="*/ 53 w 241"/>
                <a:gd name="T93" fmla="*/ 221 h 242"/>
                <a:gd name="T94" fmla="*/ 74 w 241"/>
                <a:gd name="T95" fmla="*/ 232 h 242"/>
                <a:gd name="T96" fmla="*/ 96 w 241"/>
                <a:gd name="T97" fmla="*/ 240 h 242"/>
                <a:gd name="T98" fmla="*/ 120 w 241"/>
                <a:gd name="T9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2">
                  <a:moveTo>
                    <a:pt x="105" y="77"/>
                  </a:moveTo>
                  <a:lnTo>
                    <a:pt x="106" y="73"/>
                  </a:lnTo>
                  <a:lnTo>
                    <a:pt x="107" y="70"/>
                  </a:lnTo>
                  <a:lnTo>
                    <a:pt x="108" y="68"/>
                  </a:lnTo>
                  <a:lnTo>
                    <a:pt x="110" y="66"/>
                  </a:lnTo>
                  <a:lnTo>
                    <a:pt x="112" y="64"/>
                  </a:lnTo>
                  <a:lnTo>
                    <a:pt x="114" y="63"/>
                  </a:lnTo>
                  <a:lnTo>
                    <a:pt x="118" y="62"/>
                  </a:lnTo>
                  <a:lnTo>
                    <a:pt x="120" y="62"/>
                  </a:lnTo>
                  <a:lnTo>
                    <a:pt x="123" y="62"/>
                  </a:lnTo>
                  <a:lnTo>
                    <a:pt x="126" y="63"/>
                  </a:lnTo>
                  <a:lnTo>
                    <a:pt x="128" y="64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4" y="70"/>
                  </a:lnTo>
                  <a:lnTo>
                    <a:pt x="135" y="73"/>
                  </a:lnTo>
                  <a:lnTo>
                    <a:pt x="135" y="77"/>
                  </a:lnTo>
                  <a:lnTo>
                    <a:pt x="135" y="167"/>
                  </a:lnTo>
                  <a:lnTo>
                    <a:pt x="135" y="170"/>
                  </a:lnTo>
                  <a:lnTo>
                    <a:pt x="134" y="172"/>
                  </a:lnTo>
                  <a:lnTo>
                    <a:pt x="133" y="175"/>
                  </a:lnTo>
                  <a:lnTo>
                    <a:pt x="130" y="177"/>
                  </a:lnTo>
                  <a:lnTo>
                    <a:pt x="128" y="178"/>
                  </a:lnTo>
                  <a:lnTo>
                    <a:pt x="126" y="181"/>
                  </a:lnTo>
                  <a:lnTo>
                    <a:pt x="123" y="182"/>
                  </a:lnTo>
                  <a:lnTo>
                    <a:pt x="120" y="182"/>
                  </a:lnTo>
                  <a:lnTo>
                    <a:pt x="118" y="182"/>
                  </a:lnTo>
                  <a:lnTo>
                    <a:pt x="114" y="181"/>
                  </a:lnTo>
                  <a:lnTo>
                    <a:pt x="112" y="178"/>
                  </a:lnTo>
                  <a:lnTo>
                    <a:pt x="110" y="177"/>
                  </a:lnTo>
                  <a:lnTo>
                    <a:pt x="108" y="175"/>
                  </a:lnTo>
                  <a:lnTo>
                    <a:pt x="107" y="172"/>
                  </a:lnTo>
                  <a:lnTo>
                    <a:pt x="106" y="170"/>
                  </a:lnTo>
                  <a:lnTo>
                    <a:pt x="105" y="167"/>
                  </a:lnTo>
                  <a:lnTo>
                    <a:pt x="105" y="77"/>
                  </a:lnTo>
                  <a:close/>
                  <a:moveTo>
                    <a:pt x="120" y="242"/>
                  </a:moveTo>
                  <a:lnTo>
                    <a:pt x="133" y="241"/>
                  </a:lnTo>
                  <a:lnTo>
                    <a:pt x="144" y="240"/>
                  </a:lnTo>
                  <a:lnTo>
                    <a:pt x="156" y="236"/>
                  </a:lnTo>
                  <a:lnTo>
                    <a:pt x="167" y="232"/>
                  </a:lnTo>
                  <a:lnTo>
                    <a:pt x="178" y="227"/>
                  </a:lnTo>
                  <a:lnTo>
                    <a:pt x="187" y="221"/>
                  </a:lnTo>
                  <a:lnTo>
                    <a:pt x="197" y="214"/>
                  </a:lnTo>
                  <a:lnTo>
                    <a:pt x="206" y="206"/>
                  </a:lnTo>
                  <a:lnTo>
                    <a:pt x="213" y="198"/>
                  </a:lnTo>
                  <a:lnTo>
                    <a:pt x="221" y="188"/>
                  </a:lnTo>
                  <a:lnTo>
                    <a:pt x="226" y="178"/>
                  </a:lnTo>
                  <a:lnTo>
                    <a:pt x="231" y="168"/>
                  </a:lnTo>
                  <a:lnTo>
                    <a:pt x="236" y="157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2"/>
                  </a:lnTo>
                  <a:lnTo>
                    <a:pt x="240" y="109"/>
                  </a:lnTo>
                  <a:lnTo>
                    <a:pt x="238" y="97"/>
                  </a:lnTo>
                  <a:lnTo>
                    <a:pt x="236" y="85"/>
                  </a:lnTo>
                  <a:lnTo>
                    <a:pt x="231" y="74"/>
                  </a:lnTo>
                  <a:lnTo>
                    <a:pt x="226" y="64"/>
                  </a:lnTo>
                  <a:lnTo>
                    <a:pt x="221" y="54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8"/>
                  </a:lnTo>
                  <a:lnTo>
                    <a:pt x="187" y="22"/>
                  </a:lnTo>
                  <a:lnTo>
                    <a:pt x="178" y="15"/>
                  </a:lnTo>
                  <a:lnTo>
                    <a:pt x="167" y="10"/>
                  </a:lnTo>
                  <a:lnTo>
                    <a:pt x="156" y="7"/>
                  </a:lnTo>
                  <a:lnTo>
                    <a:pt x="144" y="4"/>
                  </a:lnTo>
                  <a:lnTo>
                    <a:pt x="133" y="2"/>
                  </a:lnTo>
                  <a:lnTo>
                    <a:pt x="120" y="0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63" y="15"/>
                  </a:lnTo>
                  <a:lnTo>
                    <a:pt x="53" y="22"/>
                  </a:lnTo>
                  <a:lnTo>
                    <a:pt x="44" y="28"/>
                  </a:lnTo>
                  <a:lnTo>
                    <a:pt x="35" y="36"/>
                  </a:lnTo>
                  <a:lnTo>
                    <a:pt x="27" y="44"/>
                  </a:lnTo>
                  <a:lnTo>
                    <a:pt x="20" y="54"/>
                  </a:lnTo>
                  <a:lnTo>
                    <a:pt x="15" y="64"/>
                  </a:lnTo>
                  <a:lnTo>
                    <a:pt x="9" y="74"/>
                  </a:lnTo>
                  <a:lnTo>
                    <a:pt x="5" y="85"/>
                  </a:lnTo>
                  <a:lnTo>
                    <a:pt x="2" y="97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9" y="168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84" y="236"/>
                  </a:lnTo>
                  <a:lnTo>
                    <a:pt x="96" y="240"/>
                  </a:lnTo>
                  <a:lnTo>
                    <a:pt x="108" y="241"/>
                  </a:lnTo>
                  <a:lnTo>
                    <a:pt x="120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69">
              <a:extLst>
                <a:ext uri="{FF2B5EF4-FFF2-40B4-BE49-F238E27FC236}">
                  <a16:creationId xmlns="" xmlns:a16="http://schemas.microsoft.com/office/drawing/2014/main" id="{38CFF823-1C3A-49BD-B9D0-0ECA1B1E6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1517650"/>
              <a:ext cx="57150" cy="95250"/>
            </a:xfrm>
            <a:custGeom>
              <a:avLst/>
              <a:gdLst>
                <a:gd name="T0" fmla="*/ 165 w 180"/>
                <a:gd name="T1" fmla="*/ 0 h 302"/>
                <a:gd name="T2" fmla="*/ 15 w 180"/>
                <a:gd name="T3" fmla="*/ 0 h 302"/>
                <a:gd name="T4" fmla="*/ 12 w 180"/>
                <a:gd name="T5" fmla="*/ 0 h 302"/>
                <a:gd name="T6" fmla="*/ 9 w 180"/>
                <a:gd name="T7" fmla="*/ 1 h 302"/>
                <a:gd name="T8" fmla="*/ 6 w 180"/>
                <a:gd name="T9" fmla="*/ 2 h 302"/>
                <a:gd name="T10" fmla="*/ 4 w 180"/>
                <a:gd name="T11" fmla="*/ 4 h 302"/>
                <a:gd name="T12" fmla="*/ 2 w 180"/>
                <a:gd name="T13" fmla="*/ 7 h 302"/>
                <a:gd name="T14" fmla="*/ 1 w 180"/>
                <a:gd name="T15" fmla="*/ 9 h 302"/>
                <a:gd name="T16" fmla="*/ 0 w 180"/>
                <a:gd name="T17" fmla="*/ 12 h 302"/>
                <a:gd name="T18" fmla="*/ 0 w 180"/>
                <a:gd name="T19" fmla="*/ 15 h 302"/>
                <a:gd name="T20" fmla="*/ 0 w 180"/>
                <a:gd name="T21" fmla="*/ 287 h 302"/>
                <a:gd name="T22" fmla="*/ 0 w 180"/>
                <a:gd name="T23" fmla="*/ 289 h 302"/>
                <a:gd name="T24" fmla="*/ 1 w 180"/>
                <a:gd name="T25" fmla="*/ 292 h 302"/>
                <a:gd name="T26" fmla="*/ 2 w 180"/>
                <a:gd name="T27" fmla="*/ 294 h 302"/>
                <a:gd name="T28" fmla="*/ 4 w 180"/>
                <a:gd name="T29" fmla="*/ 296 h 302"/>
                <a:gd name="T30" fmla="*/ 6 w 180"/>
                <a:gd name="T31" fmla="*/ 298 h 302"/>
                <a:gd name="T32" fmla="*/ 9 w 180"/>
                <a:gd name="T33" fmla="*/ 299 h 302"/>
                <a:gd name="T34" fmla="*/ 12 w 180"/>
                <a:gd name="T35" fmla="*/ 301 h 302"/>
                <a:gd name="T36" fmla="*/ 15 w 180"/>
                <a:gd name="T37" fmla="*/ 302 h 302"/>
                <a:gd name="T38" fmla="*/ 165 w 180"/>
                <a:gd name="T39" fmla="*/ 302 h 302"/>
                <a:gd name="T40" fmla="*/ 168 w 180"/>
                <a:gd name="T41" fmla="*/ 301 h 302"/>
                <a:gd name="T42" fmla="*/ 172 w 180"/>
                <a:gd name="T43" fmla="*/ 299 h 302"/>
                <a:gd name="T44" fmla="*/ 174 w 180"/>
                <a:gd name="T45" fmla="*/ 298 h 302"/>
                <a:gd name="T46" fmla="*/ 176 w 180"/>
                <a:gd name="T47" fmla="*/ 296 h 302"/>
                <a:gd name="T48" fmla="*/ 178 w 180"/>
                <a:gd name="T49" fmla="*/ 294 h 302"/>
                <a:gd name="T50" fmla="*/ 179 w 180"/>
                <a:gd name="T51" fmla="*/ 292 h 302"/>
                <a:gd name="T52" fmla="*/ 180 w 180"/>
                <a:gd name="T53" fmla="*/ 289 h 302"/>
                <a:gd name="T54" fmla="*/ 180 w 180"/>
                <a:gd name="T55" fmla="*/ 287 h 302"/>
                <a:gd name="T56" fmla="*/ 180 w 180"/>
                <a:gd name="T57" fmla="*/ 15 h 302"/>
                <a:gd name="T58" fmla="*/ 180 w 180"/>
                <a:gd name="T59" fmla="*/ 12 h 302"/>
                <a:gd name="T60" fmla="*/ 179 w 180"/>
                <a:gd name="T61" fmla="*/ 9 h 302"/>
                <a:gd name="T62" fmla="*/ 178 w 180"/>
                <a:gd name="T63" fmla="*/ 7 h 302"/>
                <a:gd name="T64" fmla="*/ 176 w 180"/>
                <a:gd name="T65" fmla="*/ 4 h 302"/>
                <a:gd name="T66" fmla="*/ 174 w 180"/>
                <a:gd name="T67" fmla="*/ 2 h 302"/>
                <a:gd name="T68" fmla="*/ 172 w 180"/>
                <a:gd name="T69" fmla="*/ 1 h 302"/>
                <a:gd name="T70" fmla="*/ 168 w 180"/>
                <a:gd name="T71" fmla="*/ 0 h 302"/>
                <a:gd name="T72" fmla="*/ 165 w 180"/>
                <a:gd name="T7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302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87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6"/>
                  </a:lnTo>
                  <a:lnTo>
                    <a:pt x="6" y="298"/>
                  </a:lnTo>
                  <a:lnTo>
                    <a:pt x="9" y="299"/>
                  </a:lnTo>
                  <a:lnTo>
                    <a:pt x="12" y="301"/>
                  </a:lnTo>
                  <a:lnTo>
                    <a:pt x="15" y="302"/>
                  </a:lnTo>
                  <a:lnTo>
                    <a:pt x="165" y="302"/>
                  </a:lnTo>
                  <a:lnTo>
                    <a:pt x="168" y="301"/>
                  </a:lnTo>
                  <a:lnTo>
                    <a:pt x="172" y="299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79" y="292"/>
                  </a:lnTo>
                  <a:lnTo>
                    <a:pt x="180" y="289"/>
                  </a:lnTo>
                  <a:lnTo>
                    <a:pt x="180" y="287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70">
              <a:extLst>
                <a:ext uri="{FF2B5EF4-FFF2-40B4-BE49-F238E27FC236}">
                  <a16:creationId xmlns="" xmlns:a16="http://schemas.microsoft.com/office/drawing/2014/main" id="{66C9B6EA-7C2B-44E5-95C2-11C8B1F09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527175"/>
              <a:ext cx="225425" cy="104775"/>
            </a:xfrm>
            <a:custGeom>
              <a:avLst/>
              <a:gdLst>
                <a:gd name="T0" fmla="*/ 688 w 708"/>
                <a:gd name="T1" fmla="*/ 110 h 331"/>
                <a:gd name="T2" fmla="*/ 665 w 708"/>
                <a:gd name="T3" fmla="*/ 95 h 331"/>
                <a:gd name="T4" fmla="*/ 644 w 708"/>
                <a:gd name="T5" fmla="*/ 87 h 331"/>
                <a:gd name="T6" fmla="*/ 622 w 708"/>
                <a:gd name="T7" fmla="*/ 85 h 331"/>
                <a:gd name="T8" fmla="*/ 583 w 708"/>
                <a:gd name="T9" fmla="*/ 91 h 331"/>
                <a:gd name="T10" fmla="*/ 502 w 708"/>
                <a:gd name="T11" fmla="*/ 137 h 331"/>
                <a:gd name="T12" fmla="*/ 486 w 708"/>
                <a:gd name="T13" fmla="*/ 162 h 331"/>
                <a:gd name="T14" fmla="*/ 468 w 708"/>
                <a:gd name="T15" fmla="*/ 175 h 331"/>
                <a:gd name="T16" fmla="*/ 445 w 708"/>
                <a:gd name="T17" fmla="*/ 180 h 331"/>
                <a:gd name="T18" fmla="*/ 226 w 708"/>
                <a:gd name="T19" fmla="*/ 180 h 331"/>
                <a:gd name="T20" fmla="*/ 218 w 708"/>
                <a:gd name="T21" fmla="*/ 178 h 331"/>
                <a:gd name="T22" fmla="*/ 213 w 708"/>
                <a:gd name="T23" fmla="*/ 172 h 331"/>
                <a:gd name="T24" fmla="*/ 211 w 708"/>
                <a:gd name="T25" fmla="*/ 162 h 331"/>
                <a:gd name="T26" fmla="*/ 216 w 708"/>
                <a:gd name="T27" fmla="*/ 155 h 331"/>
                <a:gd name="T28" fmla="*/ 223 w 708"/>
                <a:gd name="T29" fmla="*/ 151 h 331"/>
                <a:gd name="T30" fmla="*/ 437 w 708"/>
                <a:gd name="T31" fmla="*/ 150 h 331"/>
                <a:gd name="T32" fmla="*/ 461 w 708"/>
                <a:gd name="T33" fmla="*/ 143 h 331"/>
                <a:gd name="T34" fmla="*/ 475 w 708"/>
                <a:gd name="T35" fmla="*/ 122 h 331"/>
                <a:gd name="T36" fmla="*/ 478 w 708"/>
                <a:gd name="T37" fmla="*/ 102 h 331"/>
                <a:gd name="T38" fmla="*/ 470 w 708"/>
                <a:gd name="T39" fmla="*/ 84 h 331"/>
                <a:gd name="T40" fmla="*/ 451 w 708"/>
                <a:gd name="T41" fmla="*/ 67 h 331"/>
                <a:gd name="T42" fmla="*/ 422 w 708"/>
                <a:gd name="T43" fmla="*/ 60 h 331"/>
                <a:gd name="T44" fmla="*/ 389 w 708"/>
                <a:gd name="T45" fmla="*/ 60 h 331"/>
                <a:gd name="T46" fmla="*/ 365 w 708"/>
                <a:gd name="T47" fmla="*/ 60 h 331"/>
                <a:gd name="T48" fmla="*/ 339 w 708"/>
                <a:gd name="T49" fmla="*/ 60 h 331"/>
                <a:gd name="T50" fmla="*/ 307 w 708"/>
                <a:gd name="T51" fmla="*/ 60 h 331"/>
                <a:gd name="T52" fmla="*/ 246 w 708"/>
                <a:gd name="T53" fmla="*/ 24 h 331"/>
                <a:gd name="T54" fmla="*/ 181 w 708"/>
                <a:gd name="T55" fmla="*/ 3 h 331"/>
                <a:gd name="T56" fmla="*/ 15 w 708"/>
                <a:gd name="T57" fmla="*/ 0 h 331"/>
                <a:gd name="T58" fmla="*/ 8 w 708"/>
                <a:gd name="T59" fmla="*/ 2 h 331"/>
                <a:gd name="T60" fmla="*/ 1 w 708"/>
                <a:gd name="T61" fmla="*/ 10 h 331"/>
                <a:gd name="T62" fmla="*/ 0 w 708"/>
                <a:gd name="T63" fmla="*/ 223 h 331"/>
                <a:gd name="T64" fmla="*/ 7 w 708"/>
                <a:gd name="T65" fmla="*/ 236 h 331"/>
                <a:gd name="T66" fmla="*/ 90 w 708"/>
                <a:gd name="T67" fmla="*/ 265 h 331"/>
                <a:gd name="T68" fmla="*/ 205 w 708"/>
                <a:gd name="T69" fmla="*/ 306 h 331"/>
                <a:gd name="T70" fmla="*/ 281 w 708"/>
                <a:gd name="T71" fmla="*/ 328 h 331"/>
                <a:gd name="T72" fmla="*/ 321 w 708"/>
                <a:gd name="T73" fmla="*/ 331 h 331"/>
                <a:gd name="T74" fmla="*/ 348 w 708"/>
                <a:gd name="T75" fmla="*/ 326 h 331"/>
                <a:gd name="T76" fmla="*/ 408 w 708"/>
                <a:gd name="T77" fmla="*/ 303 h 331"/>
                <a:gd name="T78" fmla="*/ 494 w 708"/>
                <a:gd name="T79" fmla="*/ 258 h 331"/>
                <a:gd name="T80" fmla="*/ 557 w 708"/>
                <a:gd name="T81" fmla="*/ 223 h 331"/>
                <a:gd name="T82" fmla="*/ 636 w 708"/>
                <a:gd name="T83" fmla="*/ 181 h 331"/>
                <a:gd name="T84" fmla="*/ 703 w 708"/>
                <a:gd name="T85" fmla="*/ 147 h 331"/>
                <a:gd name="T86" fmla="*/ 708 w 708"/>
                <a:gd name="T87" fmla="*/ 139 h 331"/>
                <a:gd name="T88" fmla="*/ 706 w 708"/>
                <a:gd name="T89" fmla="*/ 1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331">
                  <a:moveTo>
                    <a:pt x="704" y="125"/>
                  </a:moveTo>
                  <a:lnTo>
                    <a:pt x="695" y="117"/>
                  </a:lnTo>
                  <a:lnTo>
                    <a:pt x="688" y="110"/>
                  </a:lnTo>
                  <a:lnTo>
                    <a:pt x="680" y="104"/>
                  </a:lnTo>
                  <a:lnTo>
                    <a:pt x="673" y="99"/>
                  </a:lnTo>
                  <a:lnTo>
                    <a:pt x="665" y="95"/>
                  </a:lnTo>
                  <a:lnTo>
                    <a:pt x="658" y="91"/>
                  </a:lnTo>
                  <a:lnTo>
                    <a:pt x="650" y="89"/>
                  </a:lnTo>
                  <a:lnTo>
                    <a:pt x="644" y="87"/>
                  </a:lnTo>
                  <a:lnTo>
                    <a:pt x="636" y="85"/>
                  </a:lnTo>
                  <a:lnTo>
                    <a:pt x="629" y="85"/>
                  </a:lnTo>
                  <a:lnTo>
                    <a:pt x="622" y="85"/>
                  </a:lnTo>
                  <a:lnTo>
                    <a:pt x="615" y="85"/>
                  </a:lnTo>
                  <a:lnTo>
                    <a:pt x="599" y="88"/>
                  </a:lnTo>
                  <a:lnTo>
                    <a:pt x="583" y="91"/>
                  </a:lnTo>
                  <a:lnTo>
                    <a:pt x="507" y="115"/>
                  </a:lnTo>
                  <a:lnTo>
                    <a:pt x="505" y="127"/>
                  </a:lnTo>
                  <a:lnTo>
                    <a:pt x="502" y="137"/>
                  </a:lnTo>
                  <a:lnTo>
                    <a:pt x="497" y="147"/>
                  </a:lnTo>
                  <a:lnTo>
                    <a:pt x="491" y="157"/>
                  </a:lnTo>
                  <a:lnTo>
                    <a:pt x="486" y="162"/>
                  </a:lnTo>
                  <a:lnTo>
                    <a:pt x="480" y="166"/>
                  </a:lnTo>
                  <a:lnTo>
                    <a:pt x="474" y="171"/>
                  </a:lnTo>
                  <a:lnTo>
                    <a:pt x="468" y="175"/>
                  </a:lnTo>
                  <a:lnTo>
                    <a:pt x="460" y="177"/>
                  </a:lnTo>
                  <a:lnTo>
                    <a:pt x="453" y="179"/>
                  </a:lnTo>
                  <a:lnTo>
                    <a:pt x="445" y="180"/>
                  </a:lnTo>
                  <a:lnTo>
                    <a:pt x="437" y="180"/>
                  </a:lnTo>
                  <a:lnTo>
                    <a:pt x="422" y="180"/>
                  </a:lnTo>
                  <a:lnTo>
                    <a:pt x="226" y="180"/>
                  </a:lnTo>
                  <a:lnTo>
                    <a:pt x="223" y="180"/>
                  </a:lnTo>
                  <a:lnTo>
                    <a:pt x="220" y="179"/>
                  </a:lnTo>
                  <a:lnTo>
                    <a:pt x="218" y="178"/>
                  </a:lnTo>
                  <a:lnTo>
                    <a:pt x="216" y="176"/>
                  </a:lnTo>
                  <a:lnTo>
                    <a:pt x="214" y="174"/>
                  </a:lnTo>
                  <a:lnTo>
                    <a:pt x="213" y="172"/>
                  </a:lnTo>
                  <a:lnTo>
                    <a:pt x="211" y="169"/>
                  </a:lnTo>
                  <a:lnTo>
                    <a:pt x="211" y="165"/>
                  </a:lnTo>
                  <a:lnTo>
                    <a:pt x="211" y="162"/>
                  </a:lnTo>
                  <a:lnTo>
                    <a:pt x="213" y="160"/>
                  </a:lnTo>
                  <a:lnTo>
                    <a:pt x="214" y="157"/>
                  </a:lnTo>
                  <a:lnTo>
                    <a:pt x="216" y="155"/>
                  </a:lnTo>
                  <a:lnTo>
                    <a:pt x="218" y="154"/>
                  </a:lnTo>
                  <a:lnTo>
                    <a:pt x="220" y="151"/>
                  </a:lnTo>
                  <a:lnTo>
                    <a:pt x="223" y="151"/>
                  </a:lnTo>
                  <a:lnTo>
                    <a:pt x="226" y="150"/>
                  </a:lnTo>
                  <a:lnTo>
                    <a:pt x="422" y="150"/>
                  </a:lnTo>
                  <a:lnTo>
                    <a:pt x="437" y="150"/>
                  </a:lnTo>
                  <a:lnTo>
                    <a:pt x="446" y="149"/>
                  </a:lnTo>
                  <a:lnTo>
                    <a:pt x="455" y="147"/>
                  </a:lnTo>
                  <a:lnTo>
                    <a:pt x="461" y="143"/>
                  </a:lnTo>
                  <a:lnTo>
                    <a:pt x="468" y="137"/>
                  </a:lnTo>
                  <a:lnTo>
                    <a:pt x="472" y="130"/>
                  </a:lnTo>
                  <a:lnTo>
                    <a:pt x="475" y="122"/>
                  </a:lnTo>
                  <a:lnTo>
                    <a:pt x="477" y="114"/>
                  </a:lnTo>
                  <a:lnTo>
                    <a:pt x="478" y="105"/>
                  </a:lnTo>
                  <a:lnTo>
                    <a:pt x="478" y="102"/>
                  </a:lnTo>
                  <a:lnTo>
                    <a:pt x="478" y="98"/>
                  </a:lnTo>
                  <a:lnTo>
                    <a:pt x="474" y="90"/>
                  </a:lnTo>
                  <a:lnTo>
                    <a:pt x="470" y="84"/>
                  </a:lnTo>
                  <a:lnTo>
                    <a:pt x="465" y="76"/>
                  </a:lnTo>
                  <a:lnTo>
                    <a:pt x="458" y="71"/>
                  </a:lnTo>
                  <a:lnTo>
                    <a:pt x="451" y="67"/>
                  </a:lnTo>
                  <a:lnTo>
                    <a:pt x="442" y="63"/>
                  </a:lnTo>
                  <a:lnTo>
                    <a:pt x="432" y="61"/>
                  </a:lnTo>
                  <a:lnTo>
                    <a:pt x="422" y="60"/>
                  </a:lnTo>
                  <a:lnTo>
                    <a:pt x="410" y="60"/>
                  </a:lnTo>
                  <a:lnTo>
                    <a:pt x="399" y="60"/>
                  </a:lnTo>
                  <a:lnTo>
                    <a:pt x="389" y="60"/>
                  </a:lnTo>
                  <a:lnTo>
                    <a:pt x="381" y="60"/>
                  </a:lnTo>
                  <a:lnTo>
                    <a:pt x="373" y="60"/>
                  </a:lnTo>
                  <a:lnTo>
                    <a:pt x="365" y="60"/>
                  </a:lnTo>
                  <a:lnTo>
                    <a:pt x="356" y="60"/>
                  </a:lnTo>
                  <a:lnTo>
                    <a:pt x="349" y="60"/>
                  </a:lnTo>
                  <a:lnTo>
                    <a:pt x="339" y="60"/>
                  </a:lnTo>
                  <a:lnTo>
                    <a:pt x="330" y="60"/>
                  </a:lnTo>
                  <a:lnTo>
                    <a:pt x="320" y="60"/>
                  </a:lnTo>
                  <a:lnTo>
                    <a:pt x="307" y="60"/>
                  </a:lnTo>
                  <a:lnTo>
                    <a:pt x="288" y="46"/>
                  </a:lnTo>
                  <a:lnTo>
                    <a:pt x="267" y="33"/>
                  </a:lnTo>
                  <a:lnTo>
                    <a:pt x="246" y="24"/>
                  </a:lnTo>
                  <a:lnTo>
                    <a:pt x="225" y="15"/>
                  </a:lnTo>
                  <a:lnTo>
                    <a:pt x="204" y="9"/>
                  </a:lnTo>
                  <a:lnTo>
                    <a:pt x="181" y="3"/>
                  </a:lnTo>
                  <a:lnTo>
                    <a:pt x="159" y="1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3"/>
                  </a:lnTo>
                  <a:lnTo>
                    <a:pt x="1" y="229"/>
                  </a:lnTo>
                  <a:lnTo>
                    <a:pt x="3" y="232"/>
                  </a:lnTo>
                  <a:lnTo>
                    <a:pt x="7" y="236"/>
                  </a:lnTo>
                  <a:lnTo>
                    <a:pt x="11" y="238"/>
                  </a:lnTo>
                  <a:lnTo>
                    <a:pt x="53" y="252"/>
                  </a:lnTo>
                  <a:lnTo>
                    <a:pt x="90" y="265"/>
                  </a:lnTo>
                  <a:lnTo>
                    <a:pt x="123" y="277"/>
                  </a:lnTo>
                  <a:lnTo>
                    <a:pt x="154" y="288"/>
                  </a:lnTo>
                  <a:lnTo>
                    <a:pt x="205" y="306"/>
                  </a:lnTo>
                  <a:lnTo>
                    <a:pt x="247" y="320"/>
                  </a:lnTo>
                  <a:lnTo>
                    <a:pt x="264" y="325"/>
                  </a:lnTo>
                  <a:lnTo>
                    <a:pt x="281" y="328"/>
                  </a:lnTo>
                  <a:lnTo>
                    <a:pt x="296" y="331"/>
                  </a:lnTo>
                  <a:lnTo>
                    <a:pt x="311" y="331"/>
                  </a:lnTo>
                  <a:lnTo>
                    <a:pt x="321" y="331"/>
                  </a:lnTo>
                  <a:lnTo>
                    <a:pt x="329" y="329"/>
                  </a:lnTo>
                  <a:lnTo>
                    <a:pt x="338" y="328"/>
                  </a:lnTo>
                  <a:lnTo>
                    <a:pt x="348" y="326"/>
                  </a:lnTo>
                  <a:lnTo>
                    <a:pt x="366" y="321"/>
                  </a:lnTo>
                  <a:lnTo>
                    <a:pt x="386" y="313"/>
                  </a:lnTo>
                  <a:lnTo>
                    <a:pt x="408" y="303"/>
                  </a:lnTo>
                  <a:lnTo>
                    <a:pt x="433" y="291"/>
                  </a:lnTo>
                  <a:lnTo>
                    <a:pt x="461" y="276"/>
                  </a:lnTo>
                  <a:lnTo>
                    <a:pt x="494" y="258"/>
                  </a:lnTo>
                  <a:lnTo>
                    <a:pt x="513" y="247"/>
                  </a:lnTo>
                  <a:lnTo>
                    <a:pt x="533" y="236"/>
                  </a:lnTo>
                  <a:lnTo>
                    <a:pt x="557" y="223"/>
                  </a:lnTo>
                  <a:lnTo>
                    <a:pt x="581" y="210"/>
                  </a:lnTo>
                  <a:lnTo>
                    <a:pt x="607" y="196"/>
                  </a:lnTo>
                  <a:lnTo>
                    <a:pt x="636" y="181"/>
                  </a:lnTo>
                  <a:lnTo>
                    <a:pt x="667" y="165"/>
                  </a:lnTo>
                  <a:lnTo>
                    <a:pt x="699" y="149"/>
                  </a:lnTo>
                  <a:lnTo>
                    <a:pt x="703" y="147"/>
                  </a:lnTo>
                  <a:lnTo>
                    <a:pt x="705" y="145"/>
                  </a:lnTo>
                  <a:lnTo>
                    <a:pt x="707" y="142"/>
                  </a:lnTo>
                  <a:lnTo>
                    <a:pt x="708" y="139"/>
                  </a:lnTo>
                  <a:lnTo>
                    <a:pt x="708" y="134"/>
                  </a:lnTo>
                  <a:lnTo>
                    <a:pt x="707" y="131"/>
                  </a:lnTo>
                  <a:lnTo>
                    <a:pt x="706" y="128"/>
                  </a:lnTo>
                  <a:lnTo>
                    <a:pt x="704" y="125"/>
                  </a:lnTo>
                  <a:lnTo>
                    <a:pt x="70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DB6C5285-5150-48A8-B574-96B58A93DC5E}"/>
              </a:ext>
            </a:extLst>
          </p:cNvPr>
          <p:cNvGrpSpPr/>
          <p:nvPr/>
        </p:nvGrpSpPr>
        <p:grpSpPr>
          <a:xfrm>
            <a:off x="4334500" y="3150040"/>
            <a:ext cx="277470" cy="189849"/>
            <a:chOff x="903535" y="4772729"/>
            <a:chExt cx="285750" cy="284163"/>
          </a:xfr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grpSpPr>
        <p:sp>
          <p:nvSpPr>
            <p:cNvPr id="80" name="Freeform 4389">
              <a:extLst>
                <a:ext uri="{FF2B5EF4-FFF2-40B4-BE49-F238E27FC236}">
                  <a16:creationId xmlns="" xmlns:a16="http://schemas.microsoft.com/office/drawing/2014/main" id="{4F3FBA2C-2DBE-42CC-AFC8-18CAAAFF5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35" y="4853692"/>
              <a:ext cx="184150" cy="161925"/>
            </a:xfrm>
            <a:custGeom>
              <a:avLst/>
              <a:gdLst>
                <a:gd name="T0" fmla="*/ 569 w 582"/>
                <a:gd name="T1" fmla="*/ 477 h 509"/>
                <a:gd name="T2" fmla="*/ 546 w 582"/>
                <a:gd name="T3" fmla="*/ 466 h 509"/>
                <a:gd name="T4" fmla="*/ 529 w 582"/>
                <a:gd name="T5" fmla="*/ 454 h 509"/>
                <a:gd name="T6" fmla="*/ 517 w 582"/>
                <a:gd name="T7" fmla="*/ 441 h 509"/>
                <a:gd name="T8" fmla="*/ 513 w 582"/>
                <a:gd name="T9" fmla="*/ 426 h 509"/>
                <a:gd name="T10" fmla="*/ 513 w 582"/>
                <a:gd name="T11" fmla="*/ 269 h 509"/>
                <a:gd name="T12" fmla="*/ 509 w 582"/>
                <a:gd name="T13" fmla="*/ 237 h 509"/>
                <a:gd name="T14" fmla="*/ 500 w 582"/>
                <a:gd name="T15" fmla="*/ 207 h 509"/>
                <a:gd name="T16" fmla="*/ 487 w 582"/>
                <a:gd name="T17" fmla="*/ 179 h 509"/>
                <a:gd name="T18" fmla="*/ 471 w 582"/>
                <a:gd name="T19" fmla="*/ 154 h 509"/>
                <a:gd name="T20" fmla="*/ 452 w 582"/>
                <a:gd name="T21" fmla="*/ 131 h 509"/>
                <a:gd name="T22" fmla="*/ 428 w 582"/>
                <a:gd name="T23" fmla="*/ 111 h 509"/>
                <a:gd name="T24" fmla="*/ 402 w 582"/>
                <a:gd name="T25" fmla="*/ 94 h 509"/>
                <a:gd name="T26" fmla="*/ 387 w 582"/>
                <a:gd name="T27" fmla="*/ 78 h 509"/>
                <a:gd name="T28" fmla="*/ 381 w 582"/>
                <a:gd name="T29" fmla="*/ 61 h 509"/>
                <a:gd name="T30" fmla="*/ 373 w 582"/>
                <a:gd name="T31" fmla="*/ 46 h 509"/>
                <a:gd name="T32" fmla="*/ 362 w 582"/>
                <a:gd name="T33" fmla="*/ 32 h 509"/>
                <a:gd name="T34" fmla="*/ 350 w 582"/>
                <a:gd name="T35" fmla="*/ 20 h 509"/>
                <a:gd name="T36" fmla="*/ 335 w 582"/>
                <a:gd name="T37" fmla="*/ 10 h 509"/>
                <a:gd name="T38" fmla="*/ 318 w 582"/>
                <a:gd name="T39" fmla="*/ 4 h 509"/>
                <a:gd name="T40" fmla="*/ 301 w 582"/>
                <a:gd name="T41" fmla="*/ 1 h 509"/>
                <a:gd name="T42" fmla="*/ 283 w 582"/>
                <a:gd name="T43" fmla="*/ 1 h 509"/>
                <a:gd name="T44" fmla="*/ 265 w 582"/>
                <a:gd name="T45" fmla="*/ 4 h 509"/>
                <a:gd name="T46" fmla="*/ 249 w 582"/>
                <a:gd name="T47" fmla="*/ 10 h 509"/>
                <a:gd name="T48" fmla="*/ 234 w 582"/>
                <a:gd name="T49" fmla="*/ 20 h 509"/>
                <a:gd name="T50" fmla="*/ 221 w 582"/>
                <a:gd name="T51" fmla="*/ 32 h 509"/>
                <a:gd name="T52" fmla="*/ 210 w 582"/>
                <a:gd name="T53" fmla="*/ 46 h 509"/>
                <a:gd name="T54" fmla="*/ 203 w 582"/>
                <a:gd name="T55" fmla="*/ 61 h 509"/>
                <a:gd name="T56" fmla="*/ 197 w 582"/>
                <a:gd name="T57" fmla="*/ 78 h 509"/>
                <a:gd name="T58" fmla="*/ 181 w 582"/>
                <a:gd name="T59" fmla="*/ 94 h 509"/>
                <a:gd name="T60" fmla="*/ 156 w 582"/>
                <a:gd name="T61" fmla="*/ 111 h 509"/>
                <a:gd name="T62" fmla="*/ 132 w 582"/>
                <a:gd name="T63" fmla="*/ 131 h 509"/>
                <a:gd name="T64" fmla="*/ 113 w 582"/>
                <a:gd name="T65" fmla="*/ 154 h 509"/>
                <a:gd name="T66" fmla="*/ 97 w 582"/>
                <a:gd name="T67" fmla="*/ 179 h 509"/>
                <a:gd name="T68" fmla="*/ 84 w 582"/>
                <a:gd name="T69" fmla="*/ 207 h 509"/>
                <a:gd name="T70" fmla="*/ 75 w 582"/>
                <a:gd name="T71" fmla="*/ 237 h 509"/>
                <a:gd name="T72" fmla="*/ 71 w 582"/>
                <a:gd name="T73" fmla="*/ 269 h 509"/>
                <a:gd name="T74" fmla="*/ 71 w 582"/>
                <a:gd name="T75" fmla="*/ 426 h 509"/>
                <a:gd name="T76" fmla="*/ 67 w 582"/>
                <a:gd name="T77" fmla="*/ 441 h 509"/>
                <a:gd name="T78" fmla="*/ 55 w 582"/>
                <a:gd name="T79" fmla="*/ 454 h 509"/>
                <a:gd name="T80" fmla="*/ 38 w 582"/>
                <a:gd name="T81" fmla="*/ 466 h 509"/>
                <a:gd name="T82" fmla="*/ 15 w 582"/>
                <a:gd name="T83" fmla="*/ 477 h 509"/>
                <a:gd name="T84" fmla="*/ 5 w 582"/>
                <a:gd name="T85" fmla="*/ 483 h 509"/>
                <a:gd name="T86" fmla="*/ 0 w 582"/>
                <a:gd name="T87" fmla="*/ 492 h 509"/>
                <a:gd name="T88" fmla="*/ 3 w 582"/>
                <a:gd name="T89" fmla="*/ 501 h 509"/>
                <a:gd name="T90" fmla="*/ 10 w 582"/>
                <a:gd name="T91" fmla="*/ 508 h 509"/>
                <a:gd name="T92" fmla="*/ 569 w 582"/>
                <a:gd name="T93" fmla="*/ 509 h 509"/>
                <a:gd name="T94" fmla="*/ 577 w 582"/>
                <a:gd name="T95" fmla="*/ 506 h 509"/>
                <a:gd name="T96" fmla="*/ 582 w 582"/>
                <a:gd name="T97" fmla="*/ 496 h 509"/>
                <a:gd name="T98" fmla="*/ 581 w 582"/>
                <a:gd name="T99" fmla="*/ 487 h 509"/>
                <a:gd name="T100" fmla="*/ 575 w 582"/>
                <a:gd name="T101" fmla="*/ 48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390">
              <a:extLst>
                <a:ext uri="{FF2B5EF4-FFF2-40B4-BE49-F238E27FC236}">
                  <a16:creationId xmlns="" xmlns:a16="http://schemas.microsoft.com/office/drawing/2014/main" id="{32B225C2-DDA2-4167-B66D-5CE0E683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10" y="5023554"/>
              <a:ext cx="50800" cy="33338"/>
            </a:xfrm>
            <a:custGeom>
              <a:avLst/>
              <a:gdLst>
                <a:gd name="T0" fmla="*/ 145 w 160"/>
                <a:gd name="T1" fmla="*/ 0 h 105"/>
                <a:gd name="T2" fmla="*/ 15 w 160"/>
                <a:gd name="T3" fmla="*/ 0 h 105"/>
                <a:gd name="T4" fmla="*/ 12 w 160"/>
                <a:gd name="T5" fmla="*/ 1 h 105"/>
                <a:gd name="T6" fmla="*/ 9 w 160"/>
                <a:gd name="T7" fmla="*/ 2 h 105"/>
                <a:gd name="T8" fmla="*/ 7 w 160"/>
                <a:gd name="T9" fmla="*/ 3 h 105"/>
                <a:gd name="T10" fmla="*/ 5 w 160"/>
                <a:gd name="T11" fmla="*/ 5 h 105"/>
                <a:gd name="T12" fmla="*/ 2 w 160"/>
                <a:gd name="T13" fmla="*/ 7 h 105"/>
                <a:gd name="T14" fmla="*/ 1 w 160"/>
                <a:gd name="T15" fmla="*/ 9 h 105"/>
                <a:gd name="T16" fmla="*/ 0 w 160"/>
                <a:gd name="T17" fmla="*/ 12 h 105"/>
                <a:gd name="T18" fmla="*/ 0 w 160"/>
                <a:gd name="T19" fmla="*/ 15 h 105"/>
                <a:gd name="T20" fmla="*/ 0 w 160"/>
                <a:gd name="T21" fmla="*/ 25 h 105"/>
                <a:gd name="T22" fmla="*/ 0 w 160"/>
                <a:gd name="T23" fmla="*/ 34 h 105"/>
                <a:gd name="T24" fmla="*/ 1 w 160"/>
                <a:gd name="T25" fmla="*/ 41 h 105"/>
                <a:gd name="T26" fmla="*/ 3 w 160"/>
                <a:gd name="T27" fmla="*/ 49 h 105"/>
                <a:gd name="T28" fmla="*/ 6 w 160"/>
                <a:gd name="T29" fmla="*/ 56 h 105"/>
                <a:gd name="T30" fmla="*/ 10 w 160"/>
                <a:gd name="T31" fmla="*/ 63 h 105"/>
                <a:gd name="T32" fmla="*/ 13 w 160"/>
                <a:gd name="T33" fmla="*/ 69 h 105"/>
                <a:gd name="T34" fmla="*/ 18 w 160"/>
                <a:gd name="T35" fmla="*/ 76 h 105"/>
                <a:gd name="T36" fmla="*/ 24 w 160"/>
                <a:gd name="T37" fmla="*/ 81 h 105"/>
                <a:gd name="T38" fmla="*/ 29 w 160"/>
                <a:gd name="T39" fmla="*/ 86 h 105"/>
                <a:gd name="T40" fmla="*/ 36 w 160"/>
                <a:gd name="T41" fmla="*/ 92 h 105"/>
                <a:gd name="T42" fmla="*/ 42 w 160"/>
                <a:gd name="T43" fmla="*/ 95 h 105"/>
                <a:gd name="T44" fmla="*/ 48 w 160"/>
                <a:gd name="T45" fmla="*/ 98 h 105"/>
                <a:gd name="T46" fmla="*/ 56 w 160"/>
                <a:gd name="T47" fmla="*/ 101 h 105"/>
                <a:gd name="T48" fmla="*/ 63 w 160"/>
                <a:gd name="T49" fmla="*/ 103 h 105"/>
                <a:gd name="T50" fmla="*/ 72 w 160"/>
                <a:gd name="T51" fmla="*/ 105 h 105"/>
                <a:gd name="T52" fmla="*/ 79 w 160"/>
                <a:gd name="T53" fmla="*/ 105 h 105"/>
                <a:gd name="T54" fmla="*/ 88 w 160"/>
                <a:gd name="T55" fmla="*/ 105 h 105"/>
                <a:gd name="T56" fmla="*/ 95 w 160"/>
                <a:gd name="T57" fmla="*/ 103 h 105"/>
                <a:gd name="T58" fmla="*/ 104 w 160"/>
                <a:gd name="T59" fmla="*/ 101 h 105"/>
                <a:gd name="T60" fmla="*/ 110 w 160"/>
                <a:gd name="T61" fmla="*/ 98 h 105"/>
                <a:gd name="T62" fmla="*/ 118 w 160"/>
                <a:gd name="T63" fmla="*/ 95 h 105"/>
                <a:gd name="T64" fmla="*/ 124 w 160"/>
                <a:gd name="T65" fmla="*/ 92 h 105"/>
                <a:gd name="T66" fmla="*/ 131 w 160"/>
                <a:gd name="T67" fmla="*/ 86 h 105"/>
                <a:gd name="T68" fmla="*/ 136 w 160"/>
                <a:gd name="T69" fmla="*/ 81 h 105"/>
                <a:gd name="T70" fmla="*/ 141 w 160"/>
                <a:gd name="T71" fmla="*/ 76 h 105"/>
                <a:gd name="T72" fmla="*/ 146 w 160"/>
                <a:gd name="T73" fmla="*/ 69 h 105"/>
                <a:gd name="T74" fmla="*/ 150 w 160"/>
                <a:gd name="T75" fmla="*/ 63 h 105"/>
                <a:gd name="T76" fmla="*/ 153 w 160"/>
                <a:gd name="T77" fmla="*/ 56 h 105"/>
                <a:gd name="T78" fmla="*/ 156 w 160"/>
                <a:gd name="T79" fmla="*/ 49 h 105"/>
                <a:gd name="T80" fmla="*/ 159 w 160"/>
                <a:gd name="T81" fmla="*/ 41 h 105"/>
                <a:gd name="T82" fmla="*/ 160 w 160"/>
                <a:gd name="T83" fmla="*/ 34 h 105"/>
                <a:gd name="T84" fmla="*/ 160 w 160"/>
                <a:gd name="T85" fmla="*/ 25 h 105"/>
                <a:gd name="T86" fmla="*/ 160 w 160"/>
                <a:gd name="T87" fmla="*/ 15 h 105"/>
                <a:gd name="T88" fmla="*/ 160 w 160"/>
                <a:gd name="T89" fmla="*/ 12 h 105"/>
                <a:gd name="T90" fmla="*/ 159 w 160"/>
                <a:gd name="T91" fmla="*/ 9 h 105"/>
                <a:gd name="T92" fmla="*/ 158 w 160"/>
                <a:gd name="T93" fmla="*/ 7 h 105"/>
                <a:gd name="T94" fmla="*/ 155 w 160"/>
                <a:gd name="T95" fmla="*/ 5 h 105"/>
                <a:gd name="T96" fmla="*/ 153 w 160"/>
                <a:gd name="T97" fmla="*/ 3 h 105"/>
                <a:gd name="T98" fmla="*/ 151 w 160"/>
                <a:gd name="T99" fmla="*/ 2 h 105"/>
                <a:gd name="T100" fmla="*/ 148 w 160"/>
                <a:gd name="T101" fmla="*/ 1 h 105"/>
                <a:gd name="T102" fmla="*/ 145 w 160"/>
                <a:gd name="T10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391">
              <a:extLst>
                <a:ext uri="{FF2B5EF4-FFF2-40B4-BE49-F238E27FC236}">
                  <a16:creationId xmlns="" xmlns:a16="http://schemas.microsoft.com/office/drawing/2014/main" id="{404FDF1F-205A-4F87-BC95-6BC86E963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047" y="4809242"/>
              <a:ext cx="74613" cy="74613"/>
            </a:xfrm>
            <a:custGeom>
              <a:avLst/>
              <a:gdLst>
                <a:gd name="T0" fmla="*/ 224 w 237"/>
                <a:gd name="T1" fmla="*/ 30 h 237"/>
                <a:gd name="T2" fmla="*/ 230 w 237"/>
                <a:gd name="T3" fmla="*/ 27 h 237"/>
                <a:gd name="T4" fmla="*/ 234 w 237"/>
                <a:gd name="T5" fmla="*/ 23 h 237"/>
                <a:gd name="T6" fmla="*/ 236 w 237"/>
                <a:gd name="T7" fmla="*/ 19 h 237"/>
                <a:gd name="T8" fmla="*/ 236 w 237"/>
                <a:gd name="T9" fmla="*/ 12 h 237"/>
                <a:gd name="T10" fmla="*/ 234 w 237"/>
                <a:gd name="T11" fmla="*/ 7 h 237"/>
                <a:gd name="T12" fmla="*/ 230 w 237"/>
                <a:gd name="T13" fmla="*/ 3 h 237"/>
                <a:gd name="T14" fmla="*/ 224 w 237"/>
                <a:gd name="T15" fmla="*/ 0 h 237"/>
                <a:gd name="T16" fmla="*/ 210 w 237"/>
                <a:gd name="T17" fmla="*/ 0 h 237"/>
                <a:gd name="T18" fmla="*/ 188 w 237"/>
                <a:gd name="T19" fmla="*/ 3 h 237"/>
                <a:gd name="T20" fmla="*/ 166 w 237"/>
                <a:gd name="T21" fmla="*/ 7 h 237"/>
                <a:gd name="T22" fmla="*/ 145 w 237"/>
                <a:gd name="T23" fmla="*/ 13 h 237"/>
                <a:gd name="T24" fmla="*/ 116 w 237"/>
                <a:gd name="T25" fmla="*/ 27 h 237"/>
                <a:gd name="T26" fmla="*/ 80 w 237"/>
                <a:gd name="T27" fmla="*/ 51 h 237"/>
                <a:gd name="T28" fmla="*/ 50 w 237"/>
                <a:gd name="T29" fmla="*/ 81 h 237"/>
                <a:gd name="T30" fmla="*/ 26 w 237"/>
                <a:gd name="T31" fmla="*/ 116 h 237"/>
                <a:gd name="T32" fmla="*/ 12 w 237"/>
                <a:gd name="T33" fmla="*/ 146 h 237"/>
                <a:gd name="T34" fmla="*/ 6 w 237"/>
                <a:gd name="T35" fmla="*/ 166 h 237"/>
                <a:gd name="T36" fmla="*/ 2 w 237"/>
                <a:gd name="T37" fmla="*/ 188 h 237"/>
                <a:gd name="T38" fmla="*/ 0 w 237"/>
                <a:gd name="T39" fmla="*/ 210 h 237"/>
                <a:gd name="T40" fmla="*/ 0 w 237"/>
                <a:gd name="T41" fmla="*/ 225 h 237"/>
                <a:gd name="T42" fmla="*/ 2 w 237"/>
                <a:gd name="T43" fmla="*/ 230 h 237"/>
                <a:gd name="T44" fmla="*/ 6 w 237"/>
                <a:gd name="T45" fmla="*/ 235 h 237"/>
                <a:gd name="T46" fmla="*/ 11 w 237"/>
                <a:gd name="T47" fmla="*/ 237 h 237"/>
                <a:gd name="T48" fmla="*/ 18 w 237"/>
                <a:gd name="T49" fmla="*/ 237 h 237"/>
                <a:gd name="T50" fmla="*/ 23 w 237"/>
                <a:gd name="T51" fmla="*/ 235 h 237"/>
                <a:gd name="T52" fmla="*/ 26 w 237"/>
                <a:gd name="T53" fmla="*/ 230 h 237"/>
                <a:gd name="T54" fmla="*/ 28 w 237"/>
                <a:gd name="T55" fmla="*/ 225 h 237"/>
                <a:gd name="T56" fmla="*/ 31 w 237"/>
                <a:gd name="T57" fmla="*/ 202 h 237"/>
                <a:gd name="T58" fmla="*/ 38 w 237"/>
                <a:gd name="T59" fmla="*/ 164 h 237"/>
                <a:gd name="T60" fmla="*/ 52 w 237"/>
                <a:gd name="T61" fmla="*/ 130 h 237"/>
                <a:gd name="T62" fmla="*/ 73 w 237"/>
                <a:gd name="T63" fmla="*/ 100 h 237"/>
                <a:gd name="T64" fmla="*/ 99 w 237"/>
                <a:gd name="T65" fmla="*/ 74 h 237"/>
                <a:gd name="T66" fmla="*/ 130 w 237"/>
                <a:gd name="T67" fmla="*/ 53 h 237"/>
                <a:gd name="T68" fmla="*/ 164 w 237"/>
                <a:gd name="T69" fmla="*/ 39 h 237"/>
                <a:gd name="T70" fmla="*/ 202 w 237"/>
                <a:gd name="T71" fmla="*/ 3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392">
              <a:extLst>
                <a:ext uri="{FF2B5EF4-FFF2-40B4-BE49-F238E27FC236}">
                  <a16:creationId xmlns="" xmlns:a16="http://schemas.microsoft.com/office/drawing/2014/main" id="{EA46DE63-082B-42AE-AEB7-F242737A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35" y="4772729"/>
              <a:ext cx="111125" cy="111125"/>
            </a:xfrm>
            <a:custGeom>
              <a:avLst/>
              <a:gdLst>
                <a:gd name="T0" fmla="*/ 338 w 351"/>
                <a:gd name="T1" fmla="*/ 29 h 350"/>
                <a:gd name="T2" fmla="*/ 344 w 351"/>
                <a:gd name="T3" fmla="*/ 27 h 350"/>
                <a:gd name="T4" fmla="*/ 348 w 351"/>
                <a:gd name="T5" fmla="*/ 22 h 350"/>
                <a:gd name="T6" fmla="*/ 350 w 351"/>
                <a:gd name="T7" fmla="*/ 17 h 350"/>
                <a:gd name="T8" fmla="*/ 350 w 351"/>
                <a:gd name="T9" fmla="*/ 12 h 350"/>
                <a:gd name="T10" fmla="*/ 348 w 351"/>
                <a:gd name="T11" fmla="*/ 6 h 350"/>
                <a:gd name="T12" fmla="*/ 344 w 351"/>
                <a:gd name="T13" fmla="*/ 2 h 350"/>
                <a:gd name="T14" fmla="*/ 338 w 351"/>
                <a:gd name="T15" fmla="*/ 0 h 350"/>
                <a:gd name="T16" fmla="*/ 318 w 351"/>
                <a:gd name="T17" fmla="*/ 0 h 350"/>
                <a:gd name="T18" fmla="*/ 285 w 351"/>
                <a:gd name="T19" fmla="*/ 3 h 350"/>
                <a:gd name="T20" fmla="*/ 252 w 351"/>
                <a:gd name="T21" fmla="*/ 11 h 350"/>
                <a:gd name="T22" fmla="*/ 221 w 351"/>
                <a:gd name="T23" fmla="*/ 20 h 350"/>
                <a:gd name="T24" fmla="*/ 191 w 351"/>
                <a:gd name="T25" fmla="*/ 33 h 350"/>
                <a:gd name="T26" fmla="*/ 162 w 351"/>
                <a:gd name="T27" fmla="*/ 48 h 350"/>
                <a:gd name="T28" fmla="*/ 135 w 351"/>
                <a:gd name="T29" fmla="*/ 66 h 350"/>
                <a:gd name="T30" fmla="*/ 110 w 351"/>
                <a:gd name="T31" fmla="*/ 87 h 350"/>
                <a:gd name="T32" fmla="*/ 88 w 351"/>
                <a:gd name="T33" fmla="*/ 110 h 350"/>
                <a:gd name="T34" fmla="*/ 66 w 351"/>
                <a:gd name="T35" fmla="*/ 135 h 350"/>
                <a:gd name="T36" fmla="*/ 49 w 351"/>
                <a:gd name="T37" fmla="*/ 162 h 350"/>
                <a:gd name="T38" fmla="*/ 33 w 351"/>
                <a:gd name="T39" fmla="*/ 189 h 350"/>
                <a:gd name="T40" fmla="*/ 20 w 351"/>
                <a:gd name="T41" fmla="*/ 220 h 350"/>
                <a:gd name="T42" fmla="*/ 11 w 351"/>
                <a:gd name="T43" fmla="*/ 251 h 350"/>
                <a:gd name="T44" fmla="*/ 4 w 351"/>
                <a:gd name="T45" fmla="*/ 283 h 350"/>
                <a:gd name="T46" fmla="*/ 0 w 351"/>
                <a:gd name="T47" fmla="*/ 318 h 350"/>
                <a:gd name="T48" fmla="*/ 0 w 351"/>
                <a:gd name="T49" fmla="*/ 338 h 350"/>
                <a:gd name="T50" fmla="*/ 2 w 351"/>
                <a:gd name="T51" fmla="*/ 343 h 350"/>
                <a:gd name="T52" fmla="*/ 7 w 351"/>
                <a:gd name="T53" fmla="*/ 348 h 350"/>
                <a:gd name="T54" fmla="*/ 12 w 351"/>
                <a:gd name="T55" fmla="*/ 350 h 350"/>
                <a:gd name="T56" fmla="*/ 18 w 351"/>
                <a:gd name="T57" fmla="*/ 350 h 350"/>
                <a:gd name="T58" fmla="*/ 24 w 351"/>
                <a:gd name="T59" fmla="*/ 348 h 350"/>
                <a:gd name="T60" fmla="*/ 28 w 351"/>
                <a:gd name="T61" fmla="*/ 343 h 350"/>
                <a:gd name="T62" fmla="*/ 30 w 351"/>
                <a:gd name="T63" fmla="*/ 338 h 350"/>
                <a:gd name="T64" fmla="*/ 30 w 351"/>
                <a:gd name="T65" fmla="*/ 319 h 350"/>
                <a:gd name="T66" fmla="*/ 33 w 351"/>
                <a:gd name="T67" fmla="*/ 289 h 350"/>
                <a:gd name="T68" fmla="*/ 40 w 351"/>
                <a:gd name="T69" fmla="*/ 259 h 350"/>
                <a:gd name="T70" fmla="*/ 48 w 351"/>
                <a:gd name="T71" fmla="*/ 230 h 350"/>
                <a:gd name="T72" fmla="*/ 60 w 351"/>
                <a:gd name="T73" fmla="*/ 203 h 350"/>
                <a:gd name="T74" fmla="*/ 74 w 351"/>
                <a:gd name="T75" fmla="*/ 177 h 350"/>
                <a:gd name="T76" fmla="*/ 91 w 351"/>
                <a:gd name="T77" fmla="*/ 153 h 350"/>
                <a:gd name="T78" fmla="*/ 109 w 351"/>
                <a:gd name="T79" fmla="*/ 129 h 350"/>
                <a:gd name="T80" fmla="*/ 131 w 351"/>
                <a:gd name="T81" fmla="*/ 109 h 350"/>
                <a:gd name="T82" fmla="*/ 153 w 351"/>
                <a:gd name="T83" fmla="*/ 91 h 350"/>
                <a:gd name="T84" fmla="*/ 178 w 351"/>
                <a:gd name="T85" fmla="*/ 74 h 350"/>
                <a:gd name="T86" fmla="*/ 203 w 351"/>
                <a:gd name="T87" fmla="*/ 60 h 350"/>
                <a:gd name="T88" fmla="*/ 231 w 351"/>
                <a:gd name="T89" fmla="*/ 48 h 350"/>
                <a:gd name="T90" fmla="*/ 259 w 351"/>
                <a:gd name="T91" fmla="*/ 40 h 350"/>
                <a:gd name="T92" fmla="*/ 289 w 351"/>
                <a:gd name="T93" fmla="*/ 33 h 350"/>
                <a:gd name="T94" fmla="*/ 320 w 351"/>
                <a:gd name="T95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393">
              <a:extLst>
                <a:ext uri="{FF2B5EF4-FFF2-40B4-BE49-F238E27FC236}">
                  <a16:creationId xmlns="" xmlns:a16="http://schemas.microsoft.com/office/drawing/2014/main" id="{95505743-449B-4F16-80B9-A245D0D9B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809242"/>
              <a:ext cx="74613" cy="74613"/>
            </a:xfrm>
            <a:custGeom>
              <a:avLst/>
              <a:gdLst>
                <a:gd name="T0" fmla="*/ 12 w 237"/>
                <a:gd name="T1" fmla="*/ 0 h 237"/>
                <a:gd name="T2" fmla="*/ 6 w 237"/>
                <a:gd name="T3" fmla="*/ 3 h 237"/>
                <a:gd name="T4" fmla="*/ 2 w 237"/>
                <a:gd name="T5" fmla="*/ 7 h 237"/>
                <a:gd name="T6" fmla="*/ 0 w 237"/>
                <a:gd name="T7" fmla="*/ 12 h 237"/>
                <a:gd name="T8" fmla="*/ 0 w 237"/>
                <a:gd name="T9" fmla="*/ 19 h 237"/>
                <a:gd name="T10" fmla="*/ 2 w 237"/>
                <a:gd name="T11" fmla="*/ 23 h 237"/>
                <a:gd name="T12" fmla="*/ 6 w 237"/>
                <a:gd name="T13" fmla="*/ 27 h 237"/>
                <a:gd name="T14" fmla="*/ 12 w 237"/>
                <a:gd name="T15" fmla="*/ 30 h 237"/>
                <a:gd name="T16" fmla="*/ 34 w 237"/>
                <a:gd name="T17" fmla="*/ 31 h 237"/>
                <a:gd name="T18" fmla="*/ 73 w 237"/>
                <a:gd name="T19" fmla="*/ 39 h 237"/>
                <a:gd name="T20" fmla="*/ 107 w 237"/>
                <a:gd name="T21" fmla="*/ 53 h 237"/>
                <a:gd name="T22" fmla="*/ 137 w 237"/>
                <a:gd name="T23" fmla="*/ 74 h 237"/>
                <a:gd name="T24" fmla="*/ 164 w 237"/>
                <a:gd name="T25" fmla="*/ 100 h 237"/>
                <a:gd name="T26" fmla="*/ 184 w 237"/>
                <a:gd name="T27" fmla="*/ 130 h 237"/>
                <a:gd name="T28" fmla="*/ 199 w 237"/>
                <a:gd name="T29" fmla="*/ 164 h 237"/>
                <a:gd name="T30" fmla="*/ 206 w 237"/>
                <a:gd name="T31" fmla="*/ 202 h 237"/>
                <a:gd name="T32" fmla="*/ 207 w 237"/>
                <a:gd name="T33" fmla="*/ 225 h 237"/>
                <a:gd name="T34" fmla="*/ 210 w 237"/>
                <a:gd name="T35" fmla="*/ 230 h 237"/>
                <a:gd name="T36" fmla="*/ 214 w 237"/>
                <a:gd name="T37" fmla="*/ 235 h 237"/>
                <a:gd name="T38" fmla="*/ 219 w 237"/>
                <a:gd name="T39" fmla="*/ 237 h 237"/>
                <a:gd name="T40" fmla="*/ 226 w 237"/>
                <a:gd name="T41" fmla="*/ 237 h 237"/>
                <a:gd name="T42" fmla="*/ 231 w 237"/>
                <a:gd name="T43" fmla="*/ 235 h 237"/>
                <a:gd name="T44" fmla="*/ 235 w 237"/>
                <a:gd name="T45" fmla="*/ 230 h 237"/>
                <a:gd name="T46" fmla="*/ 237 w 237"/>
                <a:gd name="T47" fmla="*/ 225 h 237"/>
                <a:gd name="T48" fmla="*/ 237 w 237"/>
                <a:gd name="T49" fmla="*/ 210 h 237"/>
                <a:gd name="T50" fmla="*/ 234 w 237"/>
                <a:gd name="T51" fmla="*/ 188 h 237"/>
                <a:gd name="T52" fmla="*/ 230 w 237"/>
                <a:gd name="T53" fmla="*/ 166 h 237"/>
                <a:gd name="T54" fmla="*/ 223 w 237"/>
                <a:gd name="T55" fmla="*/ 146 h 237"/>
                <a:gd name="T56" fmla="*/ 211 w 237"/>
                <a:gd name="T57" fmla="*/ 116 h 237"/>
                <a:gd name="T58" fmla="*/ 186 w 237"/>
                <a:gd name="T59" fmla="*/ 81 h 237"/>
                <a:gd name="T60" fmla="*/ 156 w 237"/>
                <a:gd name="T61" fmla="*/ 51 h 237"/>
                <a:gd name="T62" fmla="*/ 121 w 237"/>
                <a:gd name="T63" fmla="*/ 27 h 237"/>
                <a:gd name="T64" fmla="*/ 91 w 237"/>
                <a:gd name="T65" fmla="*/ 13 h 237"/>
                <a:gd name="T66" fmla="*/ 70 w 237"/>
                <a:gd name="T67" fmla="*/ 7 h 237"/>
                <a:gd name="T68" fmla="*/ 49 w 237"/>
                <a:gd name="T69" fmla="*/ 3 h 237"/>
                <a:gd name="T70" fmla="*/ 27 w 237"/>
                <a:gd name="T7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394">
              <a:extLst>
                <a:ext uri="{FF2B5EF4-FFF2-40B4-BE49-F238E27FC236}">
                  <a16:creationId xmlns="" xmlns:a16="http://schemas.microsoft.com/office/drawing/2014/main" id="{9D09C1D8-8D3F-4DF9-BD2E-B197AA628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772729"/>
              <a:ext cx="111125" cy="111125"/>
            </a:xfrm>
            <a:custGeom>
              <a:avLst/>
              <a:gdLst>
                <a:gd name="T0" fmla="*/ 12 w 351"/>
                <a:gd name="T1" fmla="*/ 0 h 350"/>
                <a:gd name="T2" fmla="*/ 6 w 351"/>
                <a:gd name="T3" fmla="*/ 2 h 350"/>
                <a:gd name="T4" fmla="*/ 2 w 351"/>
                <a:gd name="T5" fmla="*/ 6 h 350"/>
                <a:gd name="T6" fmla="*/ 0 w 351"/>
                <a:gd name="T7" fmla="*/ 12 h 350"/>
                <a:gd name="T8" fmla="*/ 0 w 351"/>
                <a:gd name="T9" fmla="*/ 17 h 350"/>
                <a:gd name="T10" fmla="*/ 2 w 351"/>
                <a:gd name="T11" fmla="*/ 22 h 350"/>
                <a:gd name="T12" fmla="*/ 6 w 351"/>
                <a:gd name="T13" fmla="*/ 27 h 350"/>
                <a:gd name="T14" fmla="*/ 12 w 351"/>
                <a:gd name="T15" fmla="*/ 29 h 350"/>
                <a:gd name="T16" fmla="*/ 31 w 351"/>
                <a:gd name="T17" fmla="*/ 30 h 350"/>
                <a:gd name="T18" fmla="*/ 62 w 351"/>
                <a:gd name="T19" fmla="*/ 33 h 350"/>
                <a:gd name="T20" fmla="*/ 91 w 351"/>
                <a:gd name="T21" fmla="*/ 40 h 350"/>
                <a:gd name="T22" fmla="*/ 120 w 351"/>
                <a:gd name="T23" fmla="*/ 48 h 350"/>
                <a:gd name="T24" fmla="*/ 148 w 351"/>
                <a:gd name="T25" fmla="*/ 60 h 350"/>
                <a:gd name="T26" fmla="*/ 173 w 351"/>
                <a:gd name="T27" fmla="*/ 74 h 350"/>
                <a:gd name="T28" fmla="*/ 198 w 351"/>
                <a:gd name="T29" fmla="*/ 91 h 350"/>
                <a:gd name="T30" fmla="*/ 220 w 351"/>
                <a:gd name="T31" fmla="*/ 109 h 350"/>
                <a:gd name="T32" fmla="*/ 241 w 351"/>
                <a:gd name="T33" fmla="*/ 129 h 350"/>
                <a:gd name="T34" fmla="*/ 260 w 351"/>
                <a:gd name="T35" fmla="*/ 153 h 350"/>
                <a:gd name="T36" fmla="*/ 276 w 351"/>
                <a:gd name="T37" fmla="*/ 177 h 350"/>
                <a:gd name="T38" fmla="*/ 290 w 351"/>
                <a:gd name="T39" fmla="*/ 203 h 350"/>
                <a:gd name="T40" fmla="*/ 302 w 351"/>
                <a:gd name="T41" fmla="*/ 230 h 350"/>
                <a:gd name="T42" fmla="*/ 311 w 351"/>
                <a:gd name="T43" fmla="*/ 259 h 350"/>
                <a:gd name="T44" fmla="*/ 317 w 351"/>
                <a:gd name="T45" fmla="*/ 289 h 350"/>
                <a:gd name="T46" fmla="*/ 320 w 351"/>
                <a:gd name="T47" fmla="*/ 319 h 350"/>
                <a:gd name="T48" fmla="*/ 321 w 351"/>
                <a:gd name="T49" fmla="*/ 338 h 350"/>
                <a:gd name="T50" fmla="*/ 323 w 351"/>
                <a:gd name="T51" fmla="*/ 343 h 350"/>
                <a:gd name="T52" fmla="*/ 327 w 351"/>
                <a:gd name="T53" fmla="*/ 348 h 350"/>
                <a:gd name="T54" fmla="*/ 333 w 351"/>
                <a:gd name="T55" fmla="*/ 350 h 350"/>
                <a:gd name="T56" fmla="*/ 338 w 351"/>
                <a:gd name="T57" fmla="*/ 350 h 350"/>
                <a:gd name="T58" fmla="*/ 343 w 351"/>
                <a:gd name="T59" fmla="*/ 348 h 350"/>
                <a:gd name="T60" fmla="*/ 348 w 351"/>
                <a:gd name="T61" fmla="*/ 343 h 350"/>
                <a:gd name="T62" fmla="*/ 350 w 351"/>
                <a:gd name="T63" fmla="*/ 338 h 350"/>
                <a:gd name="T64" fmla="*/ 350 w 351"/>
                <a:gd name="T65" fmla="*/ 318 h 350"/>
                <a:gd name="T66" fmla="*/ 347 w 351"/>
                <a:gd name="T67" fmla="*/ 283 h 350"/>
                <a:gd name="T68" fmla="*/ 340 w 351"/>
                <a:gd name="T69" fmla="*/ 251 h 350"/>
                <a:gd name="T70" fmla="*/ 330 w 351"/>
                <a:gd name="T71" fmla="*/ 220 h 350"/>
                <a:gd name="T72" fmla="*/ 318 w 351"/>
                <a:gd name="T73" fmla="*/ 189 h 350"/>
                <a:gd name="T74" fmla="*/ 302 w 351"/>
                <a:gd name="T75" fmla="*/ 162 h 350"/>
                <a:gd name="T76" fmla="*/ 283 w 351"/>
                <a:gd name="T77" fmla="*/ 135 h 350"/>
                <a:gd name="T78" fmla="*/ 263 w 351"/>
                <a:gd name="T79" fmla="*/ 110 h 350"/>
                <a:gd name="T80" fmla="*/ 241 w 351"/>
                <a:gd name="T81" fmla="*/ 87 h 350"/>
                <a:gd name="T82" fmla="*/ 216 w 351"/>
                <a:gd name="T83" fmla="*/ 66 h 350"/>
                <a:gd name="T84" fmla="*/ 189 w 351"/>
                <a:gd name="T85" fmla="*/ 48 h 350"/>
                <a:gd name="T86" fmla="*/ 160 w 351"/>
                <a:gd name="T87" fmla="*/ 33 h 350"/>
                <a:gd name="T88" fmla="*/ 130 w 351"/>
                <a:gd name="T89" fmla="*/ 20 h 350"/>
                <a:gd name="T90" fmla="*/ 98 w 351"/>
                <a:gd name="T91" fmla="*/ 11 h 350"/>
                <a:gd name="T92" fmla="*/ 66 w 351"/>
                <a:gd name="T93" fmla="*/ 3 h 350"/>
                <a:gd name="T94" fmla="*/ 32 w 351"/>
                <a:gd name="T9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74432" y="2514097"/>
            <a:ext cx="2005550" cy="3692499"/>
            <a:chOff x="409858" y="851353"/>
            <a:chExt cx="2238375" cy="4069294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2B6DE2AB-50EA-4AE6-B121-F5EB26BC4800}"/>
                </a:ext>
              </a:extLst>
            </p:cNvPr>
            <p:cNvSpPr/>
            <p:nvPr/>
          </p:nvSpPr>
          <p:spPr>
            <a:xfrm>
              <a:off x="409858" y="4613281"/>
              <a:ext cx="2238375" cy="3073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xmlns="" id="{BF8D5871-6F62-4765-B7BD-9EAD779D9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134" y="851353"/>
              <a:ext cx="1727274" cy="3956928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100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9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4" grpId="0" animBg="1"/>
      <p:bldP spid="66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1235692" y="809625"/>
            <a:ext cx="9829800" cy="52387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2338121" y="2681299"/>
            <a:ext cx="780219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d-ID" sz="4800" b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Sekian dan Terimakasih</a:t>
            </a:r>
            <a:endParaRPr lang="en-US" sz="4800" b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91A8989E-7E59-4879-A6EC-104E2C948685}"/>
              </a:ext>
            </a:extLst>
          </p:cNvPr>
          <p:cNvSpPr/>
          <p:nvPr/>
        </p:nvSpPr>
        <p:spPr>
          <a:xfrm>
            <a:off x="9431655" y="5690617"/>
            <a:ext cx="1417320" cy="20599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D76C3E1B-BAAB-46DE-A6DD-2FADFE897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6958" y="3383280"/>
            <a:ext cx="1018166" cy="22813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2318163" y="3573162"/>
            <a:ext cx="7384144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2665350" y="3623454"/>
            <a:ext cx="6721030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="" xmlns:a16="http://schemas.microsoft.com/office/drawing/2014/main" id="{D4A7B52A-5D5A-4F37-980B-0128C45F41A9}"/>
              </a:ext>
            </a:extLst>
          </p:cNvPr>
          <p:cNvSpPr/>
          <p:nvPr/>
        </p:nvSpPr>
        <p:spPr>
          <a:xfrm>
            <a:off x="3835491" y="-204952"/>
            <a:ext cx="5213350" cy="6858000"/>
          </a:xfrm>
          <a:prstGeom prst="parallelogram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92" y="920166"/>
            <a:ext cx="810791" cy="786679"/>
          </a:xfrm>
          <a:prstGeom prst="rect">
            <a:avLst/>
          </a:prstGeom>
        </p:spPr>
      </p:pic>
      <p:pic>
        <p:nvPicPr>
          <p:cNvPr id="12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2179972" y="921036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3156496" y="878447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-902810" y="-2360347"/>
            <a:ext cx="5248191" cy="52481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10799030" y="5378450"/>
            <a:ext cx="2228850" cy="2228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248905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Oval 8">
            <a:extLst>
              <a:ext uri="{FF2B5EF4-FFF2-40B4-BE49-F238E27FC236}">
                <a16:creationId xmlns="" xmlns:a16="http://schemas.microsoft.com/office/drawing/2014/main" id="{1241EE1C-AFC7-44AC-85E1-89986FC1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195" y="3857926"/>
            <a:ext cx="752669" cy="1910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0">
            <a:extLst>
              <a:ext uri="{FF2B5EF4-FFF2-40B4-BE49-F238E27FC236}">
                <a16:creationId xmlns="" xmlns:a16="http://schemas.microsoft.com/office/drawing/2014/main" id="{94C54878-833E-4A44-8220-AB5FD725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658" y="4403437"/>
            <a:ext cx="1051895" cy="264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2">
            <a:extLst>
              <a:ext uri="{FF2B5EF4-FFF2-40B4-BE49-F238E27FC236}">
                <a16:creationId xmlns="" xmlns:a16="http://schemas.microsoft.com/office/drawing/2014/main" id="{0621AA8A-2CA7-44C1-9428-76E8F7AF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056" y="5070940"/>
            <a:ext cx="1169282" cy="2969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>
            <a:extLst>
              <a:ext uri="{FF2B5EF4-FFF2-40B4-BE49-F238E27FC236}">
                <a16:creationId xmlns="" xmlns:a16="http://schemas.microsoft.com/office/drawing/2014/main" id="{E7499771-82C0-4D7F-B9CF-53970AF5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963" y="5687806"/>
            <a:ext cx="1341913" cy="3429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2198" y="3056661"/>
            <a:ext cx="1562463" cy="3312474"/>
            <a:chOff x="252198" y="3056661"/>
            <a:chExt cx="1562463" cy="3312474"/>
          </a:xfrm>
        </p:grpSpPr>
        <p:sp>
          <p:nvSpPr>
            <p:cNvPr id="146" name="Oval 145">
              <a:extLst>
                <a:ext uri="{FF2B5EF4-FFF2-40B4-BE49-F238E27FC236}">
                  <a16:creationId xmlns="" xmlns:a16="http://schemas.microsoft.com/office/drawing/2014/main" id="{2B6DE2AB-50EA-4AE6-B121-F5EB26BC4800}"/>
                </a:ext>
              </a:extLst>
            </p:cNvPr>
            <p:cNvSpPr/>
            <p:nvPr/>
          </p:nvSpPr>
          <p:spPr>
            <a:xfrm>
              <a:off x="252198" y="6061769"/>
              <a:ext cx="1546696" cy="3073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A37AEEB3-2672-419A-80BB-42078CB4E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65" y="3056661"/>
              <a:ext cx="1546696" cy="325119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4872864" y="574354"/>
            <a:ext cx="803273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id-ID" sz="3600" b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Latar Belakang</a:t>
            </a:r>
            <a:endParaRPr lang="en-US" sz="3600" b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4667905" y="1163453"/>
            <a:ext cx="3789233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4837910" y="1213745"/>
            <a:ext cx="344895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14661" y="1364750"/>
            <a:ext cx="9914883" cy="498598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/>
              <a:t>perbelanjaan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perbelanjaan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“Mall”. “Mall”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lansia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 smtClean="0"/>
              <a:t>pekan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kerabat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US" dirty="0"/>
              <a:t>	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perbelanjaan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berbelanja</a:t>
            </a:r>
            <a:r>
              <a:rPr lang="en-US" dirty="0"/>
              <a:t>,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di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berjalan-jalan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melihat-lihat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berwindow</a:t>
            </a:r>
            <a:r>
              <a:rPr lang="en-US" dirty="0"/>
              <a:t>-shopping),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di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perbelanjaan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US" dirty="0" smtClean="0"/>
              <a:t>	Dari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data </a:t>
            </a:r>
            <a:r>
              <a:rPr lang="en-US" dirty="0" err="1" smtClean="0"/>
              <a:t>pengunjung</a:t>
            </a:r>
            <a:r>
              <a:rPr lang="en-US" dirty="0" smtClean="0"/>
              <a:t> mall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tahunan</a:t>
            </a:r>
            <a:r>
              <a:rPr lang="en-US" dirty="0" smtClean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pengunung</a:t>
            </a:r>
            <a:r>
              <a:rPr lang="en-US" dirty="0" smtClean="0"/>
              <a:t> mall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24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9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3331753" y="4086225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8115300" y="-1295400"/>
            <a:ext cx="5467350" cy="5467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365305" y="373108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4</a:t>
            </a:fld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2144160" y="1124416"/>
            <a:ext cx="807720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Tujuan</a:t>
            </a:r>
            <a:r>
              <a:rPr lang="en-US" sz="3600" b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Analisa</a:t>
            </a:r>
            <a:endParaRPr lang="en-US" sz="3600" b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4153633" y="1699497"/>
            <a:ext cx="4168156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4367948" y="1749789"/>
            <a:ext cx="3793846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451409">
            <a:off x="4159278" y="2054568"/>
            <a:ext cx="4161802" cy="3915479"/>
            <a:chOff x="4159278" y="2054568"/>
            <a:chExt cx="4161802" cy="3915479"/>
          </a:xfrm>
        </p:grpSpPr>
        <p:grpSp>
          <p:nvGrpSpPr>
            <p:cNvPr id="148" name="Group 147"/>
            <p:cNvGrpSpPr/>
            <p:nvPr/>
          </p:nvGrpSpPr>
          <p:grpSpPr>
            <a:xfrm>
              <a:off x="4490836" y="2294087"/>
              <a:ext cx="3677351" cy="3494157"/>
              <a:chOff x="2236788" y="1781175"/>
              <a:chExt cx="4429125" cy="4430713"/>
            </a:xfrm>
            <a:solidFill>
              <a:srgbClr val="FEA34F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149" name="Freeform 5"/>
              <p:cNvSpPr>
                <a:spLocks/>
              </p:cNvSpPr>
              <p:nvPr/>
            </p:nvSpPr>
            <p:spPr bwMode="auto">
              <a:xfrm>
                <a:off x="2555875" y="2081214"/>
                <a:ext cx="458788" cy="458788"/>
              </a:xfrm>
              <a:custGeom>
                <a:avLst/>
                <a:gdLst>
                  <a:gd name="T0" fmla="*/ 250 w 289"/>
                  <a:gd name="T1" fmla="*/ 289 h 289"/>
                  <a:gd name="T2" fmla="*/ 0 w 289"/>
                  <a:gd name="T3" fmla="*/ 38 h 289"/>
                  <a:gd name="T4" fmla="*/ 38 w 289"/>
                  <a:gd name="T5" fmla="*/ 0 h 289"/>
                  <a:gd name="T6" fmla="*/ 289 w 289"/>
                  <a:gd name="T7" fmla="*/ 250 h 289"/>
                  <a:gd name="T8" fmla="*/ 250 w 289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289">
                    <a:moveTo>
                      <a:pt x="250" y="289"/>
                    </a:moveTo>
                    <a:lnTo>
                      <a:pt x="0" y="38"/>
                    </a:lnTo>
                    <a:lnTo>
                      <a:pt x="38" y="0"/>
                    </a:lnTo>
                    <a:lnTo>
                      <a:pt x="289" y="250"/>
                    </a:lnTo>
                    <a:lnTo>
                      <a:pt x="250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"/>
              <p:cNvSpPr>
                <a:spLocks/>
              </p:cNvSpPr>
              <p:nvPr/>
            </p:nvSpPr>
            <p:spPr bwMode="auto">
              <a:xfrm>
                <a:off x="2482850" y="2008187"/>
                <a:ext cx="215900" cy="215899"/>
              </a:xfrm>
              <a:custGeom>
                <a:avLst/>
                <a:gdLst>
                  <a:gd name="T0" fmla="*/ 78 w 95"/>
                  <a:gd name="T1" fmla="*/ 17 h 95"/>
                  <a:gd name="T2" fmla="*/ 17 w 95"/>
                  <a:gd name="T3" fmla="*/ 17 h 95"/>
                  <a:gd name="T4" fmla="*/ 17 w 95"/>
                  <a:gd name="T5" fmla="*/ 78 h 95"/>
                  <a:gd name="T6" fmla="*/ 78 w 95"/>
                  <a:gd name="T7" fmla="*/ 78 h 95"/>
                  <a:gd name="T8" fmla="*/ 78 w 95"/>
                  <a:gd name="T9" fmla="*/ 1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5">
                    <a:moveTo>
                      <a:pt x="78" y="17"/>
                    </a:move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8" y="78"/>
                    </a:cubicBezTo>
                    <a:cubicBezTo>
                      <a:pt x="95" y="61"/>
                      <a:pt x="95" y="34"/>
                      <a:pt x="7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9"/>
              <p:cNvSpPr>
                <a:spLocks/>
              </p:cNvSpPr>
              <p:nvPr/>
            </p:nvSpPr>
            <p:spPr bwMode="auto">
              <a:xfrm>
                <a:off x="2236788" y="1781175"/>
                <a:ext cx="4429125" cy="4430713"/>
              </a:xfrm>
              <a:custGeom>
                <a:avLst/>
                <a:gdLst>
                  <a:gd name="T0" fmla="*/ 975 w 1950"/>
                  <a:gd name="T1" fmla="*/ 1951 h 1951"/>
                  <a:gd name="T2" fmla="*/ 285 w 1950"/>
                  <a:gd name="T3" fmla="*/ 1665 h 1951"/>
                  <a:gd name="T4" fmla="*/ 0 w 1950"/>
                  <a:gd name="T5" fmla="*/ 976 h 1951"/>
                  <a:gd name="T6" fmla="*/ 285 w 1950"/>
                  <a:gd name="T7" fmla="*/ 286 h 1951"/>
                  <a:gd name="T8" fmla="*/ 975 w 1950"/>
                  <a:gd name="T9" fmla="*/ 0 h 1951"/>
                  <a:gd name="T10" fmla="*/ 1019 w 1950"/>
                  <a:gd name="T11" fmla="*/ 44 h 1951"/>
                  <a:gd name="T12" fmla="*/ 975 w 1950"/>
                  <a:gd name="T13" fmla="*/ 89 h 1951"/>
                  <a:gd name="T14" fmla="*/ 348 w 1950"/>
                  <a:gd name="T15" fmla="*/ 348 h 1951"/>
                  <a:gd name="T16" fmla="*/ 88 w 1950"/>
                  <a:gd name="T17" fmla="*/ 976 h 1951"/>
                  <a:gd name="T18" fmla="*/ 348 w 1950"/>
                  <a:gd name="T19" fmla="*/ 1603 h 1951"/>
                  <a:gd name="T20" fmla="*/ 975 w 1950"/>
                  <a:gd name="T21" fmla="*/ 1862 h 1951"/>
                  <a:gd name="T22" fmla="*/ 1602 w 1950"/>
                  <a:gd name="T23" fmla="*/ 1603 h 1951"/>
                  <a:gd name="T24" fmla="*/ 1862 w 1950"/>
                  <a:gd name="T25" fmla="*/ 976 h 1951"/>
                  <a:gd name="T26" fmla="*/ 1906 w 1950"/>
                  <a:gd name="T27" fmla="*/ 931 h 1951"/>
                  <a:gd name="T28" fmla="*/ 1950 w 1950"/>
                  <a:gd name="T29" fmla="*/ 976 h 1951"/>
                  <a:gd name="T30" fmla="*/ 1665 w 1950"/>
                  <a:gd name="T31" fmla="*/ 1665 h 1951"/>
                  <a:gd name="T32" fmla="*/ 975 w 1950"/>
                  <a:gd name="T33" fmla="*/ 1951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50" h="1951">
                    <a:moveTo>
                      <a:pt x="975" y="1951"/>
                    </a:moveTo>
                    <a:cubicBezTo>
                      <a:pt x="715" y="1951"/>
                      <a:pt x="470" y="1849"/>
                      <a:pt x="285" y="1665"/>
                    </a:cubicBezTo>
                    <a:cubicBezTo>
                      <a:pt x="101" y="1481"/>
                      <a:pt x="0" y="1236"/>
                      <a:pt x="0" y="976"/>
                    </a:cubicBezTo>
                    <a:cubicBezTo>
                      <a:pt x="0" y="715"/>
                      <a:pt x="101" y="470"/>
                      <a:pt x="285" y="286"/>
                    </a:cubicBezTo>
                    <a:cubicBezTo>
                      <a:pt x="470" y="102"/>
                      <a:pt x="715" y="0"/>
                      <a:pt x="975" y="0"/>
                    </a:cubicBezTo>
                    <a:cubicBezTo>
                      <a:pt x="1000" y="0"/>
                      <a:pt x="1019" y="20"/>
                      <a:pt x="1019" y="44"/>
                    </a:cubicBezTo>
                    <a:cubicBezTo>
                      <a:pt x="1019" y="69"/>
                      <a:pt x="1000" y="89"/>
                      <a:pt x="975" y="89"/>
                    </a:cubicBezTo>
                    <a:cubicBezTo>
                      <a:pt x="738" y="89"/>
                      <a:pt x="516" y="181"/>
                      <a:pt x="348" y="348"/>
                    </a:cubicBezTo>
                    <a:cubicBezTo>
                      <a:pt x="181" y="516"/>
                      <a:pt x="88" y="739"/>
                      <a:pt x="88" y="976"/>
                    </a:cubicBezTo>
                    <a:cubicBezTo>
                      <a:pt x="88" y="1212"/>
                      <a:pt x="181" y="1435"/>
                      <a:pt x="348" y="1603"/>
                    </a:cubicBezTo>
                    <a:cubicBezTo>
                      <a:pt x="516" y="1770"/>
                      <a:pt x="738" y="1862"/>
                      <a:pt x="975" y="1862"/>
                    </a:cubicBezTo>
                    <a:cubicBezTo>
                      <a:pt x="1212" y="1862"/>
                      <a:pt x="1435" y="1770"/>
                      <a:pt x="1602" y="1603"/>
                    </a:cubicBezTo>
                    <a:cubicBezTo>
                      <a:pt x="1770" y="1435"/>
                      <a:pt x="1862" y="1212"/>
                      <a:pt x="1862" y="976"/>
                    </a:cubicBezTo>
                    <a:cubicBezTo>
                      <a:pt x="1862" y="951"/>
                      <a:pt x="1882" y="931"/>
                      <a:pt x="1906" y="931"/>
                    </a:cubicBezTo>
                    <a:cubicBezTo>
                      <a:pt x="1931" y="931"/>
                      <a:pt x="1950" y="951"/>
                      <a:pt x="1950" y="976"/>
                    </a:cubicBezTo>
                    <a:cubicBezTo>
                      <a:pt x="1950" y="1236"/>
                      <a:pt x="1849" y="1481"/>
                      <a:pt x="1665" y="1665"/>
                    </a:cubicBezTo>
                    <a:cubicBezTo>
                      <a:pt x="1481" y="1849"/>
                      <a:pt x="1236" y="1951"/>
                      <a:pt x="975" y="19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5173585" y="2531955"/>
              <a:ext cx="2745492" cy="2599021"/>
              <a:chOff x="3059113" y="2082800"/>
              <a:chExt cx="3306763" cy="3295650"/>
            </a:xfrm>
            <a:solidFill>
              <a:srgbClr val="46B688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153" name="Freeform 7"/>
              <p:cNvSpPr>
                <a:spLocks/>
              </p:cNvSpPr>
              <p:nvPr/>
            </p:nvSpPr>
            <p:spPr bwMode="auto">
              <a:xfrm>
                <a:off x="5705476" y="2265363"/>
                <a:ext cx="458788" cy="458788"/>
              </a:xfrm>
              <a:custGeom>
                <a:avLst/>
                <a:gdLst>
                  <a:gd name="T0" fmla="*/ 38 w 289"/>
                  <a:gd name="T1" fmla="*/ 289 h 289"/>
                  <a:gd name="T2" fmla="*/ 0 w 289"/>
                  <a:gd name="T3" fmla="*/ 250 h 289"/>
                  <a:gd name="T4" fmla="*/ 249 w 289"/>
                  <a:gd name="T5" fmla="*/ 0 h 289"/>
                  <a:gd name="T6" fmla="*/ 289 w 289"/>
                  <a:gd name="T7" fmla="*/ 40 h 289"/>
                  <a:gd name="T8" fmla="*/ 38 w 289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289">
                    <a:moveTo>
                      <a:pt x="38" y="289"/>
                    </a:moveTo>
                    <a:lnTo>
                      <a:pt x="0" y="250"/>
                    </a:lnTo>
                    <a:lnTo>
                      <a:pt x="249" y="0"/>
                    </a:lnTo>
                    <a:lnTo>
                      <a:pt x="289" y="40"/>
                    </a:lnTo>
                    <a:lnTo>
                      <a:pt x="38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8"/>
              <p:cNvSpPr>
                <a:spLocks/>
              </p:cNvSpPr>
              <p:nvPr/>
            </p:nvSpPr>
            <p:spPr bwMode="auto">
              <a:xfrm>
                <a:off x="6021388" y="2192338"/>
                <a:ext cx="215900" cy="215900"/>
              </a:xfrm>
              <a:custGeom>
                <a:avLst/>
                <a:gdLst>
                  <a:gd name="T0" fmla="*/ 78 w 95"/>
                  <a:gd name="T1" fmla="*/ 78 h 95"/>
                  <a:gd name="T2" fmla="*/ 78 w 95"/>
                  <a:gd name="T3" fmla="*/ 17 h 95"/>
                  <a:gd name="T4" fmla="*/ 17 w 95"/>
                  <a:gd name="T5" fmla="*/ 17 h 95"/>
                  <a:gd name="T6" fmla="*/ 17 w 95"/>
                  <a:gd name="T7" fmla="*/ 78 h 95"/>
                  <a:gd name="T8" fmla="*/ 78 w 95"/>
                  <a:gd name="T9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5">
                    <a:moveTo>
                      <a:pt x="78" y="78"/>
                    </a:moveTo>
                    <a:cubicBezTo>
                      <a:pt x="95" y="61"/>
                      <a:pt x="95" y="34"/>
                      <a:pt x="78" y="17"/>
                    </a:cubicBez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0"/>
              <p:cNvSpPr>
                <a:spLocks/>
              </p:cNvSpPr>
              <p:nvPr/>
            </p:nvSpPr>
            <p:spPr bwMode="auto">
              <a:xfrm>
                <a:off x="3059113" y="2082800"/>
                <a:ext cx="3306763" cy="3295650"/>
              </a:xfrm>
              <a:custGeom>
                <a:avLst/>
                <a:gdLst>
                  <a:gd name="T0" fmla="*/ 1178 w 1456"/>
                  <a:gd name="T1" fmla="*/ 1451 h 1451"/>
                  <a:gd name="T2" fmla="*/ 1146 w 1456"/>
                  <a:gd name="T3" fmla="*/ 1438 h 1451"/>
                  <a:gd name="T4" fmla="*/ 1146 w 1456"/>
                  <a:gd name="T5" fmla="*/ 1376 h 1451"/>
                  <a:gd name="T6" fmla="*/ 1367 w 1456"/>
                  <a:gd name="T7" fmla="*/ 843 h 1451"/>
                  <a:gd name="T8" fmla="*/ 1146 w 1456"/>
                  <a:gd name="T9" fmla="*/ 309 h 1451"/>
                  <a:gd name="T10" fmla="*/ 613 w 1456"/>
                  <a:gd name="T11" fmla="*/ 88 h 1451"/>
                  <a:gd name="T12" fmla="*/ 80 w 1456"/>
                  <a:gd name="T13" fmla="*/ 309 h 1451"/>
                  <a:gd name="T14" fmla="*/ 17 w 1456"/>
                  <a:gd name="T15" fmla="*/ 309 h 1451"/>
                  <a:gd name="T16" fmla="*/ 17 w 1456"/>
                  <a:gd name="T17" fmla="*/ 247 h 1451"/>
                  <a:gd name="T18" fmla="*/ 613 w 1456"/>
                  <a:gd name="T19" fmla="*/ 0 h 1451"/>
                  <a:gd name="T20" fmla="*/ 1209 w 1456"/>
                  <a:gd name="T21" fmla="*/ 247 h 1451"/>
                  <a:gd name="T22" fmla="*/ 1456 w 1456"/>
                  <a:gd name="T23" fmla="*/ 843 h 1451"/>
                  <a:gd name="T24" fmla="*/ 1209 w 1456"/>
                  <a:gd name="T25" fmla="*/ 1438 h 1451"/>
                  <a:gd name="T26" fmla="*/ 1178 w 1456"/>
                  <a:gd name="T27" fmla="*/ 1451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56" h="1451">
                    <a:moveTo>
                      <a:pt x="1178" y="1451"/>
                    </a:moveTo>
                    <a:cubicBezTo>
                      <a:pt x="1166" y="1451"/>
                      <a:pt x="1155" y="1447"/>
                      <a:pt x="1146" y="1438"/>
                    </a:cubicBezTo>
                    <a:cubicBezTo>
                      <a:pt x="1129" y="1421"/>
                      <a:pt x="1129" y="1393"/>
                      <a:pt x="1146" y="1376"/>
                    </a:cubicBezTo>
                    <a:cubicBezTo>
                      <a:pt x="1289" y="1233"/>
                      <a:pt x="1367" y="1044"/>
                      <a:pt x="1367" y="843"/>
                    </a:cubicBezTo>
                    <a:cubicBezTo>
                      <a:pt x="1367" y="641"/>
                      <a:pt x="1289" y="452"/>
                      <a:pt x="1146" y="309"/>
                    </a:cubicBezTo>
                    <a:cubicBezTo>
                      <a:pt x="1004" y="167"/>
                      <a:pt x="814" y="88"/>
                      <a:pt x="613" y="88"/>
                    </a:cubicBezTo>
                    <a:cubicBezTo>
                      <a:pt x="412" y="88"/>
                      <a:pt x="222" y="167"/>
                      <a:pt x="80" y="309"/>
                    </a:cubicBezTo>
                    <a:cubicBezTo>
                      <a:pt x="63" y="327"/>
                      <a:pt x="35" y="327"/>
                      <a:pt x="17" y="309"/>
                    </a:cubicBezTo>
                    <a:cubicBezTo>
                      <a:pt x="0" y="292"/>
                      <a:pt x="0" y="264"/>
                      <a:pt x="17" y="247"/>
                    </a:cubicBezTo>
                    <a:cubicBezTo>
                      <a:pt x="176" y="88"/>
                      <a:pt x="388" y="0"/>
                      <a:pt x="613" y="0"/>
                    </a:cubicBezTo>
                    <a:cubicBezTo>
                      <a:pt x="838" y="0"/>
                      <a:pt x="1050" y="88"/>
                      <a:pt x="1209" y="247"/>
                    </a:cubicBezTo>
                    <a:cubicBezTo>
                      <a:pt x="1368" y="406"/>
                      <a:pt x="1456" y="617"/>
                      <a:pt x="1456" y="843"/>
                    </a:cubicBezTo>
                    <a:cubicBezTo>
                      <a:pt x="1456" y="1068"/>
                      <a:pt x="1368" y="1279"/>
                      <a:pt x="1209" y="1438"/>
                    </a:cubicBezTo>
                    <a:cubicBezTo>
                      <a:pt x="1200" y="1447"/>
                      <a:pt x="1189" y="1451"/>
                      <a:pt x="1178" y="14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6" name="Oval 155"/>
            <p:cNvSpPr/>
            <p:nvPr/>
          </p:nvSpPr>
          <p:spPr>
            <a:xfrm>
              <a:off x="5384673" y="3168969"/>
              <a:ext cx="1768818" cy="1680099"/>
            </a:xfrm>
            <a:prstGeom prst="ellipse">
              <a:avLst/>
            </a:prstGeom>
            <a:gradFill>
              <a:gsLst>
                <a:gs pos="0">
                  <a:srgbClr val="0C4068"/>
                </a:gs>
                <a:gs pos="50000">
                  <a:srgbClr val="46B688">
                    <a:alpha val="70000"/>
                  </a:srgbClr>
                </a:gs>
                <a:gs pos="100000">
                  <a:srgbClr val="016AA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5261893" y="3065553"/>
              <a:ext cx="3059187" cy="2904494"/>
              <a:chOff x="3230563" y="2776538"/>
              <a:chExt cx="3684588" cy="3683000"/>
            </a:xfrm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158" name="Freeform 12"/>
              <p:cNvSpPr>
                <a:spLocks/>
              </p:cNvSpPr>
              <p:nvPr/>
            </p:nvSpPr>
            <p:spPr bwMode="auto">
              <a:xfrm>
                <a:off x="5230813" y="4776788"/>
                <a:ext cx="792163" cy="792163"/>
              </a:xfrm>
              <a:custGeom>
                <a:avLst/>
                <a:gdLst>
                  <a:gd name="T0" fmla="*/ 382 w 499"/>
                  <a:gd name="T1" fmla="*/ 499 h 499"/>
                  <a:gd name="T2" fmla="*/ 499 w 499"/>
                  <a:gd name="T3" fmla="*/ 380 h 499"/>
                  <a:gd name="T4" fmla="*/ 117 w 499"/>
                  <a:gd name="T5" fmla="*/ 0 h 499"/>
                  <a:gd name="T6" fmla="*/ 0 w 499"/>
                  <a:gd name="T7" fmla="*/ 117 h 499"/>
                  <a:gd name="T8" fmla="*/ 382 w 499"/>
                  <a:gd name="T9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499">
                    <a:moveTo>
                      <a:pt x="382" y="499"/>
                    </a:moveTo>
                    <a:lnTo>
                      <a:pt x="499" y="380"/>
                    </a:lnTo>
                    <a:lnTo>
                      <a:pt x="117" y="0"/>
                    </a:lnTo>
                    <a:lnTo>
                      <a:pt x="0" y="117"/>
                    </a:lnTo>
                    <a:lnTo>
                      <a:pt x="382" y="499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3"/>
              <p:cNvSpPr>
                <a:spLocks/>
              </p:cNvSpPr>
              <p:nvPr/>
            </p:nvSpPr>
            <p:spPr bwMode="auto">
              <a:xfrm>
                <a:off x="5230813" y="4776788"/>
                <a:ext cx="792163" cy="792163"/>
              </a:xfrm>
              <a:custGeom>
                <a:avLst/>
                <a:gdLst>
                  <a:gd name="T0" fmla="*/ 382 w 499"/>
                  <a:gd name="T1" fmla="*/ 499 h 499"/>
                  <a:gd name="T2" fmla="*/ 499 w 499"/>
                  <a:gd name="T3" fmla="*/ 380 h 499"/>
                  <a:gd name="T4" fmla="*/ 117 w 499"/>
                  <a:gd name="T5" fmla="*/ 0 h 499"/>
                  <a:gd name="T6" fmla="*/ 0 w 499"/>
                  <a:gd name="T7" fmla="*/ 117 h 499"/>
                  <a:gd name="T8" fmla="*/ 382 w 499"/>
                  <a:gd name="T9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499">
                    <a:moveTo>
                      <a:pt x="382" y="499"/>
                    </a:moveTo>
                    <a:lnTo>
                      <a:pt x="499" y="380"/>
                    </a:lnTo>
                    <a:lnTo>
                      <a:pt x="117" y="0"/>
                    </a:lnTo>
                    <a:lnTo>
                      <a:pt x="0" y="117"/>
                    </a:lnTo>
                    <a:lnTo>
                      <a:pt x="382" y="4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4"/>
              <p:cNvSpPr>
                <a:spLocks/>
              </p:cNvSpPr>
              <p:nvPr/>
            </p:nvSpPr>
            <p:spPr bwMode="auto">
              <a:xfrm>
                <a:off x="5241925" y="4926013"/>
                <a:ext cx="631825" cy="631825"/>
              </a:xfrm>
              <a:custGeom>
                <a:avLst/>
                <a:gdLst>
                  <a:gd name="T0" fmla="*/ 382 w 398"/>
                  <a:gd name="T1" fmla="*/ 398 h 398"/>
                  <a:gd name="T2" fmla="*/ 398 w 398"/>
                  <a:gd name="T3" fmla="*/ 381 h 398"/>
                  <a:gd name="T4" fmla="*/ 16 w 398"/>
                  <a:gd name="T5" fmla="*/ 0 h 398"/>
                  <a:gd name="T6" fmla="*/ 0 w 398"/>
                  <a:gd name="T7" fmla="*/ 16 h 398"/>
                  <a:gd name="T8" fmla="*/ 382 w 39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398">
                    <a:moveTo>
                      <a:pt x="382" y="398"/>
                    </a:moveTo>
                    <a:lnTo>
                      <a:pt x="398" y="381"/>
                    </a:lnTo>
                    <a:lnTo>
                      <a:pt x="16" y="0"/>
                    </a:lnTo>
                    <a:lnTo>
                      <a:pt x="0" y="16"/>
                    </a:lnTo>
                    <a:lnTo>
                      <a:pt x="382" y="398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5"/>
              <p:cNvSpPr>
                <a:spLocks/>
              </p:cNvSpPr>
              <p:nvPr/>
            </p:nvSpPr>
            <p:spPr bwMode="auto">
              <a:xfrm>
                <a:off x="5241925" y="4926013"/>
                <a:ext cx="631825" cy="631825"/>
              </a:xfrm>
              <a:custGeom>
                <a:avLst/>
                <a:gdLst>
                  <a:gd name="T0" fmla="*/ 382 w 398"/>
                  <a:gd name="T1" fmla="*/ 398 h 398"/>
                  <a:gd name="T2" fmla="*/ 398 w 398"/>
                  <a:gd name="T3" fmla="*/ 381 h 398"/>
                  <a:gd name="T4" fmla="*/ 16 w 398"/>
                  <a:gd name="T5" fmla="*/ 0 h 398"/>
                  <a:gd name="T6" fmla="*/ 0 w 398"/>
                  <a:gd name="T7" fmla="*/ 16 h 398"/>
                  <a:gd name="T8" fmla="*/ 382 w 39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398">
                    <a:moveTo>
                      <a:pt x="382" y="398"/>
                    </a:moveTo>
                    <a:lnTo>
                      <a:pt x="398" y="381"/>
                    </a:lnTo>
                    <a:lnTo>
                      <a:pt x="16" y="0"/>
                    </a:lnTo>
                    <a:lnTo>
                      <a:pt x="0" y="16"/>
                    </a:lnTo>
                    <a:lnTo>
                      <a:pt x="382" y="39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6"/>
              <p:cNvSpPr>
                <a:spLocks/>
              </p:cNvSpPr>
              <p:nvPr/>
            </p:nvSpPr>
            <p:spPr bwMode="auto">
              <a:xfrm>
                <a:off x="5278438" y="4905375"/>
                <a:ext cx="615950" cy="615950"/>
              </a:xfrm>
              <a:custGeom>
                <a:avLst/>
                <a:gdLst>
                  <a:gd name="T0" fmla="*/ 380 w 388"/>
                  <a:gd name="T1" fmla="*/ 388 h 388"/>
                  <a:gd name="T2" fmla="*/ 388 w 388"/>
                  <a:gd name="T3" fmla="*/ 382 h 388"/>
                  <a:gd name="T4" fmla="*/ 6 w 388"/>
                  <a:gd name="T5" fmla="*/ 0 h 388"/>
                  <a:gd name="T6" fmla="*/ 0 w 388"/>
                  <a:gd name="T7" fmla="*/ 6 h 388"/>
                  <a:gd name="T8" fmla="*/ 380 w 388"/>
                  <a:gd name="T9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388">
                    <a:moveTo>
                      <a:pt x="380" y="388"/>
                    </a:moveTo>
                    <a:lnTo>
                      <a:pt x="388" y="38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380" y="388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7"/>
              <p:cNvSpPr>
                <a:spLocks/>
              </p:cNvSpPr>
              <p:nvPr/>
            </p:nvSpPr>
            <p:spPr bwMode="auto">
              <a:xfrm>
                <a:off x="5278438" y="4905375"/>
                <a:ext cx="615950" cy="615950"/>
              </a:xfrm>
              <a:custGeom>
                <a:avLst/>
                <a:gdLst>
                  <a:gd name="T0" fmla="*/ 380 w 388"/>
                  <a:gd name="T1" fmla="*/ 388 h 388"/>
                  <a:gd name="T2" fmla="*/ 388 w 388"/>
                  <a:gd name="T3" fmla="*/ 382 h 388"/>
                  <a:gd name="T4" fmla="*/ 6 w 388"/>
                  <a:gd name="T5" fmla="*/ 0 h 388"/>
                  <a:gd name="T6" fmla="*/ 0 w 388"/>
                  <a:gd name="T7" fmla="*/ 6 h 388"/>
                  <a:gd name="T8" fmla="*/ 380 w 388"/>
                  <a:gd name="T9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388">
                    <a:moveTo>
                      <a:pt x="380" y="388"/>
                    </a:moveTo>
                    <a:lnTo>
                      <a:pt x="388" y="38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380" y="38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8"/>
              <p:cNvSpPr>
                <a:spLocks/>
              </p:cNvSpPr>
              <p:nvPr/>
            </p:nvSpPr>
            <p:spPr bwMode="auto">
              <a:xfrm>
                <a:off x="5675313" y="5219700"/>
                <a:ext cx="1239838" cy="1239838"/>
              </a:xfrm>
              <a:custGeom>
                <a:avLst/>
                <a:gdLst>
                  <a:gd name="T0" fmla="*/ 405 w 546"/>
                  <a:gd name="T1" fmla="*/ 535 h 546"/>
                  <a:gd name="T2" fmla="*/ 446 w 546"/>
                  <a:gd name="T3" fmla="*/ 535 h 546"/>
                  <a:gd name="T4" fmla="*/ 534 w 546"/>
                  <a:gd name="T5" fmla="*/ 447 h 546"/>
                  <a:gd name="T6" fmla="*/ 534 w 546"/>
                  <a:gd name="T7" fmla="*/ 405 h 546"/>
                  <a:gd name="T8" fmla="*/ 140 w 546"/>
                  <a:gd name="T9" fmla="*/ 11 h 546"/>
                  <a:gd name="T10" fmla="*/ 99 w 546"/>
                  <a:gd name="T11" fmla="*/ 11 h 546"/>
                  <a:gd name="T12" fmla="*/ 11 w 546"/>
                  <a:gd name="T13" fmla="*/ 100 h 546"/>
                  <a:gd name="T14" fmla="*/ 11 w 546"/>
                  <a:gd name="T15" fmla="*/ 141 h 546"/>
                  <a:gd name="T16" fmla="*/ 405 w 546"/>
                  <a:gd name="T17" fmla="*/ 535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546">
                    <a:moveTo>
                      <a:pt x="405" y="535"/>
                    </a:moveTo>
                    <a:cubicBezTo>
                      <a:pt x="416" y="546"/>
                      <a:pt x="435" y="546"/>
                      <a:pt x="446" y="535"/>
                    </a:cubicBezTo>
                    <a:cubicBezTo>
                      <a:pt x="534" y="447"/>
                      <a:pt x="534" y="447"/>
                      <a:pt x="534" y="447"/>
                    </a:cubicBezTo>
                    <a:cubicBezTo>
                      <a:pt x="546" y="435"/>
                      <a:pt x="546" y="417"/>
                      <a:pt x="534" y="405"/>
                    </a:cubicBezTo>
                    <a:cubicBezTo>
                      <a:pt x="140" y="11"/>
                      <a:pt x="140" y="11"/>
                      <a:pt x="140" y="11"/>
                    </a:cubicBezTo>
                    <a:cubicBezTo>
                      <a:pt x="129" y="0"/>
                      <a:pt x="111" y="0"/>
                      <a:pt x="99" y="11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0" y="111"/>
                      <a:pt x="0" y="130"/>
                      <a:pt x="11" y="141"/>
                    </a:cubicBezTo>
                    <a:cubicBezTo>
                      <a:pt x="405" y="535"/>
                      <a:pt x="405" y="535"/>
                      <a:pt x="405" y="535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19"/>
              <p:cNvSpPr>
                <a:spLocks/>
              </p:cNvSpPr>
              <p:nvPr/>
            </p:nvSpPr>
            <p:spPr bwMode="auto">
              <a:xfrm>
                <a:off x="6724650" y="6369050"/>
                <a:ext cx="30163" cy="28575"/>
              </a:xfrm>
              <a:custGeom>
                <a:avLst/>
                <a:gdLst>
                  <a:gd name="T0" fmla="*/ 19 w 19"/>
                  <a:gd name="T1" fmla="*/ 0 h 18"/>
                  <a:gd name="T2" fmla="*/ 0 w 19"/>
                  <a:gd name="T3" fmla="*/ 18 h 18"/>
                  <a:gd name="T4" fmla="*/ 0 w 19"/>
                  <a:gd name="T5" fmla="*/ 18 h 18"/>
                  <a:gd name="T6" fmla="*/ 19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9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2B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"/>
              <p:cNvSpPr>
                <a:spLocks/>
              </p:cNvSpPr>
              <p:nvPr/>
            </p:nvSpPr>
            <p:spPr bwMode="auto">
              <a:xfrm>
                <a:off x="6724650" y="6369050"/>
                <a:ext cx="30163" cy="28575"/>
              </a:xfrm>
              <a:custGeom>
                <a:avLst/>
                <a:gdLst>
                  <a:gd name="T0" fmla="*/ 19 w 19"/>
                  <a:gd name="T1" fmla="*/ 0 h 18"/>
                  <a:gd name="T2" fmla="*/ 0 w 19"/>
                  <a:gd name="T3" fmla="*/ 18 h 18"/>
                  <a:gd name="T4" fmla="*/ 0 w 19"/>
                  <a:gd name="T5" fmla="*/ 18 h 18"/>
                  <a:gd name="T6" fmla="*/ 19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9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1"/>
              <p:cNvSpPr>
                <a:spLocks/>
              </p:cNvSpPr>
              <p:nvPr/>
            </p:nvSpPr>
            <p:spPr bwMode="auto">
              <a:xfrm>
                <a:off x="5737225" y="5380038"/>
                <a:ext cx="1017588" cy="1017588"/>
              </a:xfrm>
              <a:custGeom>
                <a:avLst/>
                <a:gdLst>
                  <a:gd name="T0" fmla="*/ 18 w 641"/>
                  <a:gd name="T1" fmla="*/ 0 h 641"/>
                  <a:gd name="T2" fmla="*/ 1 w 641"/>
                  <a:gd name="T3" fmla="*/ 18 h 641"/>
                  <a:gd name="T4" fmla="*/ 0 w 641"/>
                  <a:gd name="T5" fmla="*/ 19 h 641"/>
                  <a:gd name="T6" fmla="*/ 622 w 641"/>
                  <a:gd name="T7" fmla="*/ 641 h 641"/>
                  <a:gd name="T8" fmla="*/ 641 w 641"/>
                  <a:gd name="T9" fmla="*/ 623 h 641"/>
                  <a:gd name="T10" fmla="*/ 18 w 641"/>
                  <a:gd name="T11" fmla="*/ 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1" h="641">
                    <a:moveTo>
                      <a:pt x="18" y="0"/>
                    </a:moveTo>
                    <a:lnTo>
                      <a:pt x="1" y="18"/>
                    </a:lnTo>
                    <a:lnTo>
                      <a:pt x="0" y="19"/>
                    </a:lnTo>
                    <a:lnTo>
                      <a:pt x="622" y="641"/>
                    </a:lnTo>
                    <a:lnTo>
                      <a:pt x="641" y="62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2"/>
              <p:cNvSpPr>
                <a:spLocks/>
              </p:cNvSpPr>
              <p:nvPr/>
            </p:nvSpPr>
            <p:spPr bwMode="auto">
              <a:xfrm>
                <a:off x="5737225" y="5380038"/>
                <a:ext cx="1017588" cy="1017588"/>
              </a:xfrm>
              <a:custGeom>
                <a:avLst/>
                <a:gdLst>
                  <a:gd name="T0" fmla="*/ 18 w 641"/>
                  <a:gd name="T1" fmla="*/ 0 h 641"/>
                  <a:gd name="T2" fmla="*/ 1 w 641"/>
                  <a:gd name="T3" fmla="*/ 18 h 641"/>
                  <a:gd name="T4" fmla="*/ 0 w 641"/>
                  <a:gd name="T5" fmla="*/ 19 h 641"/>
                  <a:gd name="T6" fmla="*/ 622 w 641"/>
                  <a:gd name="T7" fmla="*/ 641 h 641"/>
                  <a:gd name="T8" fmla="*/ 641 w 641"/>
                  <a:gd name="T9" fmla="*/ 623 h 641"/>
                  <a:gd name="T10" fmla="*/ 18 w 641"/>
                  <a:gd name="T11" fmla="*/ 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1" h="641">
                    <a:moveTo>
                      <a:pt x="18" y="0"/>
                    </a:moveTo>
                    <a:lnTo>
                      <a:pt x="1" y="18"/>
                    </a:lnTo>
                    <a:lnTo>
                      <a:pt x="0" y="19"/>
                    </a:lnTo>
                    <a:lnTo>
                      <a:pt x="622" y="641"/>
                    </a:lnTo>
                    <a:lnTo>
                      <a:pt x="641" y="623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3"/>
              <p:cNvSpPr>
                <a:spLocks/>
              </p:cNvSpPr>
              <p:nvPr/>
            </p:nvSpPr>
            <p:spPr bwMode="auto">
              <a:xfrm>
                <a:off x="5680075" y="5440363"/>
                <a:ext cx="26988" cy="52388"/>
              </a:xfrm>
              <a:custGeom>
                <a:avLst/>
                <a:gdLst>
                  <a:gd name="T0" fmla="*/ 12 w 12"/>
                  <a:gd name="T1" fmla="*/ 0 h 23"/>
                  <a:gd name="T2" fmla="*/ 9 w 12"/>
                  <a:gd name="T3" fmla="*/ 3 h 23"/>
                  <a:gd name="T4" fmla="*/ 0 w 12"/>
                  <a:gd name="T5" fmla="*/ 23 h 23"/>
                  <a:gd name="T6" fmla="*/ 9 w 12"/>
                  <a:gd name="T7" fmla="*/ 3 h 23"/>
                  <a:gd name="T8" fmla="*/ 12 w 12"/>
                  <a:gd name="T9" fmla="*/ 0 h 23"/>
                  <a:gd name="T10" fmla="*/ 12 w 12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3" y="8"/>
                      <a:pt x="0" y="16"/>
                      <a:pt x="0" y="23"/>
                    </a:cubicBezTo>
                    <a:cubicBezTo>
                      <a:pt x="0" y="16"/>
                      <a:pt x="3" y="8"/>
                      <a:pt x="9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C2B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4"/>
              <p:cNvSpPr>
                <a:spLocks/>
              </p:cNvSpPr>
              <p:nvPr/>
            </p:nvSpPr>
            <p:spPr bwMode="auto">
              <a:xfrm>
                <a:off x="5707063" y="5427663"/>
                <a:ext cx="11113" cy="1270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7 w 7"/>
                  <a:gd name="T7" fmla="*/ 0 h 8"/>
                  <a:gd name="T8" fmla="*/ 7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368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25"/>
              <p:cNvSpPr>
                <a:spLocks/>
              </p:cNvSpPr>
              <p:nvPr/>
            </p:nvSpPr>
            <p:spPr bwMode="auto">
              <a:xfrm>
                <a:off x="5707063" y="5427663"/>
                <a:ext cx="11113" cy="1270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7 w 7"/>
                  <a:gd name="T7" fmla="*/ 0 h 8"/>
                  <a:gd name="T8" fmla="*/ 7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5718175" y="5426075"/>
                <a:ext cx="1588" cy="1588"/>
              </a:xfrm>
              <a:prstGeom prst="rect">
                <a:avLst/>
              </a:prstGeom>
              <a:solidFill>
                <a:srgbClr val="6158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5718175" y="5426075"/>
                <a:ext cx="1588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73"/>
              <p:cNvSpPr>
                <a:spLocks/>
              </p:cNvSpPr>
              <p:nvPr/>
            </p:nvSpPr>
            <p:spPr bwMode="auto">
              <a:xfrm>
                <a:off x="6688138" y="6416675"/>
                <a:ext cx="19050" cy="17463"/>
              </a:xfrm>
              <a:custGeom>
                <a:avLst/>
                <a:gdLst>
                  <a:gd name="T0" fmla="*/ 12 w 12"/>
                  <a:gd name="T1" fmla="*/ 0 h 11"/>
                  <a:gd name="T2" fmla="*/ 0 w 12"/>
                  <a:gd name="T3" fmla="*/ 11 h 11"/>
                  <a:gd name="T4" fmla="*/ 12 w 12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2B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74"/>
              <p:cNvSpPr>
                <a:spLocks/>
              </p:cNvSpPr>
              <p:nvPr/>
            </p:nvSpPr>
            <p:spPr bwMode="auto">
              <a:xfrm>
                <a:off x="6688138" y="6416675"/>
                <a:ext cx="19050" cy="17463"/>
              </a:xfrm>
              <a:custGeom>
                <a:avLst/>
                <a:gdLst>
                  <a:gd name="T0" fmla="*/ 12 w 12"/>
                  <a:gd name="T1" fmla="*/ 0 h 11"/>
                  <a:gd name="T2" fmla="*/ 0 w 12"/>
                  <a:gd name="T3" fmla="*/ 11 h 11"/>
                  <a:gd name="T4" fmla="*/ 12 w 12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0" y="11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0"/>
              <p:cNvSpPr>
                <a:spLocks/>
              </p:cNvSpPr>
              <p:nvPr/>
            </p:nvSpPr>
            <p:spPr bwMode="auto">
              <a:xfrm>
                <a:off x="5680075" y="5426075"/>
                <a:ext cx="1027113" cy="1027113"/>
              </a:xfrm>
              <a:custGeom>
                <a:avLst/>
                <a:gdLst>
                  <a:gd name="T0" fmla="*/ 17 w 452"/>
                  <a:gd name="T1" fmla="*/ 0 h 452"/>
                  <a:gd name="T2" fmla="*/ 17 w 452"/>
                  <a:gd name="T3" fmla="*/ 1 h 452"/>
                  <a:gd name="T4" fmla="*/ 12 w 452"/>
                  <a:gd name="T5" fmla="*/ 6 h 452"/>
                  <a:gd name="T6" fmla="*/ 9 w 452"/>
                  <a:gd name="T7" fmla="*/ 9 h 452"/>
                  <a:gd name="T8" fmla="*/ 0 w 452"/>
                  <a:gd name="T9" fmla="*/ 29 h 452"/>
                  <a:gd name="T10" fmla="*/ 9 w 452"/>
                  <a:gd name="T11" fmla="*/ 50 h 452"/>
                  <a:gd name="T12" fmla="*/ 403 w 452"/>
                  <a:gd name="T13" fmla="*/ 444 h 452"/>
                  <a:gd name="T14" fmla="*/ 424 w 452"/>
                  <a:gd name="T15" fmla="*/ 452 h 452"/>
                  <a:gd name="T16" fmla="*/ 444 w 452"/>
                  <a:gd name="T17" fmla="*/ 444 h 452"/>
                  <a:gd name="T18" fmla="*/ 444 w 452"/>
                  <a:gd name="T19" fmla="*/ 444 h 452"/>
                  <a:gd name="T20" fmla="*/ 452 w 452"/>
                  <a:gd name="T21" fmla="*/ 436 h 452"/>
                  <a:gd name="T22" fmla="*/ 17 w 452"/>
                  <a:gd name="T23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2" h="452">
                    <a:moveTo>
                      <a:pt x="17" y="0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3" y="14"/>
                      <a:pt x="0" y="22"/>
                      <a:pt x="0" y="29"/>
                    </a:cubicBezTo>
                    <a:cubicBezTo>
                      <a:pt x="0" y="37"/>
                      <a:pt x="3" y="44"/>
                      <a:pt x="9" y="50"/>
                    </a:cubicBezTo>
                    <a:cubicBezTo>
                      <a:pt x="403" y="444"/>
                      <a:pt x="403" y="444"/>
                      <a:pt x="403" y="444"/>
                    </a:cubicBezTo>
                    <a:cubicBezTo>
                      <a:pt x="409" y="450"/>
                      <a:pt x="416" y="452"/>
                      <a:pt x="424" y="452"/>
                    </a:cubicBezTo>
                    <a:cubicBezTo>
                      <a:pt x="431" y="452"/>
                      <a:pt x="438" y="450"/>
                      <a:pt x="444" y="444"/>
                    </a:cubicBezTo>
                    <a:cubicBezTo>
                      <a:pt x="444" y="444"/>
                      <a:pt x="444" y="444"/>
                      <a:pt x="444" y="444"/>
                    </a:cubicBezTo>
                    <a:cubicBezTo>
                      <a:pt x="452" y="436"/>
                      <a:pt x="452" y="436"/>
                      <a:pt x="452" y="436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31"/>
              <p:cNvSpPr>
                <a:spLocks/>
              </p:cNvSpPr>
              <p:nvPr/>
            </p:nvSpPr>
            <p:spPr bwMode="auto">
              <a:xfrm>
                <a:off x="5199063" y="4745038"/>
                <a:ext cx="315913" cy="315913"/>
              </a:xfrm>
              <a:custGeom>
                <a:avLst/>
                <a:gdLst>
                  <a:gd name="T0" fmla="*/ 54 w 199"/>
                  <a:gd name="T1" fmla="*/ 199 h 199"/>
                  <a:gd name="T2" fmla="*/ 199 w 199"/>
                  <a:gd name="T3" fmla="*/ 53 h 199"/>
                  <a:gd name="T4" fmla="*/ 146 w 199"/>
                  <a:gd name="T5" fmla="*/ 0 h 199"/>
                  <a:gd name="T6" fmla="*/ 0 w 199"/>
                  <a:gd name="T7" fmla="*/ 144 h 199"/>
                  <a:gd name="T8" fmla="*/ 54 w 199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54" y="199"/>
                    </a:moveTo>
                    <a:lnTo>
                      <a:pt x="199" y="53"/>
                    </a:lnTo>
                    <a:lnTo>
                      <a:pt x="146" y="0"/>
                    </a:lnTo>
                    <a:lnTo>
                      <a:pt x="0" y="144"/>
                    </a:lnTo>
                    <a:lnTo>
                      <a:pt x="54" y="199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32"/>
              <p:cNvSpPr>
                <a:spLocks/>
              </p:cNvSpPr>
              <p:nvPr/>
            </p:nvSpPr>
            <p:spPr bwMode="auto">
              <a:xfrm>
                <a:off x="5203825" y="4935538"/>
                <a:ext cx="119063" cy="117475"/>
              </a:xfrm>
              <a:custGeom>
                <a:avLst/>
                <a:gdLst>
                  <a:gd name="T0" fmla="*/ 54 w 75"/>
                  <a:gd name="T1" fmla="*/ 74 h 74"/>
                  <a:gd name="T2" fmla="*/ 75 w 75"/>
                  <a:gd name="T3" fmla="*/ 54 h 74"/>
                  <a:gd name="T4" fmla="*/ 21 w 75"/>
                  <a:gd name="T5" fmla="*/ 0 h 74"/>
                  <a:gd name="T6" fmla="*/ 0 w 75"/>
                  <a:gd name="T7" fmla="*/ 21 h 74"/>
                  <a:gd name="T8" fmla="*/ 54 w 75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74">
                    <a:moveTo>
                      <a:pt x="54" y="74"/>
                    </a:moveTo>
                    <a:lnTo>
                      <a:pt x="75" y="54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54" y="74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33"/>
              <p:cNvSpPr>
                <a:spLocks/>
              </p:cNvSpPr>
              <p:nvPr/>
            </p:nvSpPr>
            <p:spPr bwMode="auto">
              <a:xfrm>
                <a:off x="5251450" y="4908550"/>
                <a:ext cx="100013" cy="100013"/>
              </a:xfrm>
              <a:custGeom>
                <a:avLst/>
                <a:gdLst>
                  <a:gd name="T0" fmla="*/ 53 w 63"/>
                  <a:gd name="T1" fmla="*/ 63 h 63"/>
                  <a:gd name="T2" fmla="*/ 63 w 63"/>
                  <a:gd name="T3" fmla="*/ 54 h 63"/>
                  <a:gd name="T4" fmla="*/ 8 w 63"/>
                  <a:gd name="T5" fmla="*/ 0 h 63"/>
                  <a:gd name="T6" fmla="*/ 0 w 63"/>
                  <a:gd name="T7" fmla="*/ 8 h 63"/>
                  <a:gd name="T8" fmla="*/ 53 w 63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3">
                    <a:moveTo>
                      <a:pt x="53" y="63"/>
                    </a:moveTo>
                    <a:lnTo>
                      <a:pt x="63" y="54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53" y="63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35"/>
              <p:cNvSpPr>
                <a:spLocks/>
              </p:cNvSpPr>
              <p:nvPr/>
            </p:nvSpPr>
            <p:spPr bwMode="auto">
              <a:xfrm>
                <a:off x="3230563" y="2776538"/>
                <a:ext cx="2443163" cy="2439988"/>
              </a:xfrm>
              <a:custGeom>
                <a:avLst/>
                <a:gdLst>
                  <a:gd name="T0" fmla="*/ 1053 w 1076"/>
                  <a:gd name="T1" fmla="*/ 538 h 1075"/>
                  <a:gd name="T2" fmla="*/ 1030 w 1076"/>
                  <a:gd name="T3" fmla="*/ 538 h 1075"/>
                  <a:gd name="T4" fmla="*/ 886 w 1076"/>
                  <a:gd name="T5" fmla="*/ 885 h 1075"/>
                  <a:gd name="T6" fmla="*/ 538 w 1076"/>
                  <a:gd name="T7" fmla="*/ 1029 h 1075"/>
                  <a:gd name="T8" fmla="*/ 190 w 1076"/>
                  <a:gd name="T9" fmla="*/ 885 h 1075"/>
                  <a:gd name="T10" fmla="*/ 46 w 1076"/>
                  <a:gd name="T11" fmla="*/ 538 h 1075"/>
                  <a:gd name="T12" fmla="*/ 190 w 1076"/>
                  <a:gd name="T13" fmla="*/ 190 h 1075"/>
                  <a:gd name="T14" fmla="*/ 538 w 1076"/>
                  <a:gd name="T15" fmla="*/ 46 h 1075"/>
                  <a:gd name="T16" fmla="*/ 886 w 1076"/>
                  <a:gd name="T17" fmla="*/ 190 h 1075"/>
                  <a:gd name="T18" fmla="*/ 1030 w 1076"/>
                  <a:gd name="T19" fmla="*/ 538 h 1075"/>
                  <a:gd name="T20" fmla="*/ 1053 w 1076"/>
                  <a:gd name="T21" fmla="*/ 538 h 1075"/>
                  <a:gd name="T22" fmla="*/ 1076 w 1076"/>
                  <a:gd name="T23" fmla="*/ 538 h 1075"/>
                  <a:gd name="T24" fmla="*/ 918 w 1076"/>
                  <a:gd name="T25" fmla="*/ 157 h 1075"/>
                  <a:gd name="T26" fmla="*/ 538 w 1076"/>
                  <a:gd name="T27" fmla="*/ 0 h 1075"/>
                  <a:gd name="T28" fmla="*/ 158 w 1076"/>
                  <a:gd name="T29" fmla="*/ 157 h 1075"/>
                  <a:gd name="T30" fmla="*/ 0 w 1076"/>
                  <a:gd name="T31" fmla="*/ 538 h 1075"/>
                  <a:gd name="T32" fmla="*/ 158 w 1076"/>
                  <a:gd name="T33" fmla="*/ 918 h 1075"/>
                  <a:gd name="T34" fmla="*/ 538 w 1076"/>
                  <a:gd name="T35" fmla="*/ 1075 h 1075"/>
                  <a:gd name="T36" fmla="*/ 918 w 1076"/>
                  <a:gd name="T37" fmla="*/ 918 h 1075"/>
                  <a:gd name="T38" fmla="*/ 1076 w 1076"/>
                  <a:gd name="T39" fmla="*/ 538 h 1075"/>
                  <a:gd name="T40" fmla="*/ 1053 w 1076"/>
                  <a:gd name="T41" fmla="*/ 538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6" h="1075">
                    <a:moveTo>
                      <a:pt x="1053" y="538"/>
                    </a:moveTo>
                    <a:cubicBezTo>
                      <a:pt x="1030" y="538"/>
                      <a:pt x="1030" y="538"/>
                      <a:pt x="1030" y="538"/>
                    </a:cubicBezTo>
                    <a:cubicBezTo>
                      <a:pt x="1030" y="673"/>
                      <a:pt x="975" y="796"/>
                      <a:pt x="886" y="885"/>
                    </a:cubicBezTo>
                    <a:cubicBezTo>
                      <a:pt x="797" y="974"/>
                      <a:pt x="674" y="1029"/>
                      <a:pt x="538" y="1029"/>
                    </a:cubicBezTo>
                    <a:cubicBezTo>
                      <a:pt x="402" y="1029"/>
                      <a:pt x="279" y="974"/>
                      <a:pt x="190" y="885"/>
                    </a:cubicBezTo>
                    <a:cubicBezTo>
                      <a:pt x="101" y="796"/>
                      <a:pt x="46" y="673"/>
                      <a:pt x="46" y="538"/>
                    </a:cubicBezTo>
                    <a:cubicBezTo>
                      <a:pt x="46" y="402"/>
                      <a:pt x="101" y="279"/>
                      <a:pt x="190" y="190"/>
                    </a:cubicBezTo>
                    <a:cubicBezTo>
                      <a:pt x="279" y="101"/>
                      <a:pt x="402" y="46"/>
                      <a:pt x="538" y="46"/>
                    </a:cubicBezTo>
                    <a:cubicBezTo>
                      <a:pt x="674" y="46"/>
                      <a:pt x="797" y="101"/>
                      <a:pt x="886" y="190"/>
                    </a:cubicBezTo>
                    <a:cubicBezTo>
                      <a:pt x="975" y="279"/>
                      <a:pt x="1030" y="402"/>
                      <a:pt x="1030" y="538"/>
                    </a:cubicBezTo>
                    <a:cubicBezTo>
                      <a:pt x="1053" y="538"/>
                      <a:pt x="1053" y="538"/>
                      <a:pt x="1053" y="538"/>
                    </a:cubicBezTo>
                    <a:cubicBezTo>
                      <a:pt x="1076" y="538"/>
                      <a:pt x="1076" y="538"/>
                      <a:pt x="1076" y="538"/>
                    </a:cubicBezTo>
                    <a:cubicBezTo>
                      <a:pt x="1076" y="389"/>
                      <a:pt x="1016" y="255"/>
                      <a:pt x="918" y="157"/>
                    </a:cubicBezTo>
                    <a:cubicBezTo>
                      <a:pt x="821" y="60"/>
                      <a:pt x="687" y="0"/>
                      <a:pt x="538" y="0"/>
                    </a:cubicBezTo>
                    <a:cubicBezTo>
                      <a:pt x="390" y="0"/>
                      <a:pt x="255" y="60"/>
                      <a:pt x="158" y="157"/>
                    </a:cubicBezTo>
                    <a:cubicBezTo>
                      <a:pt x="61" y="255"/>
                      <a:pt x="0" y="389"/>
                      <a:pt x="0" y="538"/>
                    </a:cubicBezTo>
                    <a:cubicBezTo>
                      <a:pt x="0" y="686"/>
                      <a:pt x="61" y="821"/>
                      <a:pt x="158" y="918"/>
                    </a:cubicBezTo>
                    <a:cubicBezTo>
                      <a:pt x="255" y="1015"/>
                      <a:pt x="390" y="1075"/>
                      <a:pt x="538" y="1075"/>
                    </a:cubicBezTo>
                    <a:cubicBezTo>
                      <a:pt x="687" y="1075"/>
                      <a:pt x="821" y="1015"/>
                      <a:pt x="918" y="918"/>
                    </a:cubicBezTo>
                    <a:cubicBezTo>
                      <a:pt x="1016" y="821"/>
                      <a:pt x="1076" y="686"/>
                      <a:pt x="1076" y="538"/>
                    </a:cubicBezTo>
                    <a:lnTo>
                      <a:pt x="1053" y="538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696452" y="3112854"/>
              <a:ext cx="2972196" cy="2467568"/>
              <a:chOff x="2484438" y="2819400"/>
              <a:chExt cx="3579813" cy="3128963"/>
            </a:xfrm>
            <a:solidFill>
              <a:srgbClr val="016AA3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2840038" y="2819400"/>
                <a:ext cx="3224213" cy="2787650"/>
              </a:xfrm>
              <a:custGeom>
                <a:avLst/>
                <a:gdLst>
                  <a:gd name="T0" fmla="*/ 710 w 1420"/>
                  <a:gd name="T1" fmla="*/ 1228 h 1228"/>
                  <a:gd name="T2" fmla="*/ 208 w 1420"/>
                  <a:gd name="T3" fmla="*/ 1020 h 1228"/>
                  <a:gd name="T4" fmla="*/ 0 w 1420"/>
                  <a:gd name="T5" fmla="*/ 519 h 1228"/>
                  <a:gd name="T6" fmla="*/ 208 w 1420"/>
                  <a:gd name="T7" fmla="*/ 17 h 1228"/>
                  <a:gd name="T8" fmla="*/ 270 w 1420"/>
                  <a:gd name="T9" fmla="*/ 17 h 1228"/>
                  <a:gd name="T10" fmla="*/ 270 w 1420"/>
                  <a:gd name="T11" fmla="*/ 80 h 1228"/>
                  <a:gd name="T12" fmla="*/ 89 w 1420"/>
                  <a:gd name="T13" fmla="*/ 519 h 1228"/>
                  <a:gd name="T14" fmla="*/ 710 w 1420"/>
                  <a:gd name="T15" fmla="*/ 1140 h 1228"/>
                  <a:gd name="T16" fmla="*/ 1331 w 1420"/>
                  <a:gd name="T17" fmla="*/ 519 h 1228"/>
                  <a:gd name="T18" fmla="*/ 1376 w 1420"/>
                  <a:gd name="T19" fmla="*/ 474 h 1228"/>
                  <a:gd name="T20" fmla="*/ 1420 w 1420"/>
                  <a:gd name="T21" fmla="*/ 519 h 1228"/>
                  <a:gd name="T22" fmla="*/ 1212 w 1420"/>
                  <a:gd name="T23" fmla="*/ 1020 h 1228"/>
                  <a:gd name="T24" fmla="*/ 710 w 1420"/>
                  <a:gd name="T25" fmla="*/ 1228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0" h="1228">
                    <a:moveTo>
                      <a:pt x="710" y="1228"/>
                    </a:moveTo>
                    <a:cubicBezTo>
                      <a:pt x="520" y="1228"/>
                      <a:pt x="342" y="1154"/>
                      <a:pt x="208" y="1020"/>
                    </a:cubicBezTo>
                    <a:cubicBezTo>
                      <a:pt x="74" y="886"/>
                      <a:pt x="0" y="708"/>
                      <a:pt x="0" y="519"/>
                    </a:cubicBezTo>
                    <a:cubicBezTo>
                      <a:pt x="0" y="329"/>
                      <a:pt x="74" y="151"/>
                      <a:pt x="208" y="17"/>
                    </a:cubicBezTo>
                    <a:cubicBezTo>
                      <a:pt x="225" y="0"/>
                      <a:pt x="253" y="0"/>
                      <a:pt x="270" y="17"/>
                    </a:cubicBezTo>
                    <a:cubicBezTo>
                      <a:pt x="288" y="34"/>
                      <a:pt x="288" y="62"/>
                      <a:pt x="270" y="80"/>
                    </a:cubicBezTo>
                    <a:cubicBezTo>
                      <a:pt x="153" y="197"/>
                      <a:pt x="89" y="353"/>
                      <a:pt x="89" y="519"/>
                    </a:cubicBezTo>
                    <a:cubicBezTo>
                      <a:pt x="89" y="861"/>
                      <a:pt x="368" y="1140"/>
                      <a:pt x="710" y="1140"/>
                    </a:cubicBezTo>
                    <a:cubicBezTo>
                      <a:pt x="1053" y="1140"/>
                      <a:pt x="1331" y="861"/>
                      <a:pt x="1331" y="519"/>
                    </a:cubicBezTo>
                    <a:cubicBezTo>
                      <a:pt x="1331" y="494"/>
                      <a:pt x="1351" y="474"/>
                      <a:pt x="1376" y="474"/>
                    </a:cubicBezTo>
                    <a:cubicBezTo>
                      <a:pt x="1400" y="474"/>
                      <a:pt x="1420" y="494"/>
                      <a:pt x="1420" y="519"/>
                    </a:cubicBezTo>
                    <a:cubicBezTo>
                      <a:pt x="1420" y="708"/>
                      <a:pt x="1346" y="886"/>
                      <a:pt x="1212" y="1020"/>
                    </a:cubicBezTo>
                    <a:cubicBezTo>
                      <a:pt x="1078" y="1154"/>
                      <a:pt x="900" y="1228"/>
                      <a:pt x="710" y="1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36"/>
              <p:cNvSpPr>
                <a:spLocks/>
              </p:cNvSpPr>
              <p:nvPr/>
            </p:nvSpPr>
            <p:spPr bwMode="auto">
              <a:xfrm>
                <a:off x="2560638" y="5024438"/>
                <a:ext cx="849313" cy="849313"/>
              </a:xfrm>
              <a:custGeom>
                <a:avLst/>
                <a:gdLst>
                  <a:gd name="T0" fmla="*/ 38 w 535"/>
                  <a:gd name="T1" fmla="*/ 535 h 535"/>
                  <a:gd name="T2" fmla="*/ 0 w 535"/>
                  <a:gd name="T3" fmla="*/ 496 h 535"/>
                  <a:gd name="T4" fmla="*/ 496 w 535"/>
                  <a:gd name="T5" fmla="*/ 0 h 535"/>
                  <a:gd name="T6" fmla="*/ 535 w 535"/>
                  <a:gd name="T7" fmla="*/ 38 h 535"/>
                  <a:gd name="T8" fmla="*/ 38 w 535"/>
                  <a:gd name="T9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5" h="535">
                    <a:moveTo>
                      <a:pt x="38" y="535"/>
                    </a:moveTo>
                    <a:lnTo>
                      <a:pt x="0" y="496"/>
                    </a:lnTo>
                    <a:lnTo>
                      <a:pt x="496" y="0"/>
                    </a:lnTo>
                    <a:lnTo>
                      <a:pt x="535" y="38"/>
                    </a:lnTo>
                    <a:lnTo>
                      <a:pt x="38" y="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37"/>
              <p:cNvSpPr>
                <a:spLocks/>
              </p:cNvSpPr>
              <p:nvPr/>
            </p:nvSpPr>
            <p:spPr bwMode="auto">
              <a:xfrm>
                <a:off x="2484438" y="5732463"/>
                <a:ext cx="215900" cy="215900"/>
              </a:xfrm>
              <a:custGeom>
                <a:avLst/>
                <a:gdLst>
                  <a:gd name="T0" fmla="*/ 17 w 95"/>
                  <a:gd name="T1" fmla="*/ 17 h 95"/>
                  <a:gd name="T2" fmla="*/ 17 w 95"/>
                  <a:gd name="T3" fmla="*/ 78 h 95"/>
                  <a:gd name="T4" fmla="*/ 79 w 95"/>
                  <a:gd name="T5" fmla="*/ 78 h 95"/>
                  <a:gd name="T6" fmla="*/ 79 w 95"/>
                  <a:gd name="T7" fmla="*/ 17 h 95"/>
                  <a:gd name="T8" fmla="*/ 17 w 95"/>
                  <a:gd name="T9" fmla="*/ 1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5">
                    <a:moveTo>
                      <a:pt x="17" y="17"/>
                    </a:moveTo>
                    <a:cubicBezTo>
                      <a:pt x="0" y="33"/>
                      <a:pt x="0" y="61"/>
                      <a:pt x="17" y="78"/>
                    </a:cubicBezTo>
                    <a:cubicBezTo>
                      <a:pt x="34" y="95"/>
                      <a:pt x="62" y="95"/>
                      <a:pt x="79" y="78"/>
                    </a:cubicBezTo>
                    <a:cubicBezTo>
                      <a:pt x="95" y="61"/>
                      <a:pt x="95" y="33"/>
                      <a:pt x="79" y="17"/>
                    </a:cubicBezTo>
                    <a:cubicBezTo>
                      <a:pt x="62" y="0"/>
                      <a:pt x="34" y="0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243310" y="2054568"/>
              <a:ext cx="488484" cy="462807"/>
              <a:chOff x="1844383" y="1394308"/>
              <a:chExt cx="861398" cy="859217"/>
            </a:xfrm>
          </p:grpSpPr>
          <p:sp>
            <p:nvSpPr>
              <p:cNvPr id="187" name="Oval 186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Oval 187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FEA34F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7623982" y="2065461"/>
              <a:ext cx="488484" cy="462807"/>
              <a:chOff x="1844383" y="1394307"/>
              <a:chExt cx="861398" cy="859217"/>
            </a:xfrm>
          </p:grpSpPr>
          <p:sp>
            <p:nvSpPr>
              <p:cNvPr id="190" name="Oval 189"/>
              <p:cNvSpPr>
                <a:spLocks noChangeArrowheads="1"/>
              </p:cNvSpPr>
              <p:nvPr/>
            </p:nvSpPr>
            <p:spPr bwMode="auto">
              <a:xfrm>
                <a:off x="1844383" y="1394307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Oval 190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46B688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4159278" y="5230151"/>
              <a:ext cx="488484" cy="462807"/>
              <a:chOff x="1844383" y="1394308"/>
              <a:chExt cx="861398" cy="859217"/>
            </a:xfrm>
          </p:grpSpPr>
          <p:sp>
            <p:nvSpPr>
              <p:cNvPr id="193" name="Oval 192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Oval 193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016AA3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5" name="Freeform 3391"/>
            <p:cNvSpPr>
              <a:spLocks noEditPoints="1"/>
            </p:cNvSpPr>
            <p:nvPr/>
          </p:nvSpPr>
          <p:spPr bwMode="auto">
            <a:xfrm>
              <a:off x="4326802" y="5386434"/>
              <a:ext cx="152817" cy="145152"/>
            </a:xfrm>
            <a:custGeom>
              <a:avLst/>
              <a:gdLst>
                <a:gd name="T0" fmla="*/ 400 w 721"/>
                <a:gd name="T1" fmla="*/ 502 h 721"/>
                <a:gd name="T2" fmla="*/ 441 w 721"/>
                <a:gd name="T3" fmla="*/ 487 h 721"/>
                <a:gd name="T4" fmla="*/ 456 w 721"/>
                <a:gd name="T5" fmla="*/ 469 h 721"/>
                <a:gd name="T6" fmla="*/ 477 w 721"/>
                <a:gd name="T7" fmla="*/ 475 h 721"/>
                <a:gd name="T8" fmla="*/ 498 w 721"/>
                <a:gd name="T9" fmla="*/ 505 h 721"/>
                <a:gd name="T10" fmla="*/ 361 w 721"/>
                <a:gd name="T11" fmla="*/ 709 h 721"/>
                <a:gd name="T12" fmla="*/ 315 w 721"/>
                <a:gd name="T13" fmla="*/ 654 h 721"/>
                <a:gd name="T14" fmla="*/ 347 w 721"/>
                <a:gd name="T15" fmla="*/ 606 h 721"/>
                <a:gd name="T16" fmla="*/ 365 w 721"/>
                <a:gd name="T17" fmla="*/ 601 h 721"/>
                <a:gd name="T18" fmla="*/ 387 w 721"/>
                <a:gd name="T19" fmla="*/ 623 h 721"/>
                <a:gd name="T20" fmla="*/ 415 w 721"/>
                <a:gd name="T21" fmla="*/ 691 h 721"/>
                <a:gd name="T22" fmla="*/ 225 w 721"/>
                <a:gd name="T23" fmla="*/ 505 h 721"/>
                <a:gd name="T24" fmla="*/ 245 w 721"/>
                <a:gd name="T25" fmla="*/ 477 h 721"/>
                <a:gd name="T26" fmla="*/ 265 w 721"/>
                <a:gd name="T27" fmla="*/ 469 h 721"/>
                <a:gd name="T28" fmla="*/ 280 w 721"/>
                <a:gd name="T29" fmla="*/ 487 h 721"/>
                <a:gd name="T30" fmla="*/ 321 w 721"/>
                <a:gd name="T31" fmla="*/ 502 h 721"/>
                <a:gd name="T32" fmla="*/ 222 w 721"/>
                <a:gd name="T33" fmla="*/ 511 h 721"/>
                <a:gd name="T34" fmla="*/ 397 w 721"/>
                <a:gd name="T35" fmla="*/ 541 h 721"/>
                <a:gd name="T36" fmla="*/ 385 w 721"/>
                <a:gd name="T37" fmla="*/ 565 h 721"/>
                <a:gd name="T38" fmla="*/ 361 w 721"/>
                <a:gd name="T39" fmla="*/ 577 h 721"/>
                <a:gd name="T40" fmla="*/ 335 w 721"/>
                <a:gd name="T41" fmla="*/ 565 h 721"/>
                <a:gd name="T42" fmla="*/ 325 w 721"/>
                <a:gd name="T43" fmla="*/ 541 h 721"/>
                <a:gd name="T44" fmla="*/ 681 w 721"/>
                <a:gd name="T45" fmla="*/ 552 h 721"/>
                <a:gd name="T46" fmla="*/ 633 w 721"/>
                <a:gd name="T47" fmla="*/ 522 h 721"/>
                <a:gd name="T48" fmla="*/ 524 w 721"/>
                <a:gd name="T49" fmla="*/ 477 h 721"/>
                <a:gd name="T50" fmla="*/ 484 w 721"/>
                <a:gd name="T51" fmla="*/ 448 h 721"/>
                <a:gd name="T52" fmla="*/ 457 w 721"/>
                <a:gd name="T53" fmla="*/ 433 h 721"/>
                <a:gd name="T54" fmla="*/ 466 w 721"/>
                <a:gd name="T55" fmla="*/ 366 h 721"/>
                <a:gd name="T56" fmla="*/ 489 w 721"/>
                <a:gd name="T57" fmla="*/ 322 h 721"/>
                <a:gd name="T58" fmla="*/ 504 w 721"/>
                <a:gd name="T59" fmla="*/ 279 h 721"/>
                <a:gd name="T60" fmla="*/ 513 w 721"/>
                <a:gd name="T61" fmla="*/ 247 h 721"/>
                <a:gd name="T62" fmla="*/ 506 w 721"/>
                <a:gd name="T63" fmla="*/ 215 h 721"/>
                <a:gd name="T64" fmla="*/ 501 w 721"/>
                <a:gd name="T65" fmla="*/ 193 h 721"/>
                <a:gd name="T66" fmla="*/ 527 w 721"/>
                <a:gd name="T67" fmla="*/ 102 h 721"/>
                <a:gd name="T68" fmla="*/ 519 w 721"/>
                <a:gd name="T69" fmla="*/ 51 h 721"/>
                <a:gd name="T70" fmla="*/ 493 w 721"/>
                <a:gd name="T71" fmla="*/ 26 h 721"/>
                <a:gd name="T72" fmla="*/ 453 w 721"/>
                <a:gd name="T73" fmla="*/ 9 h 721"/>
                <a:gd name="T74" fmla="*/ 383 w 721"/>
                <a:gd name="T75" fmla="*/ 0 h 721"/>
                <a:gd name="T76" fmla="*/ 311 w 721"/>
                <a:gd name="T77" fmla="*/ 9 h 721"/>
                <a:gd name="T78" fmla="*/ 271 w 721"/>
                <a:gd name="T79" fmla="*/ 32 h 721"/>
                <a:gd name="T80" fmla="*/ 239 w 721"/>
                <a:gd name="T81" fmla="*/ 50 h 721"/>
                <a:gd name="T82" fmla="*/ 222 w 721"/>
                <a:gd name="T83" fmla="*/ 66 h 721"/>
                <a:gd name="T84" fmla="*/ 211 w 721"/>
                <a:gd name="T85" fmla="*/ 95 h 721"/>
                <a:gd name="T86" fmla="*/ 217 w 721"/>
                <a:gd name="T87" fmla="*/ 164 h 721"/>
                <a:gd name="T88" fmla="*/ 227 w 721"/>
                <a:gd name="T89" fmla="*/ 202 h 721"/>
                <a:gd name="T90" fmla="*/ 212 w 721"/>
                <a:gd name="T91" fmla="*/ 230 h 721"/>
                <a:gd name="T92" fmla="*/ 213 w 721"/>
                <a:gd name="T93" fmla="*/ 263 h 721"/>
                <a:gd name="T94" fmla="*/ 229 w 721"/>
                <a:gd name="T95" fmla="*/ 290 h 721"/>
                <a:gd name="T96" fmla="*/ 243 w 721"/>
                <a:gd name="T97" fmla="*/ 348 h 721"/>
                <a:gd name="T98" fmla="*/ 265 w 721"/>
                <a:gd name="T99" fmla="*/ 378 h 721"/>
                <a:gd name="T100" fmla="*/ 249 w 721"/>
                <a:gd name="T101" fmla="*/ 441 h 721"/>
                <a:gd name="T102" fmla="*/ 209 w 721"/>
                <a:gd name="T103" fmla="*/ 473 h 721"/>
                <a:gd name="T104" fmla="*/ 134 w 721"/>
                <a:gd name="T105" fmla="*/ 502 h 721"/>
                <a:gd name="T106" fmla="*/ 50 w 721"/>
                <a:gd name="T107" fmla="*/ 547 h 721"/>
                <a:gd name="T108" fmla="*/ 28 w 721"/>
                <a:gd name="T109" fmla="*/ 573 h 721"/>
                <a:gd name="T110" fmla="*/ 9 w 721"/>
                <a:gd name="T111" fmla="*/ 629 h 721"/>
                <a:gd name="T112" fmla="*/ 0 w 721"/>
                <a:gd name="T113" fmla="*/ 713 h 721"/>
                <a:gd name="T114" fmla="*/ 709 w 721"/>
                <a:gd name="T115" fmla="*/ 721 h 721"/>
                <a:gd name="T116" fmla="*/ 721 w 721"/>
                <a:gd name="T117" fmla="*/ 709 h 721"/>
                <a:gd name="T118" fmla="*/ 709 w 721"/>
                <a:gd name="T119" fmla="*/ 606 h 721"/>
                <a:gd name="T120" fmla="*/ 691 w 721"/>
                <a:gd name="T121" fmla="*/ 564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1" h="721">
                  <a:moveTo>
                    <a:pt x="415" y="510"/>
                  </a:moveTo>
                  <a:lnTo>
                    <a:pt x="415" y="510"/>
                  </a:lnTo>
                  <a:lnTo>
                    <a:pt x="415" y="510"/>
                  </a:lnTo>
                  <a:lnTo>
                    <a:pt x="400" y="502"/>
                  </a:lnTo>
                  <a:lnTo>
                    <a:pt x="414" y="498"/>
                  </a:lnTo>
                  <a:lnTo>
                    <a:pt x="428" y="493"/>
                  </a:lnTo>
                  <a:lnTo>
                    <a:pt x="434" y="491"/>
                  </a:lnTo>
                  <a:lnTo>
                    <a:pt x="441" y="487"/>
                  </a:lnTo>
                  <a:lnTo>
                    <a:pt x="447" y="482"/>
                  </a:lnTo>
                  <a:lnTo>
                    <a:pt x="453" y="477"/>
                  </a:lnTo>
                  <a:lnTo>
                    <a:pt x="456" y="473"/>
                  </a:lnTo>
                  <a:lnTo>
                    <a:pt x="456" y="469"/>
                  </a:lnTo>
                  <a:lnTo>
                    <a:pt x="456" y="459"/>
                  </a:lnTo>
                  <a:lnTo>
                    <a:pt x="464" y="462"/>
                  </a:lnTo>
                  <a:lnTo>
                    <a:pt x="470" y="469"/>
                  </a:lnTo>
                  <a:lnTo>
                    <a:pt x="477" y="475"/>
                  </a:lnTo>
                  <a:lnTo>
                    <a:pt x="483" y="482"/>
                  </a:lnTo>
                  <a:lnTo>
                    <a:pt x="489" y="489"/>
                  </a:lnTo>
                  <a:lnTo>
                    <a:pt x="495" y="497"/>
                  </a:lnTo>
                  <a:lnTo>
                    <a:pt x="498" y="505"/>
                  </a:lnTo>
                  <a:lnTo>
                    <a:pt x="501" y="511"/>
                  </a:lnTo>
                  <a:lnTo>
                    <a:pt x="522" y="574"/>
                  </a:lnTo>
                  <a:lnTo>
                    <a:pt x="415" y="510"/>
                  </a:lnTo>
                  <a:close/>
                  <a:moveTo>
                    <a:pt x="361" y="709"/>
                  </a:moveTo>
                  <a:lnTo>
                    <a:pt x="293" y="709"/>
                  </a:lnTo>
                  <a:lnTo>
                    <a:pt x="299" y="691"/>
                  </a:lnTo>
                  <a:lnTo>
                    <a:pt x="306" y="672"/>
                  </a:lnTo>
                  <a:lnTo>
                    <a:pt x="315" y="654"/>
                  </a:lnTo>
                  <a:lnTo>
                    <a:pt x="322" y="637"/>
                  </a:lnTo>
                  <a:lnTo>
                    <a:pt x="333" y="623"/>
                  </a:lnTo>
                  <a:lnTo>
                    <a:pt x="342" y="611"/>
                  </a:lnTo>
                  <a:lnTo>
                    <a:pt x="347" y="606"/>
                  </a:lnTo>
                  <a:lnTo>
                    <a:pt x="351" y="604"/>
                  </a:lnTo>
                  <a:lnTo>
                    <a:pt x="356" y="601"/>
                  </a:lnTo>
                  <a:lnTo>
                    <a:pt x="361" y="601"/>
                  </a:lnTo>
                  <a:lnTo>
                    <a:pt x="365" y="601"/>
                  </a:lnTo>
                  <a:lnTo>
                    <a:pt x="370" y="604"/>
                  </a:lnTo>
                  <a:lnTo>
                    <a:pt x="374" y="606"/>
                  </a:lnTo>
                  <a:lnTo>
                    <a:pt x="379" y="611"/>
                  </a:lnTo>
                  <a:lnTo>
                    <a:pt x="387" y="623"/>
                  </a:lnTo>
                  <a:lnTo>
                    <a:pt x="396" y="637"/>
                  </a:lnTo>
                  <a:lnTo>
                    <a:pt x="403" y="654"/>
                  </a:lnTo>
                  <a:lnTo>
                    <a:pt x="410" y="673"/>
                  </a:lnTo>
                  <a:lnTo>
                    <a:pt x="415" y="691"/>
                  </a:lnTo>
                  <a:lnTo>
                    <a:pt x="420" y="709"/>
                  </a:lnTo>
                  <a:lnTo>
                    <a:pt x="361" y="709"/>
                  </a:lnTo>
                  <a:close/>
                  <a:moveTo>
                    <a:pt x="222" y="511"/>
                  </a:moveTo>
                  <a:lnTo>
                    <a:pt x="225" y="505"/>
                  </a:lnTo>
                  <a:lnTo>
                    <a:pt x="229" y="497"/>
                  </a:lnTo>
                  <a:lnTo>
                    <a:pt x="234" y="489"/>
                  </a:lnTo>
                  <a:lnTo>
                    <a:pt x="239" y="483"/>
                  </a:lnTo>
                  <a:lnTo>
                    <a:pt x="245" y="477"/>
                  </a:lnTo>
                  <a:lnTo>
                    <a:pt x="252" y="470"/>
                  </a:lnTo>
                  <a:lnTo>
                    <a:pt x="258" y="464"/>
                  </a:lnTo>
                  <a:lnTo>
                    <a:pt x="265" y="460"/>
                  </a:lnTo>
                  <a:lnTo>
                    <a:pt x="265" y="469"/>
                  </a:lnTo>
                  <a:lnTo>
                    <a:pt x="265" y="473"/>
                  </a:lnTo>
                  <a:lnTo>
                    <a:pt x="267" y="477"/>
                  </a:lnTo>
                  <a:lnTo>
                    <a:pt x="274" y="482"/>
                  </a:lnTo>
                  <a:lnTo>
                    <a:pt x="280" y="487"/>
                  </a:lnTo>
                  <a:lnTo>
                    <a:pt x="286" y="491"/>
                  </a:lnTo>
                  <a:lnTo>
                    <a:pt x="293" y="493"/>
                  </a:lnTo>
                  <a:lnTo>
                    <a:pt x="307" y="498"/>
                  </a:lnTo>
                  <a:lnTo>
                    <a:pt x="321" y="502"/>
                  </a:lnTo>
                  <a:lnTo>
                    <a:pt x="306" y="511"/>
                  </a:lnTo>
                  <a:lnTo>
                    <a:pt x="306" y="511"/>
                  </a:lnTo>
                  <a:lnTo>
                    <a:pt x="202" y="574"/>
                  </a:lnTo>
                  <a:lnTo>
                    <a:pt x="222" y="511"/>
                  </a:lnTo>
                  <a:close/>
                  <a:moveTo>
                    <a:pt x="325" y="528"/>
                  </a:moveTo>
                  <a:lnTo>
                    <a:pt x="361" y="506"/>
                  </a:lnTo>
                  <a:lnTo>
                    <a:pt x="397" y="528"/>
                  </a:lnTo>
                  <a:lnTo>
                    <a:pt x="397" y="541"/>
                  </a:lnTo>
                  <a:lnTo>
                    <a:pt x="396" y="547"/>
                  </a:lnTo>
                  <a:lnTo>
                    <a:pt x="393" y="554"/>
                  </a:lnTo>
                  <a:lnTo>
                    <a:pt x="391" y="560"/>
                  </a:lnTo>
                  <a:lnTo>
                    <a:pt x="385" y="565"/>
                  </a:lnTo>
                  <a:lnTo>
                    <a:pt x="380" y="570"/>
                  </a:lnTo>
                  <a:lnTo>
                    <a:pt x="374" y="573"/>
                  </a:lnTo>
                  <a:lnTo>
                    <a:pt x="367" y="575"/>
                  </a:lnTo>
                  <a:lnTo>
                    <a:pt x="361" y="577"/>
                  </a:lnTo>
                  <a:lnTo>
                    <a:pt x="353" y="575"/>
                  </a:lnTo>
                  <a:lnTo>
                    <a:pt x="347" y="573"/>
                  </a:lnTo>
                  <a:lnTo>
                    <a:pt x="340" y="570"/>
                  </a:lnTo>
                  <a:lnTo>
                    <a:pt x="335" y="565"/>
                  </a:lnTo>
                  <a:lnTo>
                    <a:pt x="331" y="560"/>
                  </a:lnTo>
                  <a:lnTo>
                    <a:pt x="328" y="554"/>
                  </a:lnTo>
                  <a:lnTo>
                    <a:pt x="325" y="547"/>
                  </a:lnTo>
                  <a:lnTo>
                    <a:pt x="325" y="541"/>
                  </a:lnTo>
                  <a:lnTo>
                    <a:pt x="325" y="528"/>
                  </a:lnTo>
                  <a:close/>
                  <a:moveTo>
                    <a:pt x="691" y="564"/>
                  </a:moveTo>
                  <a:lnTo>
                    <a:pt x="686" y="557"/>
                  </a:lnTo>
                  <a:lnTo>
                    <a:pt x="681" y="552"/>
                  </a:lnTo>
                  <a:lnTo>
                    <a:pt x="674" y="547"/>
                  </a:lnTo>
                  <a:lnTo>
                    <a:pt x="668" y="541"/>
                  </a:lnTo>
                  <a:lnTo>
                    <a:pt x="651" y="531"/>
                  </a:lnTo>
                  <a:lnTo>
                    <a:pt x="633" y="522"/>
                  </a:lnTo>
                  <a:lnTo>
                    <a:pt x="591" y="502"/>
                  </a:lnTo>
                  <a:lnTo>
                    <a:pt x="545" y="484"/>
                  </a:lnTo>
                  <a:lnTo>
                    <a:pt x="534" y="480"/>
                  </a:lnTo>
                  <a:lnTo>
                    <a:pt x="524" y="477"/>
                  </a:lnTo>
                  <a:lnTo>
                    <a:pt x="514" y="473"/>
                  </a:lnTo>
                  <a:lnTo>
                    <a:pt x="504" y="469"/>
                  </a:lnTo>
                  <a:lnTo>
                    <a:pt x="495" y="457"/>
                  </a:lnTo>
                  <a:lnTo>
                    <a:pt x="484" y="448"/>
                  </a:lnTo>
                  <a:lnTo>
                    <a:pt x="473" y="441"/>
                  </a:lnTo>
                  <a:lnTo>
                    <a:pt x="462" y="434"/>
                  </a:lnTo>
                  <a:lnTo>
                    <a:pt x="460" y="433"/>
                  </a:lnTo>
                  <a:lnTo>
                    <a:pt x="457" y="433"/>
                  </a:lnTo>
                  <a:lnTo>
                    <a:pt x="456" y="433"/>
                  </a:lnTo>
                  <a:lnTo>
                    <a:pt x="456" y="378"/>
                  </a:lnTo>
                  <a:lnTo>
                    <a:pt x="461" y="373"/>
                  </a:lnTo>
                  <a:lnTo>
                    <a:pt x="466" y="366"/>
                  </a:lnTo>
                  <a:lnTo>
                    <a:pt x="473" y="358"/>
                  </a:lnTo>
                  <a:lnTo>
                    <a:pt x="479" y="348"/>
                  </a:lnTo>
                  <a:lnTo>
                    <a:pt x="484" y="337"/>
                  </a:lnTo>
                  <a:lnTo>
                    <a:pt x="489" y="322"/>
                  </a:lnTo>
                  <a:lnTo>
                    <a:pt x="492" y="308"/>
                  </a:lnTo>
                  <a:lnTo>
                    <a:pt x="495" y="290"/>
                  </a:lnTo>
                  <a:lnTo>
                    <a:pt x="500" y="285"/>
                  </a:lnTo>
                  <a:lnTo>
                    <a:pt x="504" y="279"/>
                  </a:lnTo>
                  <a:lnTo>
                    <a:pt x="507" y="271"/>
                  </a:lnTo>
                  <a:lnTo>
                    <a:pt x="510" y="262"/>
                  </a:lnTo>
                  <a:lnTo>
                    <a:pt x="511" y="254"/>
                  </a:lnTo>
                  <a:lnTo>
                    <a:pt x="513" y="247"/>
                  </a:lnTo>
                  <a:lnTo>
                    <a:pt x="513" y="238"/>
                  </a:lnTo>
                  <a:lnTo>
                    <a:pt x="511" y="230"/>
                  </a:lnTo>
                  <a:lnTo>
                    <a:pt x="510" y="222"/>
                  </a:lnTo>
                  <a:lnTo>
                    <a:pt x="506" y="215"/>
                  </a:lnTo>
                  <a:lnTo>
                    <a:pt x="502" y="208"/>
                  </a:lnTo>
                  <a:lnTo>
                    <a:pt x="497" y="202"/>
                  </a:lnTo>
                  <a:lnTo>
                    <a:pt x="498" y="198"/>
                  </a:lnTo>
                  <a:lnTo>
                    <a:pt x="501" y="193"/>
                  </a:lnTo>
                  <a:lnTo>
                    <a:pt x="510" y="167"/>
                  </a:lnTo>
                  <a:lnTo>
                    <a:pt x="520" y="135"/>
                  </a:lnTo>
                  <a:lnTo>
                    <a:pt x="524" y="118"/>
                  </a:lnTo>
                  <a:lnTo>
                    <a:pt x="527" y="102"/>
                  </a:lnTo>
                  <a:lnTo>
                    <a:pt x="527" y="85"/>
                  </a:lnTo>
                  <a:lnTo>
                    <a:pt x="525" y="68"/>
                  </a:lnTo>
                  <a:lnTo>
                    <a:pt x="523" y="59"/>
                  </a:lnTo>
                  <a:lnTo>
                    <a:pt x="519" y="51"/>
                  </a:lnTo>
                  <a:lnTo>
                    <a:pt x="514" y="44"/>
                  </a:lnTo>
                  <a:lnTo>
                    <a:pt x="509" y="37"/>
                  </a:lnTo>
                  <a:lnTo>
                    <a:pt x="501" y="31"/>
                  </a:lnTo>
                  <a:lnTo>
                    <a:pt x="493" y="26"/>
                  </a:lnTo>
                  <a:lnTo>
                    <a:pt x="484" y="21"/>
                  </a:lnTo>
                  <a:lnTo>
                    <a:pt x="475" y="16"/>
                  </a:lnTo>
                  <a:lnTo>
                    <a:pt x="465" y="12"/>
                  </a:lnTo>
                  <a:lnTo>
                    <a:pt x="453" y="9"/>
                  </a:lnTo>
                  <a:lnTo>
                    <a:pt x="442" y="7"/>
                  </a:lnTo>
                  <a:lnTo>
                    <a:pt x="430" y="4"/>
                  </a:lnTo>
                  <a:lnTo>
                    <a:pt x="407" y="0"/>
                  </a:lnTo>
                  <a:lnTo>
                    <a:pt x="383" y="0"/>
                  </a:lnTo>
                  <a:lnTo>
                    <a:pt x="365" y="0"/>
                  </a:lnTo>
                  <a:lnTo>
                    <a:pt x="347" y="1"/>
                  </a:lnTo>
                  <a:lnTo>
                    <a:pt x="329" y="5"/>
                  </a:lnTo>
                  <a:lnTo>
                    <a:pt x="311" y="9"/>
                  </a:lnTo>
                  <a:lnTo>
                    <a:pt x="295" y="16"/>
                  </a:lnTo>
                  <a:lnTo>
                    <a:pt x="281" y="23"/>
                  </a:lnTo>
                  <a:lnTo>
                    <a:pt x="276" y="27"/>
                  </a:lnTo>
                  <a:lnTo>
                    <a:pt x="271" y="32"/>
                  </a:lnTo>
                  <a:lnTo>
                    <a:pt x="266" y="37"/>
                  </a:lnTo>
                  <a:lnTo>
                    <a:pt x="263" y="44"/>
                  </a:lnTo>
                  <a:lnTo>
                    <a:pt x="251" y="46"/>
                  </a:lnTo>
                  <a:lnTo>
                    <a:pt x="239" y="50"/>
                  </a:lnTo>
                  <a:lnTo>
                    <a:pt x="234" y="53"/>
                  </a:lnTo>
                  <a:lnTo>
                    <a:pt x="230" y="57"/>
                  </a:lnTo>
                  <a:lnTo>
                    <a:pt x="225" y="60"/>
                  </a:lnTo>
                  <a:lnTo>
                    <a:pt x="222" y="66"/>
                  </a:lnTo>
                  <a:lnTo>
                    <a:pt x="217" y="72"/>
                  </a:lnTo>
                  <a:lnTo>
                    <a:pt x="215" y="78"/>
                  </a:lnTo>
                  <a:lnTo>
                    <a:pt x="212" y="87"/>
                  </a:lnTo>
                  <a:lnTo>
                    <a:pt x="211" y="95"/>
                  </a:lnTo>
                  <a:lnTo>
                    <a:pt x="209" y="112"/>
                  </a:lnTo>
                  <a:lnTo>
                    <a:pt x="211" y="130"/>
                  </a:lnTo>
                  <a:lnTo>
                    <a:pt x="213" y="148"/>
                  </a:lnTo>
                  <a:lnTo>
                    <a:pt x="217" y="164"/>
                  </a:lnTo>
                  <a:lnTo>
                    <a:pt x="221" y="181"/>
                  </a:lnTo>
                  <a:lnTo>
                    <a:pt x="225" y="194"/>
                  </a:lnTo>
                  <a:lnTo>
                    <a:pt x="226" y="198"/>
                  </a:lnTo>
                  <a:lnTo>
                    <a:pt x="227" y="202"/>
                  </a:lnTo>
                  <a:lnTo>
                    <a:pt x="222" y="207"/>
                  </a:lnTo>
                  <a:lnTo>
                    <a:pt x="217" y="215"/>
                  </a:lnTo>
                  <a:lnTo>
                    <a:pt x="215" y="221"/>
                  </a:lnTo>
                  <a:lnTo>
                    <a:pt x="212" y="230"/>
                  </a:lnTo>
                  <a:lnTo>
                    <a:pt x="211" y="238"/>
                  </a:lnTo>
                  <a:lnTo>
                    <a:pt x="211" y="247"/>
                  </a:lnTo>
                  <a:lnTo>
                    <a:pt x="212" y="254"/>
                  </a:lnTo>
                  <a:lnTo>
                    <a:pt x="213" y="263"/>
                  </a:lnTo>
                  <a:lnTo>
                    <a:pt x="216" y="272"/>
                  </a:lnTo>
                  <a:lnTo>
                    <a:pt x="220" y="280"/>
                  </a:lnTo>
                  <a:lnTo>
                    <a:pt x="224" y="285"/>
                  </a:lnTo>
                  <a:lnTo>
                    <a:pt x="229" y="290"/>
                  </a:lnTo>
                  <a:lnTo>
                    <a:pt x="230" y="307"/>
                  </a:lnTo>
                  <a:lnTo>
                    <a:pt x="234" y="322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8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33"/>
                  </a:lnTo>
                  <a:lnTo>
                    <a:pt x="262" y="433"/>
                  </a:lnTo>
                  <a:lnTo>
                    <a:pt x="261" y="434"/>
                  </a:lnTo>
                  <a:lnTo>
                    <a:pt x="249" y="441"/>
                  </a:lnTo>
                  <a:lnTo>
                    <a:pt x="239" y="448"/>
                  </a:lnTo>
                  <a:lnTo>
                    <a:pt x="229" y="457"/>
                  </a:lnTo>
                  <a:lnTo>
                    <a:pt x="220" y="469"/>
                  </a:lnTo>
                  <a:lnTo>
                    <a:pt x="209" y="473"/>
                  </a:lnTo>
                  <a:lnTo>
                    <a:pt x="200" y="477"/>
                  </a:lnTo>
                  <a:lnTo>
                    <a:pt x="190" y="480"/>
                  </a:lnTo>
                  <a:lnTo>
                    <a:pt x="181" y="484"/>
                  </a:lnTo>
                  <a:lnTo>
                    <a:pt x="134" y="502"/>
                  </a:lnTo>
                  <a:lnTo>
                    <a:pt x="91" y="522"/>
                  </a:lnTo>
                  <a:lnTo>
                    <a:pt x="73" y="531"/>
                  </a:lnTo>
                  <a:lnTo>
                    <a:pt x="57" y="541"/>
                  </a:lnTo>
                  <a:lnTo>
                    <a:pt x="50" y="547"/>
                  </a:lnTo>
                  <a:lnTo>
                    <a:pt x="44" y="552"/>
                  </a:lnTo>
                  <a:lnTo>
                    <a:pt x="39" y="557"/>
                  </a:lnTo>
                  <a:lnTo>
                    <a:pt x="34" y="564"/>
                  </a:lnTo>
                  <a:lnTo>
                    <a:pt x="28" y="573"/>
                  </a:lnTo>
                  <a:lnTo>
                    <a:pt x="23" y="583"/>
                  </a:lnTo>
                  <a:lnTo>
                    <a:pt x="19" y="595"/>
                  </a:lnTo>
                  <a:lnTo>
                    <a:pt x="16" y="606"/>
                  </a:lnTo>
                  <a:lnTo>
                    <a:pt x="9" y="629"/>
                  </a:lnTo>
                  <a:lnTo>
                    <a:pt x="5" y="653"/>
                  </a:lnTo>
                  <a:lnTo>
                    <a:pt x="1" y="691"/>
                  </a:lnTo>
                  <a:lnTo>
                    <a:pt x="0" y="709"/>
                  </a:lnTo>
                  <a:lnTo>
                    <a:pt x="0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3"/>
                  </a:lnTo>
                  <a:lnTo>
                    <a:pt x="721" y="709"/>
                  </a:lnTo>
                  <a:lnTo>
                    <a:pt x="721" y="691"/>
                  </a:lnTo>
                  <a:lnTo>
                    <a:pt x="718" y="653"/>
                  </a:lnTo>
                  <a:lnTo>
                    <a:pt x="714" y="629"/>
                  </a:lnTo>
                  <a:lnTo>
                    <a:pt x="709" y="606"/>
                  </a:lnTo>
                  <a:lnTo>
                    <a:pt x="705" y="595"/>
                  </a:lnTo>
                  <a:lnTo>
                    <a:pt x="701" y="583"/>
                  </a:lnTo>
                  <a:lnTo>
                    <a:pt x="696" y="573"/>
                  </a:lnTo>
                  <a:lnTo>
                    <a:pt x="691" y="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7790700" y="2214904"/>
              <a:ext cx="153632" cy="150959"/>
              <a:chOff x="9882169" y="1336675"/>
              <a:chExt cx="276224" cy="285750"/>
            </a:xfrm>
            <a:solidFill>
              <a:schemeClr val="bg1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197" name="Freeform 3049"/>
              <p:cNvSpPr>
                <a:spLocks/>
              </p:cNvSpPr>
              <p:nvPr/>
            </p:nvSpPr>
            <p:spPr bwMode="auto">
              <a:xfrm>
                <a:off x="9893300" y="1574800"/>
                <a:ext cx="254000" cy="47625"/>
              </a:xfrm>
              <a:custGeom>
                <a:avLst/>
                <a:gdLst>
                  <a:gd name="T0" fmla="*/ 584 w 641"/>
                  <a:gd name="T1" fmla="*/ 0 h 120"/>
                  <a:gd name="T2" fmla="*/ 57 w 641"/>
                  <a:gd name="T3" fmla="*/ 0 h 120"/>
                  <a:gd name="T4" fmla="*/ 51 w 641"/>
                  <a:gd name="T5" fmla="*/ 0 h 120"/>
                  <a:gd name="T6" fmla="*/ 45 w 641"/>
                  <a:gd name="T7" fmla="*/ 1 h 120"/>
                  <a:gd name="T8" fmla="*/ 39 w 641"/>
                  <a:gd name="T9" fmla="*/ 3 h 120"/>
                  <a:gd name="T10" fmla="*/ 33 w 641"/>
                  <a:gd name="T11" fmla="*/ 5 h 120"/>
                  <a:gd name="T12" fmla="*/ 27 w 641"/>
                  <a:gd name="T13" fmla="*/ 7 h 120"/>
                  <a:gd name="T14" fmla="*/ 22 w 641"/>
                  <a:gd name="T15" fmla="*/ 11 h 120"/>
                  <a:gd name="T16" fmla="*/ 18 w 641"/>
                  <a:gd name="T17" fmla="*/ 14 h 120"/>
                  <a:gd name="T18" fmla="*/ 14 w 641"/>
                  <a:gd name="T19" fmla="*/ 19 h 120"/>
                  <a:gd name="T20" fmla="*/ 9 w 641"/>
                  <a:gd name="T21" fmla="*/ 26 h 120"/>
                  <a:gd name="T22" fmla="*/ 6 w 641"/>
                  <a:gd name="T23" fmla="*/ 32 h 120"/>
                  <a:gd name="T24" fmla="*/ 3 w 641"/>
                  <a:gd name="T25" fmla="*/ 41 h 120"/>
                  <a:gd name="T26" fmla="*/ 1 w 641"/>
                  <a:gd name="T27" fmla="*/ 49 h 120"/>
                  <a:gd name="T28" fmla="*/ 0 w 641"/>
                  <a:gd name="T29" fmla="*/ 54 h 120"/>
                  <a:gd name="T30" fmla="*/ 0 w 641"/>
                  <a:gd name="T31" fmla="*/ 60 h 120"/>
                  <a:gd name="T32" fmla="*/ 1 w 641"/>
                  <a:gd name="T33" fmla="*/ 72 h 120"/>
                  <a:gd name="T34" fmla="*/ 3 w 641"/>
                  <a:gd name="T35" fmla="*/ 82 h 120"/>
                  <a:gd name="T36" fmla="*/ 8 w 641"/>
                  <a:gd name="T37" fmla="*/ 92 h 120"/>
                  <a:gd name="T38" fmla="*/ 14 w 641"/>
                  <a:gd name="T39" fmla="*/ 101 h 120"/>
                  <a:gd name="T40" fmla="*/ 19 w 641"/>
                  <a:gd name="T41" fmla="*/ 105 h 120"/>
                  <a:gd name="T42" fmla="*/ 22 w 641"/>
                  <a:gd name="T43" fmla="*/ 108 h 120"/>
                  <a:gd name="T44" fmla="*/ 27 w 641"/>
                  <a:gd name="T45" fmla="*/ 112 h 120"/>
                  <a:gd name="T46" fmla="*/ 32 w 641"/>
                  <a:gd name="T47" fmla="*/ 114 h 120"/>
                  <a:gd name="T48" fmla="*/ 38 w 641"/>
                  <a:gd name="T49" fmla="*/ 117 h 120"/>
                  <a:gd name="T50" fmla="*/ 44 w 641"/>
                  <a:gd name="T51" fmla="*/ 119 h 120"/>
                  <a:gd name="T52" fmla="*/ 50 w 641"/>
                  <a:gd name="T53" fmla="*/ 119 h 120"/>
                  <a:gd name="T54" fmla="*/ 57 w 641"/>
                  <a:gd name="T55" fmla="*/ 120 h 120"/>
                  <a:gd name="T56" fmla="*/ 584 w 641"/>
                  <a:gd name="T57" fmla="*/ 120 h 120"/>
                  <a:gd name="T58" fmla="*/ 591 w 641"/>
                  <a:gd name="T59" fmla="*/ 119 h 120"/>
                  <a:gd name="T60" fmla="*/ 597 w 641"/>
                  <a:gd name="T61" fmla="*/ 118 h 120"/>
                  <a:gd name="T62" fmla="*/ 603 w 641"/>
                  <a:gd name="T63" fmla="*/ 117 h 120"/>
                  <a:gd name="T64" fmla="*/ 609 w 641"/>
                  <a:gd name="T65" fmla="*/ 114 h 120"/>
                  <a:gd name="T66" fmla="*/ 613 w 641"/>
                  <a:gd name="T67" fmla="*/ 112 h 120"/>
                  <a:gd name="T68" fmla="*/ 618 w 641"/>
                  <a:gd name="T69" fmla="*/ 108 h 120"/>
                  <a:gd name="T70" fmla="*/ 623 w 641"/>
                  <a:gd name="T71" fmla="*/ 105 h 120"/>
                  <a:gd name="T72" fmla="*/ 627 w 641"/>
                  <a:gd name="T73" fmla="*/ 101 h 120"/>
                  <a:gd name="T74" fmla="*/ 633 w 641"/>
                  <a:gd name="T75" fmla="*/ 92 h 120"/>
                  <a:gd name="T76" fmla="*/ 637 w 641"/>
                  <a:gd name="T77" fmla="*/ 82 h 120"/>
                  <a:gd name="T78" fmla="*/ 640 w 641"/>
                  <a:gd name="T79" fmla="*/ 72 h 120"/>
                  <a:gd name="T80" fmla="*/ 641 w 641"/>
                  <a:gd name="T81" fmla="*/ 60 h 120"/>
                  <a:gd name="T82" fmla="*/ 640 w 641"/>
                  <a:gd name="T83" fmla="*/ 49 h 120"/>
                  <a:gd name="T84" fmla="*/ 637 w 641"/>
                  <a:gd name="T85" fmla="*/ 38 h 120"/>
                  <a:gd name="T86" fmla="*/ 633 w 641"/>
                  <a:gd name="T87" fmla="*/ 28 h 120"/>
                  <a:gd name="T88" fmla="*/ 627 w 641"/>
                  <a:gd name="T89" fmla="*/ 19 h 120"/>
                  <a:gd name="T90" fmla="*/ 623 w 641"/>
                  <a:gd name="T91" fmla="*/ 14 h 120"/>
                  <a:gd name="T92" fmla="*/ 618 w 641"/>
                  <a:gd name="T93" fmla="*/ 11 h 120"/>
                  <a:gd name="T94" fmla="*/ 613 w 641"/>
                  <a:gd name="T95" fmla="*/ 9 h 120"/>
                  <a:gd name="T96" fmla="*/ 609 w 641"/>
                  <a:gd name="T97" fmla="*/ 5 h 120"/>
                  <a:gd name="T98" fmla="*/ 603 w 641"/>
                  <a:gd name="T99" fmla="*/ 3 h 120"/>
                  <a:gd name="T100" fmla="*/ 597 w 641"/>
                  <a:gd name="T101" fmla="*/ 1 h 120"/>
                  <a:gd name="T102" fmla="*/ 591 w 641"/>
                  <a:gd name="T103" fmla="*/ 0 h 120"/>
                  <a:gd name="T104" fmla="*/ 584 w 641"/>
                  <a:gd name="T10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41" h="120">
                    <a:moveTo>
                      <a:pt x="584" y="0"/>
                    </a:moveTo>
                    <a:lnTo>
                      <a:pt x="57" y="0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39" y="3"/>
                    </a:lnTo>
                    <a:lnTo>
                      <a:pt x="33" y="5"/>
                    </a:lnTo>
                    <a:lnTo>
                      <a:pt x="27" y="7"/>
                    </a:lnTo>
                    <a:lnTo>
                      <a:pt x="22" y="11"/>
                    </a:lnTo>
                    <a:lnTo>
                      <a:pt x="18" y="14"/>
                    </a:lnTo>
                    <a:lnTo>
                      <a:pt x="14" y="19"/>
                    </a:lnTo>
                    <a:lnTo>
                      <a:pt x="9" y="26"/>
                    </a:lnTo>
                    <a:lnTo>
                      <a:pt x="6" y="32"/>
                    </a:lnTo>
                    <a:lnTo>
                      <a:pt x="3" y="41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3" y="82"/>
                    </a:lnTo>
                    <a:lnTo>
                      <a:pt x="8" y="92"/>
                    </a:lnTo>
                    <a:lnTo>
                      <a:pt x="14" y="101"/>
                    </a:lnTo>
                    <a:lnTo>
                      <a:pt x="19" y="105"/>
                    </a:lnTo>
                    <a:lnTo>
                      <a:pt x="22" y="108"/>
                    </a:lnTo>
                    <a:lnTo>
                      <a:pt x="27" y="112"/>
                    </a:lnTo>
                    <a:lnTo>
                      <a:pt x="32" y="114"/>
                    </a:lnTo>
                    <a:lnTo>
                      <a:pt x="38" y="117"/>
                    </a:lnTo>
                    <a:lnTo>
                      <a:pt x="44" y="119"/>
                    </a:lnTo>
                    <a:lnTo>
                      <a:pt x="50" y="119"/>
                    </a:lnTo>
                    <a:lnTo>
                      <a:pt x="57" y="120"/>
                    </a:lnTo>
                    <a:lnTo>
                      <a:pt x="584" y="120"/>
                    </a:lnTo>
                    <a:lnTo>
                      <a:pt x="591" y="119"/>
                    </a:lnTo>
                    <a:lnTo>
                      <a:pt x="597" y="118"/>
                    </a:lnTo>
                    <a:lnTo>
                      <a:pt x="603" y="117"/>
                    </a:lnTo>
                    <a:lnTo>
                      <a:pt x="609" y="114"/>
                    </a:lnTo>
                    <a:lnTo>
                      <a:pt x="613" y="112"/>
                    </a:lnTo>
                    <a:lnTo>
                      <a:pt x="618" y="108"/>
                    </a:lnTo>
                    <a:lnTo>
                      <a:pt x="623" y="105"/>
                    </a:lnTo>
                    <a:lnTo>
                      <a:pt x="627" y="101"/>
                    </a:lnTo>
                    <a:lnTo>
                      <a:pt x="633" y="92"/>
                    </a:lnTo>
                    <a:lnTo>
                      <a:pt x="637" y="82"/>
                    </a:lnTo>
                    <a:lnTo>
                      <a:pt x="640" y="72"/>
                    </a:lnTo>
                    <a:lnTo>
                      <a:pt x="641" y="60"/>
                    </a:lnTo>
                    <a:lnTo>
                      <a:pt x="640" y="49"/>
                    </a:lnTo>
                    <a:lnTo>
                      <a:pt x="637" y="38"/>
                    </a:lnTo>
                    <a:lnTo>
                      <a:pt x="633" y="28"/>
                    </a:lnTo>
                    <a:lnTo>
                      <a:pt x="627" y="19"/>
                    </a:lnTo>
                    <a:lnTo>
                      <a:pt x="623" y="14"/>
                    </a:lnTo>
                    <a:lnTo>
                      <a:pt x="618" y="11"/>
                    </a:lnTo>
                    <a:lnTo>
                      <a:pt x="613" y="9"/>
                    </a:lnTo>
                    <a:lnTo>
                      <a:pt x="609" y="5"/>
                    </a:lnTo>
                    <a:lnTo>
                      <a:pt x="603" y="3"/>
                    </a:lnTo>
                    <a:lnTo>
                      <a:pt x="597" y="1"/>
                    </a:lnTo>
                    <a:lnTo>
                      <a:pt x="591" y="0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050"/>
              <p:cNvSpPr>
                <a:spLocks/>
              </p:cNvSpPr>
              <p:nvPr/>
            </p:nvSpPr>
            <p:spPr bwMode="auto">
              <a:xfrm>
                <a:off x="9986963" y="1336675"/>
                <a:ext cx="66675" cy="28575"/>
              </a:xfrm>
              <a:custGeom>
                <a:avLst/>
                <a:gdLst>
                  <a:gd name="T0" fmla="*/ 83 w 165"/>
                  <a:gd name="T1" fmla="*/ 0 h 72"/>
                  <a:gd name="T2" fmla="*/ 75 w 165"/>
                  <a:gd name="T3" fmla="*/ 1 h 72"/>
                  <a:gd name="T4" fmla="*/ 67 w 165"/>
                  <a:gd name="T5" fmla="*/ 2 h 72"/>
                  <a:gd name="T6" fmla="*/ 59 w 165"/>
                  <a:gd name="T7" fmla="*/ 3 h 72"/>
                  <a:gd name="T8" fmla="*/ 52 w 165"/>
                  <a:gd name="T9" fmla="*/ 6 h 72"/>
                  <a:gd name="T10" fmla="*/ 46 w 165"/>
                  <a:gd name="T11" fmla="*/ 9 h 72"/>
                  <a:gd name="T12" fmla="*/ 39 w 165"/>
                  <a:gd name="T13" fmla="*/ 13 h 72"/>
                  <a:gd name="T14" fmla="*/ 33 w 165"/>
                  <a:gd name="T15" fmla="*/ 16 h 72"/>
                  <a:gd name="T16" fmla="*/ 27 w 165"/>
                  <a:gd name="T17" fmla="*/ 21 h 72"/>
                  <a:gd name="T18" fmla="*/ 22 w 165"/>
                  <a:gd name="T19" fmla="*/ 26 h 72"/>
                  <a:gd name="T20" fmla="*/ 17 w 165"/>
                  <a:gd name="T21" fmla="*/ 32 h 72"/>
                  <a:gd name="T22" fmla="*/ 13 w 165"/>
                  <a:gd name="T23" fmla="*/ 38 h 72"/>
                  <a:gd name="T24" fmla="*/ 9 w 165"/>
                  <a:gd name="T25" fmla="*/ 44 h 72"/>
                  <a:gd name="T26" fmla="*/ 6 w 165"/>
                  <a:gd name="T27" fmla="*/ 51 h 72"/>
                  <a:gd name="T28" fmla="*/ 3 w 165"/>
                  <a:gd name="T29" fmla="*/ 58 h 72"/>
                  <a:gd name="T30" fmla="*/ 1 w 165"/>
                  <a:gd name="T31" fmla="*/ 65 h 72"/>
                  <a:gd name="T32" fmla="*/ 0 w 165"/>
                  <a:gd name="T33" fmla="*/ 72 h 72"/>
                  <a:gd name="T34" fmla="*/ 165 w 165"/>
                  <a:gd name="T35" fmla="*/ 72 h 72"/>
                  <a:gd name="T36" fmla="*/ 164 w 165"/>
                  <a:gd name="T37" fmla="*/ 65 h 72"/>
                  <a:gd name="T38" fmla="*/ 161 w 165"/>
                  <a:gd name="T39" fmla="*/ 57 h 72"/>
                  <a:gd name="T40" fmla="*/ 159 w 165"/>
                  <a:gd name="T41" fmla="*/ 51 h 72"/>
                  <a:gd name="T42" fmla="*/ 155 w 165"/>
                  <a:gd name="T43" fmla="*/ 44 h 72"/>
                  <a:gd name="T44" fmla="*/ 152 w 165"/>
                  <a:gd name="T45" fmla="*/ 38 h 72"/>
                  <a:gd name="T46" fmla="*/ 147 w 165"/>
                  <a:gd name="T47" fmla="*/ 32 h 72"/>
                  <a:gd name="T48" fmla="*/ 142 w 165"/>
                  <a:gd name="T49" fmla="*/ 26 h 72"/>
                  <a:gd name="T50" fmla="*/ 138 w 165"/>
                  <a:gd name="T51" fmla="*/ 21 h 72"/>
                  <a:gd name="T52" fmla="*/ 132 w 165"/>
                  <a:gd name="T53" fmla="*/ 16 h 72"/>
                  <a:gd name="T54" fmla="*/ 126 w 165"/>
                  <a:gd name="T55" fmla="*/ 13 h 72"/>
                  <a:gd name="T56" fmla="*/ 119 w 165"/>
                  <a:gd name="T57" fmla="*/ 9 h 72"/>
                  <a:gd name="T58" fmla="*/ 113 w 165"/>
                  <a:gd name="T59" fmla="*/ 6 h 72"/>
                  <a:gd name="T60" fmla="*/ 105 w 165"/>
                  <a:gd name="T61" fmla="*/ 3 h 72"/>
                  <a:gd name="T62" fmla="*/ 98 w 165"/>
                  <a:gd name="T63" fmla="*/ 2 h 72"/>
                  <a:gd name="T64" fmla="*/ 90 w 165"/>
                  <a:gd name="T65" fmla="*/ 1 h 72"/>
                  <a:gd name="T66" fmla="*/ 83 w 165"/>
                  <a:gd name="T67" fmla="*/ 0 h 72"/>
                  <a:gd name="T68" fmla="*/ 83 w 165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5" h="72">
                    <a:moveTo>
                      <a:pt x="83" y="0"/>
                    </a:moveTo>
                    <a:lnTo>
                      <a:pt x="75" y="1"/>
                    </a:lnTo>
                    <a:lnTo>
                      <a:pt x="67" y="2"/>
                    </a:lnTo>
                    <a:lnTo>
                      <a:pt x="59" y="3"/>
                    </a:lnTo>
                    <a:lnTo>
                      <a:pt x="52" y="6"/>
                    </a:lnTo>
                    <a:lnTo>
                      <a:pt x="46" y="9"/>
                    </a:lnTo>
                    <a:lnTo>
                      <a:pt x="39" y="13"/>
                    </a:lnTo>
                    <a:lnTo>
                      <a:pt x="33" y="16"/>
                    </a:lnTo>
                    <a:lnTo>
                      <a:pt x="27" y="21"/>
                    </a:lnTo>
                    <a:lnTo>
                      <a:pt x="22" y="26"/>
                    </a:lnTo>
                    <a:lnTo>
                      <a:pt x="17" y="32"/>
                    </a:lnTo>
                    <a:lnTo>
                      <a:pt x="13" y="38"/>
                    </a:lnTo>
                    <a:lnTo>
                      <a:pt x="9" y="44"/>
                    </a:lnTo>
                    <a:lnTo>
                      <a:pt x="6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2"/>
                    </a:lnTo>
                    <a:lnTo>
                      <a:pt x="165" y="72"/>
                    </a:lnTo>
                    <a:lnTo>
                      <a:pt x="164" y="65"/>
                    </a:lnTo>
                    <a:lnTo>
                      <a:pt x="161" y="57"/>
                    </a:lnTo>
                    <a:lnTo>
                      <a:pt x="159" y="51"/>
                    </a:lnTo>
                    <a:lnTo>
                      <a:pt x="155" y="44"/>
                    </a:lnTo>
                    <a:lnTo>
                      <a:pt x="152" y="38"/>
                    </a:lnTo>
                    <a:lnTo>
                      <a:pt x="147" y="32"/>
                    </a:lnTo>
                    <a:lnTo>
                      <a:pt x="142" y="26"/>
                    </a:lnTo>
                    <a:lnTo>
                      <a:pt x="138" y="21"/>
                    </a:lnTo>
                    <a:lnTo>
                      <a:pt x="132" y="16"/>
                    </a:lnTo>
                    <a:lnTo>
                      <a:pt x="126" y="13"/>
                    </a:lnTo>
                    <a:lnTo>
                      <a:pt x="119" y="9"/>
                    </a:lnTo>
                    <a:lnTo>
                      <a:pt x="113" y="6"/>
                    </a:lnTo>
                    <a:lnTo>
                      <a:pt x="105" y="3"/>
                    </a:lnTo>
                    <a:lnTo>
                      <a:pt x="98" y="2"/>
                    </a:lnTo>
                    <a:lnTo>
                      <a:pt x="90" y="1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051"/>
              <p:cNvSpPr>
                <a:spLocks/>
              </p:cNvSpPr>
              <p:nvPr/>
            </p:nvSpPr>
            <p:spPr bwMode="auto">
              <a:xfrm>
                <a:off x="9986963" y="1374775"/>
                <a:ext cx="66675" cy="52388"/>
              </a:xfrm>
              <a:custGeom>
                <a:avLst/>
                <a:gdLst>
                  <a:gd name="T0" fmla="*/ 71 w 165"/>
                  <a:gd name="T1" fmla="*/ 71 h 132"/>
                  <a:gd name="T2" fmla="*/ 71 w 165"/>
                  <a:gd name="T3" fmla="*/ 120 h 132"/>
                  <a:gd name="T4" fmla="*/ 71 w 165"/>
                  <a:gd name="T5" fmla="*/ 124 h 132"/>
                  <a:gd name="T6" fmla="*/ 73 w 165"/>
                  <a:gd name="T7" fmla="*/ 127 h 132"/>
                  <a:gd name="T8" fmla="*/ 77 w 165"/>
                  <a:gd name="T9" fmla="*/ 130 h 132"/>
                  <a:gd name="T10" fmla="*/ 80 w 165"/>
                  <a:gd name="T11" fmla="*/ 132 h 132"/>
                  <a:gd name="T12" fmla="*/ 82 w 165"/>
                  <a:gd name="T13" fmla="*/ 131 h 132"/>
                  <a:gd name="T14" fmla="*/ 83 w 165"/>
                  <a:gd name="T15" fmla="*/ 132 h 132"/>
                  <a:gd name="T16" fmla="*/ 83 w 165"/>
                  <a:gd name="T17" fmla="*/ 131 h 132"/>
                  <a:gd name="T18" fmla="*/ 84 w 165"/>
                  <a:gd name="T19" fmla="*/ 132 h 132"/>
                  <a:gd name="T20" fmla="*/ 88 w 165"/>
                  <a:gd name="T21" fmla="*/ 130 h 132"/>
                  <a:gd name="T22" fmla="*/ 91 w 165"/>
                  <a:gd name="T23" fmla="*/ 127 h 132"/>
                  <a:gd name="T24" fmla="*/ 94 w 165"/>
                  <a:gd name="T25" fmla="*/ 124 h 132"/>
                  <a:gd name="T26" fmla="*/ 95 w 165"/>
                  <a:gd name="T27" fmla="*/ 120 h 132"/>
                  <a:gd name="T28" fmla="*/ 95 w 165"/>
                  <a:gd name="T29" fmla="*/ 71 h 132"/>
                  <a:gd name="T30" fmla="*/ 108 w 165"/>
                  <a:gd name="T31" fmla="*/ 68 h 132"/>
                  <a:gd name="T32" fmla="*/ 120 w 165"/>
                  <a:gd name="T33" fmla="*/ 63 h 132"/>
                  <a:gd name="T34" fmla="*/ 132 w 165"/>
                  <a:gd name="T35" fmla="*/ 56 h 132"/>
                  <a:gd name="T36" fmla="*/ 141 w 165"/>
                  <a:gd name="T37" fmla="*/ 48 h 132"/>
                  <a:gd name="T38" fmla="*/ 151 w 165"/>
                  <a:gd name="T39" fmla="*/ 37 h 132"/>
                  <a:gd name="T40" fmla="*/ 157 w 165"/>
                  <a:gd name="T41" fmla="*/ 26 h 132"/>
                  <a:gd name="T42" fmla="*/ 163 w 165"/>
                  <a:gd name="T43" fmla="*/ 13 h 132"/>
                  <a:gd name="T44" fmla="*/ 165 w 165"/>
                  <a:gd name="T45" fmla="*/ 0 h 132"/>
                  <a:gd name="T46" fmla="*/ 0 w 165"/>
                  <a:gd name="T47" fmla="*/ 0 h 132"/>
                  <a:gd name="T48" fmla="*/ 2 w 165"/>
                  <a:gd name="T49" fmla="*/ 13 h 132"/>
                  <a:gd name="T50" fmla="*/ 8 w 165"/>
                  <a:gd name="T51" fmla="*/ 26 h 132"/>
                  <a:gd name="T52" fmla="*/ 15 w 165"/>
                  <a:gd name="T53" fmla="*/ 37 h 132"/>
                  <a:gd name="T54" fmla="*/ 23 w 165"/>
                  <a:gd name="T55" fmla="*/ 48 h 132"/>
                  <a:gd name="T56" fmla="*/ 33 w 165"/>
                  <a:gd name="T57" fmla="*/ 56 h 132"/>
                  <a:gd name="T58" fmla="*/ 45 w 165"/>
                  <a:gd name="T59" fmla="*/ 63 h 132"/>
                  <a:gd name="T60" fmla="*/ 57 w 165"/>
                  <a:gd name="T61" fmla="*/ 68 h 132"/>
                  <a:gd name="T62" fmla="*/ 71 w 165"/>
                  <a:gd name="T63" fmla="*/ 7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5" h="132">
                    <a:moveTo>
                      <a:pt x="71" y="71"/>
                    </a:moveTo>
                    <a:lnTo>
                      <a:pt x="71" y="120"/>
                    </a:lnTo>
                    <a:lnTo>
                      <a:pt x="71" y="124"/>
                    </a:lnTo>
                    <a:lnTo>
                      <a:pt x="73" y="127"/>
                    </a:lnTo>
                    <a:lnTo>
                      <a:pt x="77" y="130"/>
                    </a:lnTo>
                    <a:lnTo>
                      <a:pt x="80" y="132"/>
                    </a:lnTo>
                    <a:lnTo>
                      <a:pt x="82" y="131"/>
                    </a:lnTo>
                    <a:lnTo>
                      <a:pt x="83" y="132"/>
                    </a:lnTo>
                    <a:lnTo>
                      <a:pt x="83" y="131"/>
                    </a:lnTo>
                    <a:lnTo>
                      <a:pt x="84" y="132"/>
                    </a:lnTo>
                    <a:lnTo>
                      <a:pt x="88" y="130"/>
                    </a:lnTo>
                    <a:lnTo>
                      <a:pt x="91" y="127"/>
                    </a:lnTo>
                    <a:lnTo>
                      <a:pt x="94" y="124"/>
                    </a:lnTo>
                    <a:lnTo>
                      <a:pt x="95" y="120"/>
                    </a:lnTo>
                    <a:lnTo>
                      <a:pt x="95" y="71"/>
                    </a:lnTo>
                    <a:lnTo>
                      <a:pt x="108" y="68"/>
                    </a:lnTo>
                    <a:lnTo>
                      <a:pt x="120" y="63"/>
                    </a:lnTo>
                    <a:lnTo>
                      <a:pt x="132" y="56"/>
                    </a:lnTo>
                    <a:lnTo>
                      <a:pt x="141" y="48"/>
                    </a:lnTo>
                    <a:lnTo>
                      <a:pt x="151" y="37"/>
                    </a:lnTo>
                    <a:lnTo>
                      <a:pt x="157" y="26"/>
                    </a:lnTo>
                    <a:lnTo>
                      <a:pt x="163" y="13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2" y="13"/>
                    </a:lnTo>
                    <a:lnTo>
                      <a:pt x="8" y="26"/>
                    </a:lnTo>
                    <a:lnTo>
                      <a:pt x="15" y="37"/>
                    </a:lnTo>
                    <a:lnTo>
                      <a:pt x="23" y="48"/>
                    </a:lnTo>
                    <a:lnTo>
                      <a:pt x="33" y="56"/>
                    </a:lnTo>
                    <a:lnTo>
                      <a:pt x="45" y="63"/>
                    </a:lnTo>
                    <a:lnTo>
                      <a:pt x="57" y="68"/>
                    </a:lnTo>
                    <a:lnTo>
                      <a:pt x="71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052"/>
              <p:cNvSpPr>
                <a:spLocks/>
              </p:cNvSpPr>
              <p:nvPr/>
            </p:nvSpPr>
            <p:spPr bwMode="auto">
              <a:xfrm>
                <a:off x="9882169" y="1427173"/>
                <a:ext cx="276224" cy="138113"/>
              </a:xfrm>
              <a:custGeom>
                <a:avLst/>
                <a:gdLst>
                  <a:gd name="T0" fmla="*/ 601 w 694"/>
                  <a:gd name="T1" fmla="*/ 347 h 347"/>
                  <a:gd name="T2" fmla="*/ 625 w 694"/>
                  <a:gd name="T3" fmla="*/ 331 h 347"/>
                  <a:gd name="T4" fmla="*/ 651 w 694"/>
                  <a:gd name="T5" fmla="*/ 306 h 347"/>
                  <a:gd name="T6" fmla="*/ 670 w 694"/>
                  <a:gd name="T7" fmla="*/ 277 h 347"/>
                  <a:gd name="T8" fmla="*/ 685 w 694"/>
                  <a:gd name="T9" fmla="*/ 248 h 347"/>
                  <a:gd name="T10" fmla="*/ 692 w 694"/>
                  <a:gd name="T11" fmla="*/ 214 h 347"/>
                  <a:gd name="T12" fmla="*/ 693 w 694"/>
                  <a:gd name="T13" fmla="*/ 171 h 347"/>
                  <a:gd name="T14" fmla="*/ 680 w 694"/>
                  <a:gd name="T15" fmla="*/ 114 h 347"/>
                  <a:gd name="T16" fmla="*/ 654 w 694"/>
                  <a:gd name="T17" fmla="*/ 68 h 347"/>
                  <a:gd name="T18" fmla="*/ 617 w 694"/>
                  <a:gd name="T19" fmla="*/ 31 h 347"/>
                  <a:gd name="T20" fmla="*/ 569 w 694"/>
                  <a:gd name="T21" fmla="*/ 8 h 347"/>
                  <a:gd name="T22" fmla="*/ 515 w 694"/>
                  <a:gd name="T23" fmla="*/ 0 h 347"/>
                  <a:gd name="T24" fmla="*/ 485 w 694"/>
                  <a:gd name="T25" fmla="*/ 2 h 347"/>
                  <a:gd name="T26" fmla="*/ 436 w 694"/>
                  <a:gd name="T27" fmla="*/ 19 h 347"/>
                  <a:gd name="T28" fmla="*/ 468 w 694"/>
                  <a:gd name="T29" fmla="*/ 39 h 347"/>
                  <a:gd name="T30" fmla="*/ 497 w 694"/>
                  <a:gd name="T31" fmla="*/ 66 h 347"/>
                  <a:gd name="T32" fmla="*/ 518 w 694"/>
                  <a:gd name="T33" fmla="*/ 98 h 347"/>
                  <a:gd name="T34" fmla="*/ 532 w 694"/>
                  <a:gd name="T35" fmla="*/ 135 h 347"/>
                  <a:gd name="T36" fmla="*/ 540 w 694"/>
                  <a:gd name="T37" fmla="*/ 175 h 347"/>
                  <a:gd name="T38" fmla="*/ 537 w 694"/>
                  <a:gd name="T39" fmla="*/ 223 h 347"/>
                  <a:gd name="T40" fmla="*/ 526 w 694"/>
                  <a:gd name="T41" fmla="*/ 258 h 347"/>
                  <a:gd name="T42" fmla="*/ 517 w 694"/>
                  <a:gd name="T43" fmla="*/ 263 h 347"/>
                  <a:gd name="T44" fmla="*/ 509 w 694"/>
                  <a:gd name="T45" fmla="*/ 259 h 347"/>
                  <a:gd name="T46" fmla="*/ 506 w 694"/>
                  <a:gd name="T47" fmla="*/ 246 h 347"/>
                  <a:gd name="T48" fmla="*/ 515 w 694"/>
                  <a:gd name="T49" fmla="*/ 203 h 347"/>
                  <a:gd name="T50" fmla="*/ 512 w 694"/>
                  <a:gd name="T51" fmla="*/ 155 h 347"/>
                  <a:gd name="T52" fmla="*/ 497 w 694"/>
                  <a:gd name="T53" fmla="*/ 108 h 347"/>
                  <a:gd name="T54" fmla="*/ 468 w 694"/>
                  <a:gd name="T55" fmla="*/ 70 h 347"/>
                  <a:gd name="T56" fmla="*/ 429 w 694"/>
                  <a:gd name="T57" fmla="*/ 43 h 347"/>
                  <a:gd name="T58" fmla="*/ 383 w 694"/>
                  <a:gd name="T59" fmla="*/ 26 h 347"/>
                  <a:gd name="T60" fmla="*/ 329 w 694"/>
                  <a:gd name="T61" fmla="*/ 24 h 347"/>
                  <a:gd name="T62" fmla="*/ 280 w 694"/>
                  <a:gd name="T63" fmla="*/ 36 h 347"/>
                  <a:gd name="T64" fmla="*/ 239 w 694"/>
                  <a:gd name="T65" fmla="*/ 61 h 347"/>
                  <a:gd name="T66" fmla="*/ 205 w 694"/>
                  <a:gd name="T67" fmla="*/ 96 h 347"/>
                  <a:gd name="T68" fmla="*/ 185 w 694"/>
                  <a:gd name="T69" fmla="*/ 139 h 347"/>
                  <a:gd name="T70" fmla="*/ 177 w 694"/>
                  <a:gd name="T71" fmla="*/ 189 h 347"/>
                  <a:gd name="T72" fmla="*/ 183 w 694"/>
                  <a:gd name="T73" fmla="*/ 232 h 347"/>
                  <a:gd name="T74" fmla="*/ 186 w 694"/>
                  <a:gd name="T75" fmla="*/ 255 h 347"/>
                  <a:gd name="T76" fmla="*/ 174 w 694"/>
                  <a:gd name="T77" fmla="*/ 262 h 347"/>
                  <a:gd name="T78" fmla="*/ 164 w 694"/>
                  <a:gd name="T79" fmla="*/ 253 h 347"/>
                  <a:gd name="T80" fmla="*/ 154 w 694"/>
                  <a:gd name="T81" fmla="*/ 206 h 347"/>
                  <a:gd name="T82" fmla="*/ 155 w 694"/>
                  <a:gd name="T83" fmla="*/ 162 h 347"/>
                  <a:gd name="T84" fmla="*/ 165 w 694"/>
                  <a:gd name="T85" fmla="*/ 124 h 347"/>
                  <a:gd name="T86" fmla="*/ 182 w 694"/>
                  <a:gd name="T87" fmla="*/ 88 h 347"/>
                  <a:gd name="T88" fmla="*/ 207 w 694"/>
                  <a:gd name="T89" fmla="*/ 58 h 347"/>
                  <a:gd name="T90" fmla="*/ 235 w 694"/>
                  <a:gd name="T91" fmla="*/ 33 h 347"/>
                  <a:gd name="T92" fmla="*/ 242 w 694"/>
                  <a:gd name="T93" fmla="*/ 13 h 347"/>
                  <a:gd name="T94" fmla="*/ 202 w 694"/>
                  <a:gd name="T95" fmla="*/ 1 h 347"/>
                  <a:gd name="T96" fmla="*/ 160 w 694"/>
                  <a:gd name="T97" fmla="*/ 1 h 347"/>
                  <a:gd name="T98" fmla="*/ 107 w 694"/>
                  <a:gd name="T99" fmla="*/ 14 h 347"/>
                  <a:gd name="T100" fmla="*/ 63 w 694"/>
                  <a:gd name="T101" fmla="*/ 42 h 347"/>
                  <a:gd name="T102" fmla="*/ 28 w 694"/>
                  <a:gd name="T103" fmla="*/ 82 h 347"/>
                  <a:gd name="T104" fmla="*/ 7 w 694"/>
                  <a:gd name="T105" fmla="*/ 132 h 347"/>
                  <a:gd name="T106" fmla="*/ 0 w 694"/>
                  <a:gd name="T107" fmla="*/ 192 h 347"/>
                  <a:gd name="T108" fmla="*/ 2 w 694"/>
                  <a:gd name="T109" fmla="*/ 225 h 347"/>
                  <a:gd name="T110" fmla="*/ 13 w 694"/>
                  <a:gd name="T111" fmla="*/ 256 h 347"/>
                  <a:gd name="T112" fmla="*/ 28 w 694"/>
                  <a:gd name="T113" fmla="*/ 286 h 347"/>
                  <a:gd name="T114" fmla="*/ 49 w 694"/>
                  <a:gd name="T115" fmla="*/ 313 h 347"/>
                  <a:gd name="T116" fmla="*/ 78 w 694"/>
                  <a:gd name="T117" fmla="*/ 33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4" h="347">
                    <a:moveTo>
                      <a:pt x="88" y="345"/>
                    </a:moveTo>
                    <a:lnTo>
                      <a:pt x="91" y="347"/>
                    </a:lnTo>
                    <a:lnTo>
                      <a:pt x="601" y="347"/>
                    </a:lnTo>
                    <a:lnTo>
                      <a:pt x="605" y="345"/>
                    </a:lnTo>
                    <a:lnTo>
                      <a:pt x="615" y="338"/>
                    </a:lnTo>
                    <a:lnTo>
                      <a:pt x="625" y="331"/>
                    </a:lnTo>
                    <a:lnTo>
                      <a:pt x="635" y="322"/>
                    </a:lnTo>
                    <a:lnTo>
                      <a:pt x="643" y="314"/>
                    </a:lnTo>
                    <a:lnTo>
                      <a:pt x="651" y="306"/>
                    </a:lnTo>
                    <a:lnTo>
                      <a:pt x="659" y="296"/>
                    </a:lnTo>
                    <a:lnTo>
                      <a:pt x="664" y="288"/>
                    </a:lnTo>
                    <a:lnTo>
                      <a:pt x="670" y="277"/>
                    </a:lnTo>
                    <a:lnTo>
                      <a:pt x="676" y="268"/>
                    </a:lnTo>
                    <a:lnTo>
                      <a:pt x="681" y="258"/>
                    </a:lnTo>
                    <a:lnTo>
                      <a:pt x="685" y="248"/>
                    </a:lnTo>
                    <a:lnTo>
                      <a:pt x="688" y="237"/>
                    </a:lnTo>
                    <a:lnTo>
                      <a:pt x="691" y="226"/>
                    </a:lnTo>
                    <a:lnTo>
                      <a:pt x="692" y="214"/>
                    </a:lnTo>
                    <a:lnTo>
                      <a:pt x="693" y="203"/>
                    </a:lnTo>
                    <a:lnTo>
                      <a:pt x="694" y="192"/>
                    </a:lnTo>
                    <a:lnTo>
                      <a:pt x="693" y="171"/>
                    </a:lnTo>
                    <a:lnTo>
                      <a:pt x="691" y="151"/>
                    </a:lnTo>
                    <a:lnTo>
                      <a:pt x="686" y="132"/>
                    </a:lnTo>
                    <a:lnTo>
                      <a:pt x="680" y="114"/>
                    </a:lnTo>
                    <a:lnTo>
                      <a:pt x="673" y="98"/>
                    </a:lnTo>
                    <a:lnTo>
                      <a:pt x="664" y="82"/>
                    </a:lnTo>
                    <a:lnTo>
                      <a:pt x="654" y="68"/>
                    </a:lnTo>
                    <a:lnTo>
                      <a:pt x="643" y="54"/>
                    </a:lnTo>
                    <a:lnTo>
                      <a:pt x="630" y="42"/>
                    </a:lnTo>
                    <a:lnTo>
                      <a:pt x="617" y="31"/>
                    </a:lnTo>
                    <a:lnTo>
                      <a:pt x="601" y="22"/>
                    </a:lnTo>
                    <a:lnTo>
                      <a:pt x="586" y="14"/>
                    </a:lnTo>
                    <a:lnTo>
                      <a:pt x="569" y="8"/>
                    </a:lnTo>
                    <a:lnTo>
                      <a:pt x="551" y="4"/>
                    </a:lnTo>
                    <a:lnTo>
                      <a:pt x="534" y="1"/>
                    </a:lnTo>
                    <a:lnTo>
                      <a:pt x="515" y="0"/>
                    </a:lnTo>
                    <a:lnTo>
                      <a:pt x="504" y="0"/>
                    </a:lnTo>
                    <a:lnTo>
                      <a:pt x="494" y="1"/>
                    </a:lnTo>
                    <a:lnTo>
                      <a:pt x="485" y="2"/>
                    </a:lnTo>
                    <a:lnTo>
                      <a:pt x="475" y="5"/>
                    </a:lnTo>
                    <a:lnTo>
                      <a:pt x="455" y="11"/>
                    </a:lnTo>
                    <a:lnTo>
                      <a:pt x="436" y="19"/>
                    </a:lnTo>
                    <a:lnTo>
                      <a:pt x="447" y="25"/>
                    </a:lnTo>
                    <a:lnTo>
                      <a:pt x="459" y="32"/>
                    </a:lnTo>
                    <a:lnTo>
                      <a:pt x="468" y="39"/>
                    </a:lnTo>
                    <a:lnTo>
                      <a:pt x="479" y="48"/>
                    </a:lnTo>
                    <a:lnTo>
                      <a:pt x="487" y="56"/>
                    </a:lnTo>
                    <a:lnTo>
                      <a:pt x="497" y="66"/>
                    </a:lnTo>
                    <a:lnTo>
                      <a:pt x="504" y="75"/>
                    </a:lnTo>
                    <a:lnTo>
                      <a:pt x="511" y="86"/>
                    </a:lnTo>
                    <a:lnTo>
                      <a:pt x="518" y="98"/>
                    </a:lnTo>
                    <a:lnTo>
                      <a:pt x="523" y="110"/>
                    </a:lnTo>
                    <a:lnTo>
                      <a:pt x="528" y="121"/>
                    </a:lnTo>
                    <a:lnTo>
                      <a:pt x="532" y="135"/>
                    </a:lnTo>
                    <a:lnTo>
                      <a:pt x="536" y="148"/>
                    </a:lnTo>
                    <a:lnTo>
                      <a:pt x="537" y="161"/>
                    </a:lnTo>
                    <a:lnTo>
                      <a:pt x="540" y="175"/>
                    </a:lnTo>
                    <a:lnTo>
                      <a:pt x="540" y="189"/>
                    </a:lnTo>
                    <a:lnTo>
                      <a:pt x="538" y="206"/>
                    </a:lnTo>
                    <a:lnTo>
                      <a:pt x="537" y="223"/>
                    </a:lnTo>
                    <a:lnTo>
                      <a:pt x="534" y="239"/>
                    </a:lnTo>
                    <a:lnTo>
                      <a:pt x="528" y="255"/>
                    </a:lnTo>
                    <a:lnTo>
                      <a:pt x="526" y="258"/>
                    </a:lnTo>
                    <a:lnTo>
                      <a:pt x="524" y="261"/>
                    </a:lnTo>
                    <a:lnTo>
                      <a:pt x="521" y="262"/>
                    </a:lnTo>
                    <a:lnTo>
                      <a:pt x="517" y="263"/>
                    </a:lnTo>
                    <a:lnTo>
                      <a:pt x="515" y="263"/>
                    </a:lnTo>
                    <a:lnTo>
                      <a:pt x="513" y="262"/>
                    </a:lnTo>
                    <a:lnTo>
                      <a:pt x="509" y="259"/>
                    </a:lnTo>
                    <a:lnTo>
                      <a:pt x="506" y="256"/>
                    </a:lnTo>
                    <a:lnTo>
                      <a:pt x="505" y="251"/>
                    </a:lnTo>
                    <a:lnTo>
                      <a:pt x="506" y="246"/>
                    </a:lnTo>
                    <a:lnTo>
                      <a:pt x="510" y="233"/>
                    </a:lnTo>
                    <a:lnTo>
                      <a:pt x="513" y="219"/>
                    </a:lnTo>
                    <a:lnTo>
                      <a:pt x="515" y="203"/>
                    </a:lnTo>
                    <a:lnTo>
                      <a:pt x="516" y="189"/>
                    </a:lnTo>
                    <a:lnTo>
                      <a:pt x="515" y="171"/>
                    </a:lnTo>
                    <a:lnTo>
                      <a:pt x="512" y="155"/>
                    </a:lnTo>
                    <a:lnTo>
                      <a:pt x="509" y="138"/>
                    </a:lnTo>
                    <a:lnTo>
                      <a:pt x="503" y="123"/>
                    </a:lnTo>
                    <a:lnTo>
                      <a:pt x="497" y="108"/>
                    </a:lnTo>
                    <a:lnTo>
                      <a:pt x="488" y="94"/>
                    </a:lnTo>
                    <a:lnTo>
                      <a:pt x="479" y="82"/>
                    </a:lnTo>
                    <a:lnTo>
                      <a:pt x="468" y="70"/>
                    </a:lnTo>
                    <a:lnTo>
                      <a:pt x="456" y="60"/>
                    </a:lnTo>
                    <a:lnTo>
                      <a:pt x="443" y="50"/>
                    </a:lnTo>
                    <a:lnTo>
                      <a:pt x="429" y="43"/>
                    </a:lnTo>
                    <a:lnTo>
                      <a:pt x="415" y="36"/>
                    </a:lnTo>
                    <a:lnTo>
                      <a:pt x="398" y="31"/>
                    </a:lnTo>
                    <a:lnTo>
                      <a:pt x="383" y="26"/>
                    </a:lnTo>
                    <a:lnTo>
                      <a:pt x="365" y="24"/>
                    </a:lnTo>
                    <a:lnTo>
                      <a:pt x="347" y="24"/>
                    </a:lnTo>
                    <a:lnTo>
                      <a:pt x="329" y="24"/>
                    </a:lnTo>
                    <a:lnTo>
                      <a:pt x="312" y="26"/>
                    </a:lnTo>
                    <a:lnTo>
                      <a:pt x="296" y="31"/>
                    </a:lnTo>
                    <a:lnTo>
                      <a:pt x="280" y="36"/>
                    </a:lnTo>
                    <a:lnTo>
                      <a:pt x="265" y="43"/>
                    </a:lnTo>
                    <a:lnTo>
                      <a:pt x="252" y="51"/>
                    </a:lnTo>
                    <a:lnTo>
                      <a:pt x="239" y="61"/>
                    </a:lnTo>
                    <a:lnTo>
                      <a:pt x="227" y="71"/>
                    </a:lnTo>
                    <a:lnTo>
                      <a:pt x="215" y="83"/>
                    </a:lnTo>
                    <a:lnTo>
                      <a:pt x="205" y="96"/>
                    </a:lnTo>
                    <a:lnTo>
                      <a:pt x="197" y="110"/>
                    </a:lnTo>
                    <a:lnTo>
                      <a:pt x="190" y="124"/>
                    </a:lnTo>
                    <a:lnTo>
                      <a:pt x="185" y="139"/>
                    </a:lnTo>
                    <a:lnTo>
                      <a:pt x="180" y="156"/>
                    </a:lnTo>
                    <a:lnTo>
                      <a:pt x="178" y="173"/>
                    </a:lnTo>
                    <a:lnTo>
                      <a:pt x="177" y="189"/>
                    </a:lnTo>
                    <a:lnTo>
                      <a:pt x="178" y="203"/>
                    </a:lnTo>
                    <a:lnTo>
                      <a:pt x="179" y="218"/>
                    </a:lnTo>
                    <a:lnTo>
                      <a:pt x="183" y="232"/>
                    </a:lnTo>
                    <a:lnTo>
                      <a:pt x="186" y="245"/>
                    </a:lnTo>
                    <a:lnTo>
                      <a:pt x="187" y="250"/>
                    </a:lnTo>
                    <a:lnTo>
                      <a:pt x="186" y="255"/>
                    </a:lnTo>
                    <a:lnTo>
                      <a:pt x="184" y="258"/>
                    </a:lnTo>
                    <a:lnTo>
                      <a:pt x="179" y="261"/>
                    </a:lnTo>
                    <a:lnTo>
                      <a:pt x="174" y="262"/>
                    </a:lnTo>
                    <a:lnTo>
                      <a:pt x="170" y="261"/>
                    </a:lnTo>
                    <a:lnTo>
                      <a:pt x="166" y="257"/>
                    </a:lnTo>
                    <a:lnTo>
                      <a:pt x="164" y="253"/>
                    </a:lnTo>
                    <a:lnTo>
                      <a:pt x="159" y="238"/>
                    </a:lnTo>
                    <a:lnTo>
                      <a:pt x="155" y="223"/>
                    </a:lnTo>
                    <a:lnTo>
                      <a:pt x="154" y="206"/>
                    </a:lnTo>
                    <a:lnTo>
                      <a:pt x="153" y="189"/>
                    </a:lnTo>
                    <a:lnTo>
                      <a:pt x="154" y="176"/>
                    </a:lnTo>
                    <a:lnTo>
                      <a:pt x="155" y="162"/>
                    </a:lnTo>
                    <a:lnTo>
                      <a:pt x="158" y="149"/>
                    </a:lnTo>
                    <a:lnTo>
                      <a:pt x="161" y="136"/>
                    </a:lnTo>
                    <a:lnTo>
                      <a:pt x="165" y="124"/>
                    </a:lnTo>
                    <a:lnTo>
                      <a:pt x="170" y="111"/>
                    </a:lnTo>
                    <a:lnTo>
                      <a:pt x="176" y="100"/>
                    </a:lnTo>
                    <a:lnTo>
                      <a:pt x="182" y="88"/>
                    </a:lnTo>
                    <a:lnTo>
                      <a:pt x="190" y="77"/>
                    </a:lnTo>
                    <a:lnTo>
                      <a:pt x="197" y="68"/>
                    </a:lnTo>
                    <a:lnTo>
                      <a:pt x="207" y="58"/>
                    </a:lnTo>
                    <a:lnTo>
                      <a:pt x="215" y="49"/>
                    </a:lnTo>
                    <a:lnTo>
                      <a:pt x="226" y="41"/>
                    </a:lnTo>
                    <a:lnTo>
                      <a:pt x="235" y="33"/>
                    </a:lnTo>
                    <a:lnTo>
                      <a:pt x="247" y="26"/>
                    </a:lnTo>
                    <a:lnTo>
                      <a:pt x="258" y="20"/>
                    </a:lnTo>
                    <a:lnTo>
                      <a:pt x="242" y="13"/>
                    </a:lnTo>
                    <a:lnTo>
                      <a:pt x="223" y="6"/>
                    </a:lnTo>
                    <a:lnTo>
                      <a:pt x="212" y="4"/>
                    </a:lnTo>
                    <a:lnTo>
                      <a:pt x="202" y="1"/>
                    </a:lnTo>
                    <a:lnTo>
                      <a:pt x="191" y="0"/>
                    </a:lnTo>
                    <a:lnTo>
                      <a:pt x="179" y="0"/>
                    </a:lnTo>
                    <a:lnTo>
                      <a:pt x="160" y="1"/>
                    </a:lnTo>
                    <a:lnTo>
                      <a:pt x="141" y="4"/>
                    </a:lnTo>
                    <a:lnTo>
                      <a:pt x="123" y="8"/>
                    </a:lnTo>
                    <a:lnTo>
                      <a:pt x="107" y="14"/>
                    </a:lnTo>
                    <a:lnTo>
                      <a:pt x="91" y="22"/>
                    </a:lnTo>
                    <a:lnTo>
                      <a:pt x="76" y="31"/>
                    </a:lnTo>
                    <a:lnTo>
                      <a:pt x="63" y="42"/>
                    </a:lnTo>
                    <a:lnTo>
                      <a:pt x="49" y="54"/>
                    </a:lnTo>
                    <a:lnTo>
                      <a:pt x="39" y="68"/>
                    </a:lnTo>
                    <a:lnTo>
                      <a:pt x="28" y="82"/>
                    </a:lnTo>
                    <a:lnTo>
                      <a:pt x="20" y="98"/>
                    </a:lnTo>
                    <a:lnTo>
                      <a:pt x="13" y="114"/>
                    </a:lnTo>
                    <a:lnTo>
                      <a:pt x="7" y="132"/>
                    </a:lnTo>
                    <a:lnTo>
                      <a:pt x="3" y="151"/>
                    </a:lnTo>
                    <a:lnTo>
                      <a:pt x="0" y="171"/>
                    </a:lnTo>
                    <a:lnTo>
                      <a:pt x="0" y="192"/>
                    </a:lnTo>
                    <a:lnTo>
                      <a:pt x="0" y="202"/>
                    </a:lnTo>
                    <a:lnTo>
                      <a:pt x="1" y="213"/>
                    </a:lnTo>
                    <a:lnTo>
                      <a:pt x="2" y="225"/>
                    </a:lnTo>
                    <a:lnTo>
                      <a:pt x="5" y="236"/>
                    </a:lnTo>
                    <a:lnTo>
                      <a:pt x="8" y="245"/>
                    </a:lnTo>
                    <a:lnTo>
                      <a:pt x="13" y="256"/>
                    </a:lnTo>
                    <a:lnTo>
                      <a:pt x="16" y="267"/>
                    </a:lnTo>
                    <a:lnTo>
                      <a:pt x="22" y="276"/>
                    </a:lnTo>
                    <a:lnTo>
                      <a:pt x="28" y="286"/>
                    </a:lnTo>
                    <a:lnTo>
                      <a:pt x="35" y="295"/>
                    </a:lnTo>
                    <a:lnTo>
                      <a:pt x="42" y="305"/>
                    </a:lnTo>
                    <a:lnTo>
                      <a:pt x="49" y="313"/>
                    </a:lnTo>
                    <a:lnTo>
                      <a:pt x="59" y="321"/>
                    </a:lnTo>
                    <a:lnTo>
                      <a:pt x="67" y="330"/>
                    </a:lnTo>
                    <a:lnTo>
                      <a:pt x="78" y="338"/>
                    </a:lnTo>
                    <a:lnTo>
                      <a:pt x="88" y="345"/>
                    </a:lnTo>
                    <a:lnTo>
                      <a:pt x="88" y="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18019" y="2215870"/>
              <a:ext cx="145634" cy="148209"/>
              <a:chOff x="10464800" y="1382713"/>
              <a:chExt cx="266701" cy="285750"/>
            </a:xfrm>
            <a:solidFill>
              <a:schemeClr val="bg1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202" name="Freeform 4133"/>
              <p:cNvSpPr>
                <a:spLocks noEditPoints="1"/>
              </p:cNvSpPr>
              <p:nvPr/>
            </p:nvSpPr>
            <p:spPr bwMode="auto">
              <a:xfrm>
                <a:off x="10464800" y="1487488"/>
                <a:ext cx="230188" cy="180975"/>
              </a:xfrm>
              <a:custGeom>
                <a:avLst/>
                <a:gdLst>
                  <a:gd name="T0" fmla="*/ 210 w 721"/>
                  <a:gd name="T1" fmla="*/ 420 h 570"/>
                  <a:gd name="T2" fmla="*/ 511 w 721"/>
                  <a:gd name="T3" fmla="*/ 150 h 570"/>
                  <a:gd name="T4" fmla="*/ 706 w 721"/>
                  <a:gd name="T5" fmla="*/ 0 h 570"/>
                  <a:gd name="T6" fmla="*/ 556 w 721"/>
                  <a:gd name="T7" fmla="*/ 60 h 570"/>
                  <a:gd name="T8" fmla="*/ 554 w 721"/>
                  <a:gd name="T9" fmla="*/ 72 h 570"/>
                  <a:gd name="T10" fmla="*/ 547 w 721"/>
                  <a:gd name="T11" fmla="*/ 80 h 570"/>
                  <a:gd name="T12" fmla="*/ 538 w 721"/>
                  <a:gd name="T13" fmla="*/ 88 h 570"/>
                  <a:gd name="T14" fmla="*/ 526 w 721"/>
                  <a:gd name="T15" fmla="*/ 90 h 570"/>
                  <a:gd name="T16" fmla="*/ 514 w 721"/>
                  <a:gd name="T17" fmla="*/ 87 h 570"/>
                  <a:gd name="T18" fmla="*/ 505 w 721"/>
                  <a:gd name="T19" fmla="*/ 80 h 570"/>
                  <a:gd name="T20" fmla="*/ 498 w 721"/>
                  <a:gd name="T21" fmla="*/ 72 h 570"/>
                  <a:gd name="T22" fmla="*/ 496 w 721"/>
                  <a:gd name="T23" fmla="*/ 60 h 570"/>
                  <a:gd name="T24" fmla="*/ 225 w 721"/>
                  <a:gd name="T25" fmla="*/ 0 h 570"/>
                  <a:gd name="T26" fmla="*/ 225 w 721"/>
                  <a:gd name="T27" fmla="*/ 65 h 570"/>
                  <a:gd name="T28" fmla="*/ 221 w 721"/>
                  <a:gd name="T29" fmla="*/ 76 h 570"/>
                  <a:gd name="T30" fmla="*/ 212 w 721"/>
                  <a:gd name="T31" fmla="*/ 85 h 570"/>
                  <a:gd name="T32" fmla="*/ 201 w 721"/>
                  <a:gd name="T33" fmla="*/ 89 h 570"/>
                  <a:gd name="T34" fmla="*/ 189 w 721"/>
                  <a:gd name="T35" fmla="*/ 89 h 570"/>
                  <a:gd name="T36" fmla="*/ 179 w 721"/>
                  <a:gd name="T37" fmla="*/ 85 h 570"/>
                  <a:gd name="T38" fmla="*/ 170 w 721"/>
                  <a:gd name="T39" fmla="*/ 76 h 570"/>
                  <a:gd name="T40" fmla="*/ 166 w 721"/>
                  <a:gd name="T41" fmla="*/ 65 h 570"/>
                  <a:gd name="T42" fmla="*/ 165 w 721"/>
                  <a:gd name="T43" fmla="*/ 0 h 570"/>
                  <a:gd name="T44" fmla="*/ 11 w 721"/>
                  <a:gd name="T45" fmla="*/ 0 h 570"/>
                  <a:gd name="T46" fmla="*/ 6 w 721"/>
                  <a:gd name="T47" fmla="*/ 2 h 570"/>
                  <a:gd name="T48" fmla="*/ 3 w 721"/>
                  <a:gd name="T49" fmla="*/ 6 h 570"/>
                  <a:gd name="T50" fmla="*/ 0 w 721"/>
                  <a:gd name="T51" fmla="*/ 12 h 570"/>
                  <a:gd name="T52" fmla="*/ 0 w 721"/>
                  <a:gd name="T53" fmla="*/ 555 h 570"/>
                  <a:gd name="T54" fmla="*/ 1 w 721"/>
                  <a:gd name="T55" fmla="*/ 562 h 570"/>
                  <a:gd name="T56" fmla="*/ 4 w 721"/>
                  <a:gd name="T57" fmla="*/ 566 h 570"/>
                  <a:gd name="T58" fmla="*/ 9 w 721"/>
                  <a:gd name="T59" fmla="*/ 569 h 570"/>
                  <a:gd name="T60" fmla="*/ 15 w 721"/>
                  <a:gd name="T61" fmla="*/ 570 h 570"/>
                  <a:gd name="T62" fmla="*/ 709 w 721"/>
                  <a:gd name="T63" fmla="*/ 570 h 570"/>
                  <a:gd name="T64" fmla="*/ 715 w 721"/>
                  <a:gd name="T65" fmla="*/ 568 h 570"/>
                  <a:gd name="T66" fmla="*/ 719 w 721"/>
                  <a:gd name="T67" fmla="*/ 564 h 570"/>
                  <a:gd name="T68" fmla="*/ 721 w 721"/>
                  <a:gd name="T69" fmla="*/ 559 h 570"/>
                  <a:gd name="T70" fmla="*/ 721 w 721"/>
                  <a:gd name="T71" fmla="*/ 15 h 570"/>
                  <a:gd name="T72" fmla="*/ 720 w 721"/>
                  <a:gd name="T73" fmla="*/ 9 h 570"/>
                  <a:gd name="T74" fmla="*/ 717 w 721"/>
                  <a:gd name="T75" fmla="*/ 4 h 570"/>
                  <a:gd name="T76" fmla="*/ 713 w 721"/>
                  <a:gd name="T77" fmla="*/ 1 h 570"/>
                  <a:gd name="T78" fmla="*/ 706 w 721"/>
                  <a:gd name="T79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21" h="570">
                    <a:moveTo>
                      <a:pt x="511" y="420"/>
                    </a:moveTo>
                    <a:lnTo>
                      <a:pt x="210" y="420"/>
                    </a:lnTo>
                    <a:lnTo>
                      <a:pt x="210" y="150"/>
                    </a:lnTo>
                    <a:lnTo>
                      <a:pt x="511" y="150"/>
                    </a:lnTo>
                    <a:lnTo>
                      <a:pt x="511" y="420"/>
                    </a:lnTo>
                    <a:close/>
                    <a:moveTo>
                      <a:pt x="706" y="0"/>
                    </a:moveTo>
                    <a:lnTo>
                      <a:pt x="556" y="0"/>
                    </a:lnTo>
                    <a:lnTo>
                      <a:pt x="556" y="60"/>
                    </a:lnTo>
                    <a:lnTo>
                      <a:pt x="555" y="65"/>
                    </a:lnTo>
                    <a:lnTo>
                      <a:pt x="554" y="72"/>
                    </a:lnTo>
                    <a:lnTo>
                      <a:pt x="551" y="76"/>
                    </a:lnTo>
                    <a:lnTo>
                      <a:pt x="547" y="80"/>
                    </a:lnTo>
                    <a:lnTo>
                      <a:pt x="543" y="85"/>
                    </a:lnTo>
                    <a:lnTo>
                      <a:pt x="538" y="88"/>
                    </a:lnTo>
                    <a:lnTo>
                      <a:pt x="532" y="89"/>
                    </a:lnTo>
                    <a:lnTo>
                      <a:pt x="526" y="90"/>
                    </a:lnTo>
                    <a:lnTo>
                      <a:pt x="520" y="89"/>
                    </a:lnTo>
                    <a:lnTo>
                      <a:pt x="514" y="87"/>
                    </a:lnTo>
                    <a:lnTo>
                      <a:pt x="509" y="85"/>
                    </a:lnTo>
                    <a:lnTo>
                      <a:pt x="505" y="80"/>
                    </a:lnTo>
                    <a:lnTo>
                      <a:pt x="501" y="76"/>
                    </a:lnTo>
                    <a:lnTo>
                      <a:pt x="498" y="72"/>
                    </a:lnTo>
                    <a:lnTo>
                      <a:pt x="496" y="65"/>
                    </a:lnTo>
                    <a:lnTo>
                      <a:pt x="496" y="60"/>
                    </a:lnTo>
                    <a:lnTo>
                      <a:pt x="496" y="0"/>
                    </a:lnTo>
                    <a:lnTo>
                      <a:pt x="225" y="0"/>
                    </a:lnTo>
                    <a:lnTo>
                      <a:pt x="226" y="60"/>
                    </a:lnTo>
                    <a:lnTo>
                      <a:pt x="225" y="65"/>
                    </a:lnTo>
                    <a:lnTo>
                      <a:pt x="223" y="72"/>
                    </a:lnTo>
                    <a:lnTo>
                      <a:pt x="221" y="76"/>
                    </a:lnTo>
                    <a:lnTo>
                      <a:pt x="216" y="80"/>
                    </a:lnTo>
                    <a:lnTo>
                      <a:pt x="212" y="85"/>
                    </a:lnTo>
                    <a:lnTo>
                      <a:pt x="207" y="88"/>
                    </a:lnTo>
                    <a:lnTo>
                      <a:pt x="201" y="89"/>
                    </a:lnTo>
                    <a:lnTo>
                      <a:pt x="195" y="90"/>
                    </a:lnTo>
                    <a:lnTo>
                      <a:pt x="189" y="89"/>
                    </a:lnTo>
                    <a:lnTo>
                      <a:pt x="184" y="87"/>
                    </a:lnTo>
                    <a:lnTo>
                      <a:pt x="179" y="85"/>
                    </a:lnTo>
                    <a:lnTo>
                      <a:pt x="174" y="80"/>
                    </a:lnTo>
                    <a:lnTo>
                      <a:pt x="170" y="76"/>
                    </a:lnTo>
                    <a:lnTo>
                      <a:pt x="168" y="72"/>
                    </a:lnTo>
                    <a:lnTo>
                      <a:pt x="166" y="65"/>
                    </a:lnTo>
                    <a:lnTo>
                      <a:pt x="165" y="60"/>
                    </a:lnTo>
                    <a:lnTo>
                      <a:pt x="165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55"/>
                    </a:lnTo>
                    <a:lnTo>
                      <a:pt x="1" y="559"/>
                    </a:lnTo>
                    <a:lnTo>
                      <a:pt x="1" y="562"/>
                    </a:lnTo>
                    <a:lnTo>
                      <a:pt x="3" y="564"/>
                    </a:lnTo>
                    <a:lnTo>
                      <a:pt x="4" y="566"/>
                    </a:lnTo>
                    <a:lnTo>
                      <a:pt x="6" y="568"/>
                    </a:lnTo>
                    <a:lnTo>
                      <a:pt x="9" y="569"/>
                    </a:lnTo>
                    <a:lnTo>
                      <a:pt x="11" y="570"/>
                    </a:lnTo>
                    <a:lnTo>
                      <a:pt x="15" y="570"/>
                    </a:lnTo>
                    <a:lnTo>
                      <a:pt x="706" y="570"/>
                    </a:lnTo>
                    <a:lnTo>
                      <a:pt x="709" y="570"/>
                    </a:lnTo>
                    <a:lnTo>
                      <a:pt x="713" y="569"/>
                    </a:lnTo>
                    <a:lnTo>
                      <a:pt x="715" y="568"/>
                    </a:lnTo>
                    <a:lnTo>
                      <a:pt x="717" y="566"/>
                    </a:lnTo>
                    <a:lnTo>
                      <a:pt x="719" y="564"/>
                    </a:lnTo>
                    <a:lnTo>
                      <a:pt x="720" y="562"/>
                    </a:lnTo>
                    <a:lnTo>
                      <a:pt x="721" y="559"/>
                    </a:lnTo>
                    <a:lnTo>
                      <a:pt x="721" y="555"/>
                    </a:lnTo>
                    <a:lnTo>
                      <a:pt x="721" y="15"/>
                    </a:lnTo>
                    <a:lnTo>
                      <a:pt x="721" y="12"/>
                    </a:lnTo>
                    <a:lnTo>
                      <a:pt x="720" y="9"/>
                    </a:lnTo>
                    <a:lnTo>
                      <a:pt x="719" y="6"/>
                    </a:lnTo>
                    <a:lnTo>
                      <a:pt x="717" y="4"/>
                    </a:lnTo>
                    <a:lnTo>
                      <a:pt x="715" y="2"/>
                    </a:lnTo>
                    <a:lnTo>
                      <a:pt x="713" y="1"/>
                    </a:lnTo>
                    <a:lnTo>
                      <a:pt x="709" y="0"/>
                    </a:lnTo>
                    <a:lnTo>
                      <a:pt x="7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134"/>
              <p:cNvSpPr>
                <a:spLocks/>
              </p:cNvSpPr>
              <p:nvPr/>
            </p:nvSpPr>
            <p:spPr bwMode="auto">
              <a:xfrm>
                <a:off x="10521950" y="1382713"/>
                <a:ext cx="115888" cy="128588"/>
              </a:xfrm>
              <a:custGeom>
                <a:avLst/>
                <a:gdLst>
                  <a:gd name="T0" fmla="*/ 0 w 361"/>
                  <a:gd name="T1" fmla="*/ 391 h 406"/>
                  <a:gd name="T2" fmla="*/ 2 w 361"/>
                  <a:gd name="T3" fmla="*/ 396 h 406"/>
                  <a:gd name="T4" fmla="*/ 5 w 361"/>
                  <a:gd name="T5" fmla="*/ 402 h 406"/>
                  <a:gd name="T6" fmla="*/ 9 w 361"/>
                  <a:gd name="T7" fmla="*/ 405 h 406"/>
                  <a:gd name="T8" fmla="*/ 15 w 361"/>
                  <a:gd name="T9" fmla="*/ 406 h 406"/>
                  <a:gd name="T10" fmla="*/ 21 w 361"/>
                  <a:gd name="T11" fmla="*/ 405 h 406"/>
                  <a:gd name="T12" fmla="*/ 26 w 361"/>
                  <a:gd name="T13" fmla="*/ 402 h 406"/>
                  <a:gd name="T14" fmla="*/ 29 w 361"/>
                  <a:gd name="T15" fmla="*/ 396 h 406"/>
                  <a:gd name="T16" fmla="*/ 30 w 361"/>
                  <a:gd name="T17" fmla="*/ 391 h 406"/>
                  <a:gd name="T18" fmla="*/ 30 w 361"/>
                  <a:gd name="T19" fmla="*/ 169 h 406"/>
                  <a:gd name="T20" fmla="*/ 34 w 361"/>
                  <a:gd name="T21" fmla="*/ 140 h 406"/>
                  <a:gd name="T22" fmla="*/ 44 w 361"/>
                  <a:gd name="T23" fmla="*/ 113 h 406"/>
                  <a:gd name="T24" fmla="*/ 59 w 361"/>
                  <a:gd name="T25" fmla="*/ 89 h 406"/>
                  <a:gd name="T26" fmla="*/ 80 w 361"/>
                  <a:gd name="T27" fmla="*/ 67 h 406"/>
                  <a:gd name="T28" fmla="*/ 105 w 361"/>
                  <a:gd name="T29" fmla="*/ 50 h 406"/>
                  <a:gd name="T30" fmla="*/ 132 w 361"/>
                  <a:gd name="T31" fmla="*/ 37 h 406"/>
                  <a:gd name="T32" fmla="*/ 162 w 361"/>
                  <a:gd name="T33" fmla="*/ 31 h 406"/>
                  <a:gd name="T34" fmla="*/ 179 w 361"/>
                  <a:gd name="T35" fmla="*/ 30 h 406"/>
                  <a:gd name="T36" fmla="*/ 191 w 361"/>
                  <a:gd name="T37" fmla="*/ 31 h 406"/>
                  <a:gd name="T38" fmla="*/ 213 w 361"/>
                  <a:gd name="T39" fmla="*/ 34 h 406"/>
                  <a:gd name="T40" fmla="*/ 226 w 361"/>
                  <a:gd name="T41" fmla="*/ 37 h 406"/>
                  <a:gd name="T42" fmla="*/ 236 w 361"/>
                  <a:gd name="T43" fmla="*/ 41 h 406"/>
                  <a:gd name="T44" fmla="*/ 253 w 361"/>
                  <a:gd name="T45" fmla="*/ 48 h 406"/>
                  <a:gd name="T46" fmla="*/ 269 w 361"/>
                  <a:gd name="T47" fmla="*/ 59 h 406"/>
                  <a:gd name="T48" fmla="*/ 284 w 361"/>
                  <a:gd name="T49" fmla="*/ 71 h 406"/>
                  <a:gd name="T50" fmla="*/ 291 w 361"/>
                  <a:gd name="T51" fmla="*/ 77 h 406"/>
                  <a:gd name="T52" fmla="*/ 301 w 361"/>
                  <a:gd name="T53" fmla="*/ 89 h 406"/>
                  <a:gd name="T54" fmla="*/ 316 w 361"/>
                  <a:gd name="T55" fmla="*/ 113 h 406"/>
                  <a:gd name="T56" fmla="*/ 327 w 361"/>
                  <a:gd name="T57" fmla="*/ 141 h 406"/>
                  <a:gd name="T58" fmla="*/ 331 w 361"/>
                  <a:gd name="T59" fmla="*/ 170 h 406"/>
                  <a:gd name="T60" fmla="*/ 331 w 361"/>
                  <a:gd name="T61" fmla="*/ 331 h 406"/>
                  <a:gd name="T62" fmla="*/ 331 w 361"/>
                  <a:gd name="T63" fmla="*/ 393 h 406"/>
                  <a:gd name="T64" fmla="*/ 333 w 361"/>
                  <a:gd name="T65" fmla="*/ 399 h 406"/>
                  <a:gd name="T66" fmla="*/ 337 w 361"/>
                  <a:gd name="T67" fmla="*/ 403 h 406"/>
                  <a:gd name="T68" fmla="*/ 343 w 361"/>
                  <a:gd name="T69" fmla="*/ 405 h 406"/>
                  <a:gd name="T70" fmla="*/ 349 w 361"/>
                  <a:gd name="T71" fmla="*/ 405 h 406"/>
                  <a:gd name="T72" fmla="*/ 355 w 361"/>
                  <a:gd name="T73" fmla="*/ 403 h 406"/>
                  <a:gd name="T74" fmla="*/ 359 w 361"/>
                  <a:gd name="T75" fmla="*/ 400 h 406"/>
                  <a:gd name="T76" fmla="*/ 361 w 361"/>
                  <a:gd name="T77" fmla="*/ 394 h 406"/>
                  <a:gd name="T78" fmla="*/ 361 w 361"/>
                  <a:gd name="T79" fmla="*/ 186 h 406"/>
                  <a:gd name="T80" fmla="*/ 360 w 361"/>
                  <a:gd name="T81" fmla="*/ 158 h 406"/>
                  <a:gd name="T82" fmla="*/ 355 w 361"/>
                  <a:gd name="T83" fmla="*/ 132 h 406"/>
                  <a:gd name="T84" fmla="*/ 346 w 361"/>
                  <a:gd name="T85" fmla="*/ 106 h 406"/>
                  <a:gd name="T86" fmla="*/ 332 w 361"/>
                  <a:gd name="T87" fmla="*/ 82 h 406"/>
                  <a:gd name="T88" fmla="*/ 313 w 361"/>
                  <a:gd name="T89" fmla="*/ 57 h 406"/>
                  <a:gd name="T90" fmla="*/ 285 w 361"/>
                  <a:gd name="T91" fmla="*/ 33 h 406"/>
                  <a:gd name="T92" fmla="*/ 254 w 361"/>
                  <a:gd name="T93" fmla="*/ 16 h 406"/>
                  <a:gd name="T94" fmla="*/ 220 w 361"/>
                  <a:gd name="T95" fmla="*/ 4 h 406"/>
                  <a:gd name="T96" fmla="*/ 184 w 361"/>
                  <a:gd name="T97" fmla="*/ 0 h 406"/>
                  <a:gd name="T98" fmla="*/ 180 w 361"/>
                  <a:gd name="T99" fmla="*/ 0 h 406"/>
                  <a:gd name="T100" fmla="*/ 173 w 361"/>
                  <a:gd name="T101" fmla="*/ 0 h 406"/>
                  <a:gd name="T102" fmla="*/ 138 w 361"/>
                  <a:gd name="T103" fmla="*/ 5 h 406"/>
                  <a:gd name="T104" fmla="*/ 105 w 361"/>
                  <a:gd name="T105" fmla="*/ 16 h 406"/>
                  <a:gd name="T106" fmla="*/ 74 w 361"/>
                  <a:gd name="T107" fmla="*/ 34 h 406"/>
                  <a:gd name="T108" fmla="*/ 47 w 361"/>
                  <a:gd name="T109" fmla="*/ 57 h 406"/>
                  <a:gd name="T110" fmla="*/ 26 w 361"/>
                  <a:gd name="T111" fmla="*/ 86 h 406"/>
                  <a:gd name="T112" fmla="*/ 11 w 361"/>
                  <a:gd name="T113" fmla="*/ 117 h 406"/>
                  <a:gd name="T114" fmla="*/ 2 w 361"/>
                  <a:gd name="T115" fmla="*/ 151 h 406"/>
                  <a:gd name="T116" fmla="*/ 0 w 361"/>
                  <a:gd name="T117" fmla="*/ 185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1" h="406">
                    <a:moveTo>
                      <a:pt x="0" y="331"/>
                    </a:moveTo>
                    <a:lnTo>
                      <a:pt x="0" y="391"/>
                    </a:lnTo>
                    <a:lnTo>
                      <a:pt x="1" y="393"/>
                    </a:lnTo>
                    <a:lnTo>
                      <a:pt x="2" y="396"/>
                    </a:lnTo>
                    <a:lnTo>
                      <a:pt x="3" y="399"/>
                    </a:lnTo>
                    <a:lnTo>
                      <a:pt x="5" y="402"/>
                    </a:lnTo>
                    <a:lnTo>
                      <a:pt x="7" y="403"/>
                    </a:lnTo>
                    <a:lnTo>
                      <a:pt x="9" y="405"/>
                    </a:lnTo>
                    <a:lnTo>
                      <a:pt x="13" y="405"/>
                    </a:lnTo>
                    <a:lnTo>
                      <a:pt x="15" y="406"/>
                    </a:lnTo>
                    <a:lnTo>
                      <a:pt x="18" y="405"/>
                    </a:lnTo>
                    <a:lnTo>
                      <a:pt x="21" y="405"/>
                    </a:lnTo>
                    <a:lnTo>
                      <a:pt x="23" y="403"/>
                    </a:lnTo>
                    <a:lnTo>
                      <a:pt x="26" y="402"/>
                    </a:lnTo>
                    <a:lnTo>
                      <a:pt x="28" y="400"/>
                    </a:lnTo>
                    <a:lnTo>
                      <a:pt x="29" y="396"/>
                    </a:lnTo>
                    <a:lnTo>
                      <a:pt x="30" y="394"/>
                    </a:lnTo>
                    <a:lnTo>
                      <a:pt x="30" y="391"/>
                    </a:lnTo>
                    <a:lnTo>
                      <a:pt x="30" y="184"/>
                    </a:lnTo>
                    <a:lnTo>
                      <a:pt x="30" y="169"/>
                    </a:lnTo>
                    <a:lnTo>
                      <a:pt x="32" y="155"/>
                    </a:lnTo>
                    <a:lnTo>
                      <a:pt x="34" y="140"/>
                    </a:lnTo>
                    <a:lnTo>
                      <a:pt x="38" y="127"/>
                    </a:lnTo>
                    <a:lnTo>
                      <a:pt x="44" y="113"/>
                    </a:lnTo>
                    <a:lnTo>
                      <a:pt x="51" y="101"/>
                    </a:lnTo>
                    <a:lnTo>
                      <a:pt x="59" y="89"/>
                    </a:lnTo>
                    <a:lnTo>
                      <a:pt x="68" y="78"/>
                    </a:lnTo>
                    <a:lnTo>
                      <a:pt x="80" y="67"/>
                    </a:lnTo>
                    <a:lnTo>
                      <a:pt x="92" y="58"/>
                    </a:lnTo>
                    <a:lnTo>
                      <a:pt x="105" y="50"/>
                    </a:lnTo>
                    <a:lnTo>
                      <a:pt x="118" y="43"/>
                    </a:lnTo>
                    <a:lnTo>
                      <a:pt x="132" y="37"/>
                    </a:lnTo>
                    <a:lnTo>
                      <a:pt x="147" y="34"/>
                    </a:lnTo>
                    <a:lnTo>
                      <a:pt x="162" y="31"/>
                    </a:lnTo>
                    <a:lnTo>
                      <a:pt x="177" y="30"/>
                    </a:lnTo>
                    <a:lnTo>
                      <a:pt x="179" y="30"/>
                    </a:lnTo>
                    <a:lnTo>
                      <a:pt x="180" y="30"/>
                    </a:lnTo>
                    <a:lnTo>
                      <a:pt x="191" y="31"/>
                    </a:lnTo>
                    <a:lnTo>
                      <a:pt x="200" y="32"/>
                    </a:lnTo>
                    <a:lnTo>
                      <a:pt x="213" y="34"/>
                    </a:lnTo>
                    <a:lnTo>
                      <a:pt x="226" y="37"/>
                    </a:lnTo>
                    <a:lnTo>
                      <a:pt x="226" y="37"/>
                    </a:lnTo>
                    <a:lnTo>
                      <a:pt x="226" y="37"/>
                    </a:lnTo>
                    <a:lnTo>
                      <a:pt x="236" y="41"/>
                    </a:lnTo>
                    <a:lnTo>
                      <a:pt x="244" y="44"/>
                    </a:lnTo>
                    <a:lnTo>
                      <a:pt x="253" y="48"/>
                    </a:lnTo>
                    <a:lnTo>
                      <a:pt x="261" y="53"/>
                    </a:lnTo>
                    <a:lnTo>
                      <a:pt x="269" y="59"/>
                    </a:lnTo>
                    <a:lnTo>
                      <a:pt x="276" y="64"/>
                    </a:lnTo>
                    <a:lnTo>
                      <a:pt x="284" y="71"/>
                    </a:lnTo>
                    <a:lnTo>
                      <a:pt x="290" y="77"/>
                    </a:lnTo>
                    <a:lnTo>
                      <a:pt x="291" y="77"/>
                    </a:lnTo>
                    <a:lnTo>
                      <a:pt x="291" y="78"/>
                    </a:lnTo>
                    <a:lnTo>
                      <a:pt x="301" y="89"/>
                    </a:lnTo>
                    <a:lnTo>
                      <a:pt x="310" y="102"/>
                    </a:lnTo>
                    <a:lnTo>
                      <a:pt x="316" y="113"/>
                    </a:lnTo>
                    <a:lnTo>
                      <a:pt x="322" y="127"/>
                    </a:lnTo>
                    <a:lnTo>
                      <a:pt x="327" y="141"/>
                    </a:lnTo>
                    <a:lnTo>
                      <a:pt x="329" y="155"/>
                    </a:lnTo>
                    <a:lnTo>
                      <a:pt x="331" y="170"/>
                    </a:lnTo>
                    <a:lnTo>
                      <a:pt x="331" y="185"/>
                    </a:lnTo>
                    <a:lnTo>
                      <a:pt x="331" y="331"/>
                    </a:lnTo>
                    <a:lnTo>
                      <a:pt x="331" y="391"/>
                    </a:lnTo>
                    <a:lnTo>
                      <a:pt x="331" y="393"/>
                    </a:lnTo>
                    <a:lnTo>
                      <a:pt x="332" y="396"/>
                    </a:lnTo>
                    <a:lnTo>
                      <a:pt x="333" y="399"/>
                    </a:lnTo>
                    <a:lnTo>
                      <a:pt x="335" y="402"/>
                    </a:lnTo>
                    <a:lnTo>
                      <a:pt x="337" y="403"/>
                    </a:lnTo>
                    <a:lnTo>
                      <a:pt x="340" y="405"/>
                    </a:lnTo>
                    <a:lnTo>
                      <a:pt x="343" y="405"/>
                    </a:lnTo>
                    <a:lnTo>
                      <a:pt x="346" y="406"/>
                    </a:lnTo>
                    <a:lnTo>
                      <a:pt x="349" y="405"/>
                    </a:lnTo>
                    <a:lnTo>
                      <a:pt x="351" y="405"/>
                    </a:lnTo>
                    <a:lnTo>
                      <a:pt x="355" y="403"/>
                    </a:lnTo>
                    <a:lnTo>
                      <a:pt x="357" y="402"/>
                    </a:lnTo>
                    <a:lnTo>
                      <a:pt x="359" y="400"/>
                    </a:lnTo>
                    <a:lnTo>
                      <a:pt x="360" y="396"/>
                    </a:lnTo>
                    <a:lnTo>
                      <a:pt x="361" y="394"/>
                    </a:lnTo>
                    <a:lnTo>
                      <a:pt x="361" y="391"/>
                    </a:lnTo>
                    <a:lnTo>
                      <a:pt x="361" y="186"/>
                    </a:lnTo>
                    <a:lnTo>
                      <a:pt x="361" y="172"/>
                    </a:lnTo>
                    <a:lnTo>
                      <a:pt x="360" y="158"/>
                    </a:lnTo>
                    <a:lnTo>
                      <a:pt x="358" y="145"/>
                    </a:lnTo>
                    <a:lnTo>
                      <a:pt x="355" y="132"/>
                    </a:lnTo>
                    <a:lnTo>
                      <a:pt x="351" y="119"/>
                    </a:lnTo>
                    <a:lnTo>
                      <a:pt x="346" y="106"/>
                    </a:lnTo>
                    <a:lnTo>
                      <a:pt x="340" y="94"/>
                    </a:lnTo>
                    <a:lnTo>
                      <a:pt x="332" y="82"/>
                    </a:lnTo>
                    <a:lnTo>
                      <a:pt x="323" y="68"/>
                    </a:lnTo>
                    <a:lnTo>
                      <a:pt x="313" y="57"/>
                    </a:lnTo>
                    <a:lnTo>
                      <a:pt x="300" y="44"/>
                    </a:lnTo>
                    <a:lnTo>
                      <a:pt x="285" y="33"/>
                    </a:lnTo>
                    <a:lnTo>
                      <a:pt x="270" y="23"/>
                    </a:lnTo>
                    <a:lnTo>
                      <a:pt x="254" y="16"/>
                    </a:lnTo>
                    <a:lnTo>
                      <a:pt x="237" y="9"/>
                    </a:lnTo>
                    <a:lnTo>
                      <a:pt x="220" y="4"/>
                    </a:lnTo>
                    <a:lnTo>
                      <a:pt x="202" y="2"/>
                    </a:lnTo>
                    <a:lnTo>
                      <a:pt x="184" y="0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3" y="0"/>
                    </a:lnTo>
                    <a:lnTo>
                      <a:pt x="155" y="2"/>
                    </a:lnTo>
                    <a:lnTo>
                      <a:pt x="138" y="5"/>
                    </a:lnTo>
                    <a:lnTo>
                      <a:pt x="121" y="9"/>
                    </a:lnTo>
                    <a:lnTo>
                      <a:pt x="105" y="16"/>
                    </a:lnTo>
                    <a:lnTo>
                      <a:pt x="89" y="24"/>
                    </a:lnTo>
                    <a:lnTo>
                      <a:pt x="74" y="34"/>
                    </a:lnTo>
                    <a:lnTo>
                      <a:pt x="60" y="45"/>
                    </a:lnTo>
                    <a:lnTo>
                      <a:pt x="47" y="57"/>
                    </a:lnTo>
                    <a:lnTo>
                      <a:pt x="35" y="71"/>
                    </a:lnTo>
                    <a:lnTo>
                      <a:pt x="26" y="86"/>
                    </a:lnTo>
                    <a:lnTo>
                      <a:pt x="17" y="101"/>
                    </a:lnTo>
                    <a:lnTo>
                      <a:pt x="11" y="117"/>
                    </a:lnTo>
                    <a:lnTo>
                      <a:pt x="5" y="134"/>
                    </a:lnTo>
                    <a:lnTo>
                      <a:pt x="2" y="151"/>
                    </a:lnTo>
                    <a:lnTo>
                      <a:pt x="0" y="168"/>
                    </a:lnTo>
                    <a:lnTo>
                      <a:pt x="0" y="185"/>
                    </a:lnTo>
                    <a:lnTo>
                      <a:pt x="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135"/>
              <p:cNvSpPr>
                <a:spLocks/>
              </p:cNvSpPr>
              <p:nvPr/>
            </p:nvSpPr>
            <p:spPr bwMode="auto">
              <a:xfrm>
                <a:off x="10656888" y="1398588"/>
                <a:ext cx="74613" cy="79375"/>
              </a:xfrm>
              <a:custGeom>
                <a:avLst/>
                <a:gdLst>
                  <a:gd name="T0" fmla="*/ 230 w 235"/>
                  <a:gd name="T1" fmla="*/ 85 h 250"/>
                  <a:gd name="T2" fmla="*/ 150 w 235"/>
                  <a:gd name="T3" fmla="*/ 5 h 250"/>
                  <a:gd name="T4" fmla="*/ 148 w 235"/>
                  <a:gd name="T5" fmla="*/ 2 h 250"/>
                  <a:gd name="T6" fmla="*/ 145 w 235"/>
                  <a:gd name="T7" fmla="*/ 1 h 250"/>
                  <a:gd name="T8" fmla="*/ 142 w 235"/>
                  <a:gd name="T9" fmla="*/ 0 h 250"/>
                  <a:gd name="T10" fmla="*/ 138 w 235"/>
                  <a:gd name="T11" fmla="*/ 0 h 250"/>
                  <a:gd name="T12" fmla="*/ 135 w 235"/>
                  <a:gd name="T13" fmla="*/ 0 h 250"/>
                  <a:gd name="T14" fmla="*/ 133 w 235"/>
                  <a:gd name="T15" fmla="*/ 1 h 250"/>
                  <a:gd name="T16" fmla="*/ 130 w 235"/>
                  <a:gd name="T17" fmla="*/ 2 h 250"/>
                  <a:gd name="T18" fmla="*/ 128 w 235"/>
                  <a:gd name="T19" fmla="*/ 5 h 250"/>
                  <a:gd name="T20" fmla="*/ 3 w 235"/>
                  <a:gd name="T21" fmla="*/ 149 h 250"/>
                  <a:gd name="T22" fmla="*/ 1 w 235"/>
                  <a:gd name="T23" fmla="*/ 155 h 250"/>
                  <a:gd name="T24" fmla="*/ 0 w 235"/>
                  <a:gd name="T25" fmla="*/ 159 h 250"/>
                  <a:gd name="T26" fmla="*/ 0 w 235"/>
                  <a:gd name="T27" fmla="*/ 235 h 250"/>
                  <a:gd name="T28" fmla="*/ 0 w 235"/>
                  <a:gd name="T29" fmla="*/ 237 h 250"/>
                  <a:gd name="T30" fmla="*/ 1 w 235"/>
                  <a:gd name="T31" fmla="*/ 240 h 250"/>
                  <a:gd name="T32" fmla="*/ 2 w 235"/>
                  <a:gd name="T33" fmla="*/ 243 h 250"/>
                  <a:gd name="T34" fmla="*/ 4 w 235"/>
                  <a:gd name="T35" fmla="*/ 245 h 250"/>
                  <a:gd name="T36" fmla="*/ 6 w 235"/>
                  <a:gd name="T37" fmla="*/ 247 h 250"/>
                  <a:gd name="T38" fmla="*/ 10 w 235"/>
                  <a:gd name="T39" fmla="*/ 248 h 250"/>
                  <a:gd name="T40" fmla="*/ 12 w 235"/>
                  <a:gd name="T41" fmla="*/ 249 h 250"/>
                  <a:gd name="T42" fmla="*/ 15 w 235"/>
                  <a:gd name="T43" fmla="*/ 250 h 250"/>
                  <a:gd name="T44" fmla="*/ 90 w 235"/>
                  <a:gd name="T45" fmla="*/ 250 h 250"/>
                  <a:gd name="T46" fmla="*/ 93 w 235"/>
                  <a:gd name="T47" fmla="*/ 249 h 250"/>
                  <a:gd name="T48" fmla="*/ 96 w 235"/>
                  <a:gd name="T49" fmla="*/ 248 h 250"/>
                  <a:gd name="T50" fmla="*/ 99 w 235"/>
                  <a:gd name="T51" fmla="*/ 247 h 250"/>
                  <a:gd name="T52" fmla="*/ 101 w 235"/>
                  <a:gd name="T53" fmla="*/ 245 h 250"/>
                  <a:gd name="T54" fmla="*/ 230 w 235"/>
                  <a:gd name="T55" fmla="*/ 105 h 250"/>
                  <a:gd name="T56" fmla="*/ 233 w 235"/>
                  <a:gd name="T57" fmla="*/ 103 h 250"/>
                  <a:gd name="T58" fmla="*/ 234 w 235"/>
                  <a:gd name="T59" fmla="*/ 101 h 250"/>
                  <a:gd name="T60" fmla="*/ 235 w 235"/>
                  <a:gd name="T61" fmla="*/ 98 h 250"/>
                  <a:gd name="T62" fmla="*/ 235 w 235"/>
                  <a:gd name="T63" fmla="*/ 95 h 250"/>
                  <a:gd name="T64" fmla="*/ 235 w 235"/>
                  <a:gd name="T65" fmla="*/ 92 h 250"/>
                  <a:gd name="T66" fmla="*/ 234 w 235"/>
                  <a:gd name="T67" fmla="*/ 89 h 250"/>
                  <a:gd name="T68" fmla="*/ 233 w 235"/>
                  <a:gd name="T69" fmla="*/ 87 h 250"/>
                  <a:gd name="T70" fmla="*/ 230 w 235"/>
                  <a:gd name="T71" fmla="*/ 8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5" h="250">
                    <a:moveTo>
                      <a:pt x="230" y="85"/>
                    </a:moveTo>
                    <a:lnTo>
                      <a:pt x="150" y="5"/>
                    </a:lnTo>
                    <a:lnTo>
                      <a:pt x="148" y="2"/>
                    </a:lnTo>
                    <a:lnTo>
                      <a:pt x="145" y="1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0" y="2"/>
                    </a:lnTo>
                    <a:lnTo>
                      <a:pt x="128" y="5"/>
                    </a:lnTo>
                    <a:lnTo>
                      <a:pt x="3" y="149"/>
                    </a:lnTo>
                    <a:lnTo>
                      <a:pt x="1" y="155"/>
                    </a:lnTo>
                    <a:lnTo>
                      <a:pt x="0" y="159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" y="245"/>
                    </a:lnTo>
                    <a:lnTo>
                      <a:pt x="6" y="247"/>
                    </a:lnTo>
                    <a:lnTo>
                      <a:pt x="10" y="248"/>
                    </a:lnTo>
                    <a:lnTo>
                      <a:pt x="12" y="249"/>
                    </a:lnTo>
                    <a:lnTo>
                      <a:pt x="15" y="250"/>
                    </a:lnTo>
                    <a:lnTo>
                      <a:pt x="90" y="250"/>
                    </a:lnTo>
                    <a:lnTo>
                      <a:pt x="93" y="249"/>
                    </a:lnTo>
                    <a:lnTo>
                      <a:pt x="96" y="248"/>
                    </a:lnTo>
                    <a:lnTo>
                      <a:pt x="99" y="247"/>
                    </a:lnTo>
                    <a:lnTo>
                      <a:pt x="101" y="245"/>
                    </a:lnTo>
                    <a:lnTo>
                      <a:pt x="230" y="105"/>
                    </a:lnTo>
                    <a:lnTo>
                      <a:pt x="233" y="103"/>
                    </a:lnTo>
                    <a:lnTo>
                      <a:pt x="234" y="101"/>
                    </a:lnTo>
                    <a:lnTo>
                      <a:pt x="235" y="98"/>
                    </a:lnTo>
                    <a:lnTo>
                      <a:pt x="235" y="95"/>
                    </a:lnTo>
                    <a:lnTo>
                      <a:pt x="235" y="92"/>
                    </a:lnTo>
                    <a:lnTo>
                      <a:pt x="234" y="89"/>
                    </a:lnTo>
                    <a:lnTo>
                      <a:pt x="233" y="87"/>
                    </a:lnTo>
                    <a:lnTo>
                      <a:pt x="230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/>
          <p:cNvSpPr txBox="1"/>
          <p:nvPr/>
        </p:nvSpPr>
        <p:spPr>
          <a:xfrm>
            <a:off x="8024634" y="3023949"/>
            <a:ext cx="3833491" cy="11079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just">
              <a:tabLst>
                <a:tab pos="441325" algn="l"/>
              </a:tabLst>
            </a:pPr>
            <a:r>
              <a:rPr lang="en-GB" dirty="0">
                <a:cs typeface="Times New Roman" pitchFamily="18" charset="0"/>
              </a:rPr>
              <a:t>Data Clustering, </a:t>
            </a:r>
            <a:r>
              <a:rPr lang="en-GB" dirty="0" err="1">
                <a:cs typeface="Times New Roman" pitchFamily="18" charset="0"/>
              </a:rPr>
              <a:t>mengelompokkan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pengunjung</a:t>
            </a:r>
            <a:r>
              <a:rPr lang="en-GB" dirty="0">
                <a:cs typeface="Times New Roman" pitchFamily="18" charset="0"/>
              </a:rPr>
              <a:t> mall </a:t>
            </a:r>
            <a:r>
              <a:rPr lang="en-GB" dirty="0" err="1">
                <a:cs typeface="Times New Roman" pitchFamily="18" charset="0"/>
              </a:rPr>
              <a:t>berdasarkan</a:t>
            </a:r>
            <a:r>
              <a:rPr lang="en-GB" dirty="0">
                <a:cs typeface="Times New Roman" pitchFamily="18" charset="0"/>
              </a:rPr>
              <a:t> rata-rata </a:t>
            </a:r>
            <a:r>
              <a:rPr lang="en-GB" dirty="0" err="1">
                <a:cs typeface="Times New Roman" pitchFamily="18" charset="0"/>
              </a:rPr>
              <a:t>pendapatan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dan</a:t>
            </a:r>
            <a:r>
              <a:rPr lang="en-GB" dirty="0">
                <a:cs typeface="Times New Roman" pitchFamily="18" charset="0"/>
              </a:rPr>
              <a:t> spending score di mall </a:t>
            </a:r>
            <a:r>
              <a:rPr lang="en-GB" dirty="0" err="1">
                <a:cs typeface="Times New Roman" pitchFamily="18" charset="0"/>
              </a:rPr>
              <a:t>tersebut</a:t>
            </a:r>
            <a:r>
              <a:rPr lang="en-GB" dirty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d-ID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601206"/>
            <a:ext cx="810791" cy="786679"/>
          </a:xfrm>
          <a:prstGeom prst="rect">
            <a:avLst/>
          </a:prstGeom>
        </p:spPr>
      </p:pic>
      <p:pic>
        <p:nvPicPr>
          <p:cNvPr id="83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602076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59487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6587" y="3074288"/>
            <a:ext cx="3600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cs typeface="Times New Roman" pitchFamily="18" charset="0"/>
              </a:rPr>
              <a:t>Mengeksplorasi</a:t>
            </a:r>
            <a:r>
              <a:rPr lang="en-GB" dirty="0">
                <a:cs typeface="Times New Roman" pitchFamily="18" charset="0"/>
              </a:rPr>
              <a:t> data, </a:t>
            </a:r>
            <a:r>
              <a:rPr lang="en-US" dirty="0" err="1">
                <a:cs typeface="Times New Roman" pitchFamily="18" charset="0"/>
              </a:rPr>
              <a:t>melihat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adanya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pola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tertentu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dapat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bermanfaat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dalam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segmentasi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pasar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C4EF579C-E89C-441B-BF71-0981B93F406E}"/>
              </a:ext>
            </a:extLst>
          </p:cNvPr>
          <p:cNvSpPr/>
          <p:nvPr/>
        </p:nvSpPr>
        <p:spPr>
          <a:xfrm>
            <a:off x="-902810" y="-2360347"/>
            <a:ext cx="5248191" cy="52481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92FA480-D285-4031-BAC0-72E8ECD7EB8C}"/>
              </a:ext>
            </a:extLst>
          </p:cNvPr>
          <p:cNvSpPr/>
          <p:nvPr/>
        </p:nvSpPr>
        <p:spPr>
          <a:xfrm>
            <a:off x="10799030" y="5378450"/>
            <a:ext cx="2228850" cy="2228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3077A1-56D5-4B16-9F53-00B52A181164}"/>
              </a:ext>
            </a:extLst>
          </p:cNvPr>
          <p:cNvSpPr/>
          <p:nvPr/>
        </p:nvSpPr>
        <p:spPr>
          <a:xfrm>
            <a:off x="248905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5</a:t>
            </a:fld>
            <a:endParaRPr lang="en-US"/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xmlns="" id="{1241EE1C-AFC7-44AC-85E1-89986FC1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195" y="3857926"/>
            <a:ext cx="752669" cy="1910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0">
            <a:extLst>
              <a:ext uri="{FF2B5EF4-FFF2-40B4-BE49-F238E27FC236}">
                <a16:creationId xmlns:a16="http://schemas.microsoft.com/office/drawing/2014/main" xmlns="" id="{94C54878-833E-4A44-8220-AB5FD725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658" y="4403437"/>
            <a:ext cx="1051895" cy="264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xmlns="" id="{0621AA8A-2CA7-44C1-9428-76E8F7AF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056" y="5070940"/>
            <a:ext cx="1169282" cy="2969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>
            <a:extLst>
              <a:ext uri="{FF2B5EF4-FFF2-40B4-BE49-F238E27FC236}">
                <a16:creationId xmlns:a16="http://schemas.microsoft.com/office/drawing/2014/main" xmlns="" id="{E7499771-82C0-4D7F-B9CF-53970AF5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963" y="5687806"/>
            <a:ext cx="1341913" cy="3429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B6DE2AB-50EA-4AE6-B121-F5EB26BC4800}"/>
              </a:ext>
            </a:extLst>
          </p:cNvPr>
          <p:cNvSpPr/>
          <p:nvPr/>
        </p:nvSpPr>
        <p:spPr>
          <a:xfrm>
            <a:off x="9170260" y="5879687"/>
            <a:ext cx="1546696" cy="30736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8FBB724-0CB6-4898-9074-9C821F46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50" y="1982790"/>
            <a:ext cx="6407260" cy="45465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37AEEB3-2672-419A-80BB-42078CB4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06405" y="2829476"/>
            <a:ext cx="1546696" cy="3251192"/>
          </a:xfrm>
          <a:prstGeom prst="rect">
            <a:avLst/>
          </a:prstGeom>
        </p:spPr>
      </p:pic>
      <p:sp>
        <p:nvSpPr>
          <p:cNvPr id="17" name="Freeform: Shape 71">
            <a:extLst>
              <a:ext uri="{FF2B5EF4-FFF2-40B4-BE49-F238E27FC236}">
                <a16:creationId xmlns:a16="http://schemas.microsoft.com/office/drawing/2014/main" xmlns="" id="{51CE30F5-39D7-4CA1-B878-1FA76E8AE354}"/>
              </a:ext>
            </a:extLst>
          </p:cNvPr>
          <p:cNvSpPr/>
          <p:nvPr/>
        </p:nvSpPr>
        <p:spPr>
          <a:xfrm>
            <a:off x="1545018" y="3309472"/>
            <a:ext cx="1702677" cy="660103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4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CC12E76-E3D6-4420-A093-C05E074FA1D6}"/>
              </a:ext>
            </a:extLst>
          </p:cNvPr>
          <p:cNvSpPr txBox="1"/>
          <p:nvPr/>
        </p:nvSpPr>
        <p:spPr>
          <a:xfrm>
            <a:off x="3471498" y="3225373"/>
            <a:ext cx="5678220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sz="2800" dirty="0">
                <a:hlinkClick r:id="rId5"/>
              </a:rPr>
              <a:t>https://www.kaggle.com/vjchoudhary7/customer-segmentation-tutorial-in-python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Freeform: Shape 71">
            <a:extLst>
              <a:ext uri="{FF2B5EF4-FFF2-40B4-BE49-F238E27FC236}">
                <a16:creationId xmlns:a16="http://schemas.microsoft.com/office/drawing/2014/main" xmlns="" id="{51CE30F5-39D7-4CA1-B878-1FA76E8AE354}"/>
              </a:ext>
            </a:extLst>
          </p:cNvPr>
          <p:cNvSpPr/>
          <p:nvPr/>
        </p:nvSpPr>
        <p:spPr>
          <a:xfrm>
            <a:off x="1529253" y="4338085"/>
            <a:ext cx="1702677" cy="660103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4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29C2AA2-B852-4127-BDCE-E81B96919883}"/>
              </a:ext>
            </a:extLst>
          </p:cNvPr>
          <p:cNvSpPr txBox="1"/>
          <p:nvPr/>
        </p:nvSpPr>
        <p:spPr>
          <a:xfrm>
            <a:off x="3552290" y="2398589"/>
            <a:ext cx="803273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latin typeface="Baskerville Old Face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Sumber</a:t>
            </a:r>
            <a:r>
              <a:rPr lang="en-US" sz="2800" b="1" dirty="0" smtClean="0">
                <a:solidFill>
                  <a:schemeClr val="accent1"/>
                </a:solidFill>
                <a:latin typeface="Baskerville Old Face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 Data</a:t>
            </a:r>
            <a:endParaRPr lang="en-US" sz="2800" b="1" dirty="0">
              <a:solidFill>
                <a:schemeClr val="accent1"/>
              </a:solidFill>
              <a:latin typeface="Baskerville Old Face" pitchFamily="18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91B98E0-B0CD-47E1-A090-1305A4C049B9}"/>
              </a:ext>
            </a:extLst>
          </p:cNvPr>
          <p:cNvSpPr/>
          <p:nvPr/>
        </p:nvSpPr>
        <p:spPr>
          <a:xfrm flipV="1">
            <a:off x="3276960" y="2915446"/>
            <a:ext cx="3131597" cy="55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91B98E0-B0CD-47E1-A090-1305A4C049B9}"/>
              </a:ext>
            </a:extLst>
          </p:cNvPr>
          <p:cNvSpPr/>
          <p:nvPr/>
        </p:nvSpPr>
        <p:spPr>
          <a:xfrm flipV="1">
            <a:off x="3578530" y="2968252"/>
            <a:ext cx="2591248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30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307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3331753" y="4086225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8115300" y="-1295400"/>
            <a:ext cx="5467350" cy="5467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278545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6</a:t>
            </a:fld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1429045" y="1773555"/>
            <a:ext cx="893644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i="1" dirty="0" err="1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Metode</a:t>
            </a:r>
            <a:r>
              <a:rPr lang="en-US" sz="3600" b="1" i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i="1" dirty="0" err="1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Pengumpulan</a:t>
            </a:r>
            <a:r>
              <a:rPr lang="en-US" sz="3600" b="1" i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i="1" dirty="0" err="1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dan</a:t>
            </a:r>
            <a:r>
              <a:rPr lang="en-US" sz="3600" b="1" i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i="1" dirty="0" err="1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b="1" i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1386024" y="2405511"/>
            <a:ext cx="8934814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1692476" y="2455803"/>
            <a:ext cx="8132446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458" y="2663444"/>
            <a:ext cx="9976729" cy="37394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GB" b="1" dirty="0" err="1" smtClean="0"/>
              <a:t>Metode</a:t>
            </a:r>
            <a:r>
              <a:rPr lang="en-GB" b="1" dirty="0" smtClean="0"/>
              <a:t> </a:t>
            </a:r>
            <a:r>
              <a:rPr lang="en-GB" b="1" dirty="0" err="1" smtClean="0"/>
              <a:t>Pengumpulan</a:t>
            </a:r>
            <a:r>
              <a:rPr lang="en-GB" b="1" dirty="0" smtClean="0"/>
              <a:t> Data </a:t>
            </a:r>
            <a:endParaRPr lang="en-US" b="1" dirty="0" smtClean="0"/>
          </a:p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US" dirty="0" smtClean="0"/>
              <a:t>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sekunder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tabLst>
                <a:tab pos="441325" algn="l"/>
              </a:tabLst>
            </a:pPr>
            <a:endParaRPr lang="en-US" dirty="0"/>
          </a:p>
          <a:p>
            <a:pPr algn="ctr">
              <a:lnSpc>
                <a:spcPct val="150000"/>
              </a:lnSpc>
              <a:tabLst>
                <a:tab pos="441325" algn="l"/>
              </a:tabLst>
            </a:pPr>
            <a:r>
              <a:rPr lang="en-US" b="1" dirty="0" err="1" smtClean="0"/>
              <a:t>Analisis</a:t>
            </a:r>
            <a:r>
              <a:rPr lang="en-US" b="1" dirty="0" smtClean="0"/>
              <a:t> Data</a:t>
            </a:r>
          </a:p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US" b="1" dirty="0" smtClean="0"/>
              <a:t>K-Means Clustering  </a:t>
            </a:r>
            <a:r>
              <a:rPr lang="en-US" dirty="0" smtClean="0"/>
              <a:t>: </a:t>
            </a:r>
            <a:r>
              <a:rPr lang="en-US" dirty="0" err="1"/>
              <a:t>T</a:t>
            </a:r>
            <a:r>
              <a:rPr lang="en-US" dirty="0" err="1" smtClean="0"/>
              <a:t>e</a:t>
            </a:r>
            <a:r>
              <a:rPr lang="en-GB" dirty="0" err="1" smtClean="0"/>
              <a:t>knik</a:t>
            </a:r>
            <a:r>
              <a:rPr lang="en-GB" dirty="0" smtClean="0"/>
              <a:t> </a:t>
            </a:r>
            <a:r>
              <a:rPr lang="en-GB" dirty="0" smtClean="0"/>
              <a:t>Machine Learning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pengelompokkan</a:t>
            </a:r>
            <a:r>
              <a:rPr lang="en-GB" dirty="0" smtClean="0"/>
              <a:t> </a:t>
            </a:r>
            <a:r>
              <a:rPr lang="en-GB" dirty="0" err="1" smtClean="0"/>
              <a:t>objek-objek</a:t>
            </a:r>
            <a:r>
              <a:rPr lang="en-GB" dirty="0" smtClean="0"/>
              <a:t> data </a:t>
            </a:r>
            <a:r>
              <a:rPr lang="en-GB" dirty="0" err="1" smtClean="0"/>
              <a:t>berjumlah</a:t>
            </a:r>
            <a:r>
              <a:rPr lang="en-GB" dirty="0" smtClean="0"/>
              <a:t> N </a:t>
            </a:r>
            <a:r>
              <a:rPr lang="en-GB" dirty="0" err="1" smtClean="0"/>
              <a:t>menjadi</a:t>
            </a:r>
            <a:r>
              <a:rPr lang="en-GB" dirty="0" smtClean="0"/>
              <a:t> </a:t>
            </a:r>
            <a:r>
              <a:rPr lang="en-GB" dirty="0" err="1" smtClean="0"/>
              <a:t>kelompok-kelompok</a:t>
            </a:r>
            <a:r>
              <a:rPr lang="en-GB" dirty="0" smtClean="0"/>
              <a:t> </a:t>
            </a:r>
            <a:r>
              <a:rPr lang="en-GB" dirty="0" err="1" smtClean="0"/>
              <a:t>tertentu</a:t>
            </a:r>
            <a:r>
              <a:rPr lang="en-GB" dirty="0" smtClean="0"/>
              <a:t>.</a:t>
            </a:r>
            <a:endParaRPr lang="en-GB" dirty="0"/>
          </a:p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GB" b="1" dirty="0" smtClean="0"/>
              <a:t>Agglomerative Hierarchical Clustering </a:t>
            </a:r>
            <a:r>
              <a:rPr lang="en-GB" dirty="0" smtClean="0"/>
              <a:t>: </a:t>
            </a:r>
            <a:r>
              <a:rPr lang="en-GB" dirty="0" err="1" smtClean="0"/>
              <a:t>teknik</a:t>
            </a:r>
            <a:r>
              <a:rPr lang="en-GB" dirty="0" smtClean="0"/>
              <a:t> clustering yang </a:t>
            </a:r>
            <a:r>
              <a:rPr lang="en-GB" dirty="0" err="1" smtClean="0"/>
              <a:t>menginisialisasikan</a:t>
            </a:r>
            <a:r>
              <a:rPr lang="en-GB" dirty="0" smtClean="0"/>
              <a:t> </a:t>
            </a:r>
            <a:r>
              <a:rPr lang="en-GB" dirty="0" err="1" smtClean="0"/>
              <a:t>masing-masing</a:t>
            </a:r>
            <a:r>
              <a:rPr lang="en-GB" dirty="0" smtClean="0"/>
              <a:t> </a:t>
            </a:r>
            <a:r>
              <a:rPr lang="en-GB" dirty="0" err="1" smtClean="0"/>
              <a:t>titik</a:t>
            </a:r>
            <a:r>
              <a:rPr lang="en-GB" dirty="0" smtClean="0"/>
              <a:t> data </a:t>
            </a:r>
            <a:r>
              <a:rPr lang="en-GB" dirty="0" err="1" smtClean="0"/>
              <a:t>sebagai</a:t>
            </a:r>
            <a:r>
              <a:rPr lang="en-GB" dirty="0"/>
              <a:t> </a:t>
            </a:r>
            <a:r>
              <a:rPr lang="en-GB" dirty="0" smtClean="0"/>
              <a:t>cluster, yang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iterasinya</a:t>
            </a:r>
            <a:r>
              <a:rPr lang="en-GB" dirty="0" smtClean="0"/>
              <a:t> cluster yang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kemiripan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cluster </a:t>
            </a:r>
            <a:r>
              <a:rPr lang="en-GB" dirty="0" err="1" smtClean="0"/>
              <a:t>lainnya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bergabung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cluster </a:t>
            </a:r>
            <a:r>
              <a:rPr lang="en-GB" dirty="0" err="1" smtClean="0"/>
              <a:t>hingga</a:t>
            </a:r>
            <a:r>
              <a:rPr lang="en-GB" dirty="0" smtClean="0"/>
              <a:t> </a:t>
            </a:r>
            <a:r>
              <a:rPr lang="en-GB" dirty="0" err="1" smtClean="0"/>
              <a:t>terbentuk</a:t>
            </a:r>
            <a:r>
              <a:rPr lang="en-GB" dirty="0" smtClean="0"/>
              <a:t> 1 cluster.</a:t>
            </a:r>
            <a:endParaRPr lang="id-ID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16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-902810" y="-2360347"/>
            <a:ext cx="5248191" cy="52481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92FA480-D285-4031-BAC0-72E8ECD7EB8C}"/>
              </a:ext>
            </a:extLst>
          </p:cNvPr>
          <p:cNvSpPr/>
          <p:nvPr/>
        </p:nvSpPr>
        <p:spPr>
          <a:xfrm>
            <a:off x="10799030" y="5378450"/>
            <a:ext cx="2228850" cy="2228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248905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Oval 8">
            <a:extLst>
              <a:ext uri="{FF2B5EF4-FFF2-40B4-BE49-F238E27FC236}">
                <a16:creationId xmlns="" xmlns:a16="http://schemas.microsoft.com/office/drawing/2014/main" id="{1241EE1C-AFC7-44AC-85E1-89986FC1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195" y="3857926"/>
            <a:ext cx="752669" cy="1910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0">
            <a:extLst>
              <a:ext uri="{FF2B5EF4-FFF2-40B4-BE49-F238E27FC236}">
                <a16:creationId xmlns="" xmlns:a16="http://schemas.microsoft.com/office/drawing/2014/main" id="{94C54878-833E-4A44-8220-AB5FD725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658" y="4403437"/>
            <a:ext cx="1051895" cy="264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2">
            <a:extLst>
              <a:ext uri="{FF2B5EF4-FFF2-40B4-BE49-F238E27FC236}">
                <a16:creationId xmlns="" xmlns:a16="http://schemas.microsoft.com/office/drawing/2014/main" id="{0621AA8A-2CA7-44C1-9428-76E8F7AF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056" y="5070940"/>
            <a:ext cx="1169282" cy="2969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>
            <a:extLst>
              <a:ext uri="{FF2B5EF4-FFF2-40B4-BE49-F238E27FC236}">
                <a16:creationId xmlns="" xmlns:a16="http://schemas.microsoft.com/office/drawing/2014/main" id="{E7499771-82C0-4D7F-B9CF-53970AF5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963" y="5687806"/>
            <a:ext cx="1341913" cy="3429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2198" y="3056661"/>
            <a:ext cx="1562463" cy="3312474"/>
            <a:chOff x="252198" y="3056661"/>
            <a:chExt cx="1562463" cy="3312474"/>
          </a:xfrm>
        </p:grpSpPr>
        <p:sp>
          <p:nvSpPr>
            <p:cNvPr id="146" name="Oval 145">
              <a:extLst>
                <a:ext uri="{FF2B5EF4-FFF2-40B4-BE49-F238E27FC236}">
                  <a16:creationId xmlns="" xmlns:a16="http://schemas.microsoft.com/office/drawing/2014/main" id="{2B6DE2AB-50EA-4AE6-B121-F5EB26BC4800}"/>
                </a:ext>
              </a:extLst>
            </p:cNvPr>
            <p:cNvSpPr/>
            <p:nvPr/>
          </p:nvSpPr>
          <p:spPr>
            <a:xfrm>
              <a:off x="252198" y="6061769"/>
              <a:ext cx="1546696" cy="3073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A37AEEB3-2672-419A-80BB-42078CB4E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65" y="3056661"/>
              <a:ext cx="1546696" cy="325119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7480344" y="634601"/>
            <a:ext cx="423343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GB" sz="3600" b="1" dirty="0" err="1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Keterangan</a:t>
            </a:r>
            <a:r>
              <a:rPr lang="en-GB" sz="3600" b="1" dirty="0" smtClean="0">
                <a:solidFill>
                  <a:schemeClr val="accent1"/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Data</a:t>
            </a:r>
            <a:endParaRPr lang="en-US" sz="3600" b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7480344" y="1223700"/>
            <a:ext cx="3789233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7650349" y="1273992"/>
            <a:ext cx="344895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98894" y="1502849"/>
            <a:ext cx="9914883" cy="323165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tabLst>
                <a:tab pos="441325" algn="l"/>
              </a:tabLst>
            </a:pPr>
            <a:r>
              <a:rPr lang="en-US" sz="2000" dirty="0" smtClean="0"/>
              <a:t>Data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>
                <a:hlinkClick r:id="rId4"/>
              </a:rPr>
              <a:t>https://www.kaggle.com/vjchoudhary7/customer-segmentation-tutorial-in-python</a:t>
            </a:r>
            <a:r>
              <a:rPr lang="en-US" sz="2000" dirty="0" smtClean="0"/>
              <a:t>, </a:t>
            </a:r>
            <a:r>
              <a:rPr lang="en-US" sz="2000" dirty="0" err="1" smtClean="0"/>
              <a:t>berisikan</a:t>
            </a:r>
            <a:r>
              <a:rPr lang="en-US" sz="2000" dirty="0" smtClean="0"/>
              <a:t> 200 data </a:t>
            </a:r>
            <a:r>
              <a:rPr lang="en-US" sz="2000" dirty="0" err="1" smtClean="0"/>
              <a:t>pengunjung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Mall.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5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342900" indent="-342900" algn="just">
              <a:buAutoNum type="arabicPeriod"/>
              <a:tabLst>
                <a:tab pos="441325" algn="l"/>
              </a:tabLst>
            </a:pPr>
            <a:r>
              <a:rPr lang="en-GB" sz="2000" dirty="0" smtClean="0"/>
              <a:t>Customer ID</a:t>
            </a:r>
          </a:p>
          <a:p>
            <a:pPr marL="342900" indent="-342900" algn="just">
              <a:buAutoNum type="arabicPeriod"/>
              <a:tabLst>
                <a:tab pos="441325" algn="l"/>
              </a:tabLst>
            </a:pPr>
            <a:r>
              <a:rPr lang="en-GB" sz="2000" dirty="0" smtClean="0"/>
              <a:t>Gender</a:t>
            </a:r>
          </a:p>
          <a:p>
            <a:pPr marL="342900" indent="-342900" algn="just">
              <a:buAutoNum type="arabicPeriod"/>
              <a:tabLst>
                <a:tab pos="441325" algn="l"/>
              </a:tabLst>
            </a:pPr>
            <a:r>
              <a:rPr lang="en-GB" sz="2000" dirty="0" smtClean="0"/>
              <a:t>Age</a:t>
            </a:r>
          </a:p>
          <a:p>
            <a:pPr marL="342900" indent="-342900" algn="just">
              <a:buAutoNum type="arabicPeriod"/>
              <a:tabLst>
                <a:tab pos="441325" algn="l"/>
              </a:tabLst>
            </a:pPr>
            <a:r>
              <a:rPr lang="en-GB" sz="2000" dirty="0" smtClean="0"/>
              <a:t>Annual Income</a:t>
            </a:r>
          </a:p>
          <a:p>
            <a:pPr marL="342900" indent="-342900" algn="just">
              <a:buAutoNum type="arabicPeriod"/>
              <a:tabLst>
                <a:tab pos="441325" algn="l"/>
              </a:tabLst>
            </a:pPr>
            <a:r>
              <a:rPr lang="en-GB" sz="2000" dirty="0" smtClean="0"/>
              <a:t>Spending score</a:t>
            </a:r>
          </a:p>
          <a:p>
            <a:pPr algn="just">
              <a:tabLst>
                <a:tab pos="441325" algn="l"/>
              </a:tabLst>
            </a:pP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2441" y="4342477"/>
            <a:ext cx="8385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----------------------------------DATA---------------------------------------</a:t>
            </a:r>
            <a:endParaRPr lang="en-GB" dirty="0"/>
          </a:p>
          <a:p>
            <a:r>
              <a:rPr lang="en-GB" dirty="0" err="1" smtClean="0"/>
              <a:t>CustomerID</a:t>
            </a:r>
            <a:r>
              <a:rPr lang="en-GB" dirty="0" smtClean="0"/>
              <a:t>   	Genre  	Age  	Annual </a:t>
            </a:r>
            <a:r>
              <a:rPr lang="en-GB" dirty="0"/>
              <a:t>Income (k$)  </a:t>
            </a:r>
            <a:r>
              <a:rPr lang="en-GB" dirty="0" smtClean="0"/>
              <a:t>Spending </a:t>
            </a:r>
            <a:r>
              <a:rPr lang="en-GB" dirty="0"/>
              <a:t>Score (1-100)</a:t>
            </a:r>
          </a:p>
          <a:p>
            <a:r>
              <a:rPr lang="en-GB" dirty="0" smtClean="0"/>
              <a:t>         </a:t>
            </a:r>
            <a:r>
              <a:rPr lang="en-GB" dirty="0"/>
              <a:t>1    </a:t>
            </a:r>
            <a:r>
              <a:rPr lang="en-GB" dirty="0" smtClean="0"/>
              <a:t>	Male   	19                  </a:t>
            </a:r>
            <a:r>
              <a:rPr lang="en-GB" dirty="0"/>
              <a:t>15                      </a:t>
            </a:r>
            <a:r>
              <a:rPr lang="en-GB" dirty="0" smtClean="0"/>
              <a:t>	39</a:t>
            </a:r>
            <a:endParaRPr lang="en-GB" dirty="0"/>
          </a:p>
          <a:p>
            <a:r>
              <a:rPr lang="en-GB" dirty="0" smtClean="0"/>
              <a:t>         </a:t>
            </a:r>
            <a:r>
              <a:rPr lang="en-GB" dirty="0"/>
              <a:t>2    </a:t>
            </a:r>
            <a:r>
              <a:rPr lang="en-GB" dirty="0" smtClean="0"/>
              <a:t>	Male   	21                  </a:t>
            </a:r>
            <a:r>
              <a:rPr lang="en-GB" dirty="0"/>
              <a:t>15                      </a:t>
            </a:r>
            <a:r>
              <a:rPr lang="en-GB" dirty="0" smtClean="0"/>
              <a:t>	81</a:t>
            </a:r>
            <a:endParaRPr lang="en-GB" dirty="0"/>
          </a:p>
          <a:p>
            <a:r>
              <a:rPr lang="en-GB" dirty="0" smtClean="0"/>
              <a:t>         </a:t>
            </a:r>
            <a:r>
              <a:rPr lang="en-GB" dirty="0"/>
              <a:t>3  </a:t>
            </a:r>
            <a:r>
              <a:rPr lang="en-GB" dirty="0" smtClean="0"/>
              <a:t>		Female   </a:t>
            </a:r>
            <a:r>
              <a:rPr lang="en-GB" dirty="0"/>
              <a:t>20                  16                     </a:t>
            </a:r>
            <a:r>
              <a:rPr lang="en-GB" dirty="0" smtClean="0"/>
              <a:t>	 6</a:t>
            </a:r>
            <a:endParaRPr lang="en-GB" dirty="0"/>
          </a:p>
          <a:p>
            <a:r>
              <a:rPr lang="en-GB" dirty="0" smtClean="0"/>
              <a:t>         </a:t>
            </a:r>
            <a:r>
              <a:rPr lang="en-GB" dirty="0"/>
              <a:t>4  </a:t>
            </a:r>
            <a:r>
              <a:rPr lang="en-GB" dirty="0" smtClean="0"/>
              <a:t>		Female   </a:t>
            </a:r>
            <a:r>
              <a:rPr lang="en-GB" dirty="0"/>
              <a:t>23                  16                     </a:t>
            </a:r>
            <a:r>
              <a:rPr lang="en-GB" dirty="0" smtClean="0"/>
              <a:t>	77</a:t>
            </a:r>
            <a:endParaRPr lang="en-GB" dirty="0"/>
          </a:p>
          <a:p>
            <a:r>
              <a:rPr lang="en-GB" dirty="0" smtClean="0"/>
              <a:t>         5  		Female   </a:t>
            </a:r>
            <a:r>
              <a:rPr lang="en-GB" dirty="0"/>
              <a:t>31                  17                      </a:t>
            </a:r>
            <a:r>
              <a:rPr lang="en-GB" dirty="0" smtClean="0"/>
              <a:t>	40</a:t>
            </a:r>
          </a:p>
          <a:p>
            <a:r>
              <a:rPr lang="en-US" dirty="0" smtClean="0"/>
              <a:t>-------------------------------------------------------------------------------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25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424843" y="328612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4324487" y="567327"/>
            <a:ext cx="77144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Eksplorasi</a:t>
            </a:r>
            <a:r>
              <a:rPr lang="en-US" sz="3600" dirty="0" smtClean="0"/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5046019" y="1167751"/>
            <a:ext cx="6102598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5335663" y="1218043"/>
            <a:ext cx="5554570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9819549" y="3010324"/>
            <a:ext cx="1682912" cy="3160082"/>
            <a:chOff x="628902" y="1425996"/>
            <a:chExt cx="2462497" cy="4923049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F9D0D96C-E388-4AC3-A680-DC2A71C33CFA}"/>
                </a:ext>
              </a:extLst>
            </p:cNvPr>
            <p:cNvSpPr/>
            <p:nvPr/>
          </p:nvSpPr>
          <p:spPr>
            <a:xfrm>
              <a:off x="628902" y="5952170"/>
              <a:ext cx="2238375" cy="396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29199" y="1425996"/>
              <a:ext cx="2362200" cy="4814924"/>
              <a:chOff x="566989" y="1440638"/>
              <a:chExt cx="2362200" cy="481492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C179B2BD-640C-4C34-BD98-8D5AA9D96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89" y="1440638"/>
                <a:ext cx="2362200" cy="4814924"/>
              </a:xfrm>
              <a:prstGeom prst="rect">
                <a:avLst/>
              </a:prstGeom>
            </p:spPr>
          </p:pic>
          <p:sp>
            <p:nvSpPr>
              <p:cNvPr id="51" name="Freeform 13">
                <a:extLst>
                  <a:ext uri="{FF2B5EF4-FFF2-40B4-BE49-F238E27FC236}">
                    <a16:creationId xmlns="" xmlns:a16="http://schemas.microsoft.com/office/drawing/2014/main" id="{54725707-0B23-4B12-B953-A78527C15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248" y="3492071"/>
                <a:ext cx="349864" cy="360653"/>
              </a:xfrm>
              <a:custGeom>
                <a:avLst/>
                <a:gdLst>
                  <a:gd name="T0" fmla="*/ 88 w 96"/>
                  <a:gd name="T1" fmla="*/ 50 h 96"/>
                  <a:gd name="T2" fmla="*/ 81 w 96"/>
                  <a:gd name="T3" fmla="*/ 54 h 96"/>
                  <a:gd name="T4" fmla="*/ 71 w 96"/>
                  <a:gd name="T5" fmla="*/ 49 h 96"/>
                  <a:gd name="T6" fmla="*/ 72 w 96"/>
                  <a:gd name="T7" fmla="*/ 42 h 96"/>
                  <a:gd name="T8" fmla="*/ 68 w 96"/>
                  <a:gd name="T9" fmla="*/ 31 h 96"/>
                  <a:gd name="T10" fmla="*/ 84 w 96"/>
                  <a:gd name="T11" fmla="*/ 15 h 96"/>
                  <a:gd name="T12" fmla="*/ 88 w 96"/>
                  <a:gd name="T13" fmla="*/ 16 h 96"/>
                  <a:gd name="T14" fmla="*/ 96 w 96"/>
                  <a:gd name="T15" fmla="*/ 8 h 96"/>
                  <a:gd name="T16" fmla="*/ 88 w 96"/>
                  <a:gd name="T17" fmla="*/ 0 h 96"/>
                  <a:gd name="T18" fmla="*/ 80 w 96"/>
                  <a:gd name="T19" fmla="*/ 8 h 96"/>
                  <a:gd name="T20" fmla="*/ 81 w 96"/>
                  <a:gd name="T21" fmla="*/ 12 h 96"/>
                  <a:gd name="T22" fmla="*/ 65 w 96"/>
                  <a:gd name="T23" fmla="*/ 28 h 96"/>
                  <a:gd name="T24" fmla="*/ 54 w 96"/>
                  <a:gd name="T25" fmla="*/ 24 h 96"/>
                  <a:gd name="T26" fmla="*/ 38 w 96"/>
                  <a:gd name="T27" fmla="*/ 33 h 96"/>
                  <a:gd name="T28" fmla="*/ 16 w 96"/>
                  <a:gd name="T29" fmla="*/ 23 h 96"/>
                  <a:gd name="T30" fmla="*/ 16 w 96"/>
                  <a:gd name="T31" fmla="*/ 22 h 96"/>
                  <a:gd name="T32" fmla="*/ 8 w 96"/>
                  <a:gd name="T33" fmla="*/ 14 h 96"/>
                  <a:gd name="T34" fmla="*/ 0 w 96"/>
                  <a:gd name="T35" fmla="*/ 22 h 96"/>
                  <a:gd name="T36" fmla="*/ 8 w 96"/>
                  <a:gd name="T37" fmla="*/ 30 h 96"/>
                  <a:gd name="T38" fmla="*/ 14 w 96"/>
                  <a:gd name="T39" fmla="*/ 27 h 96"/>
                  <a:gd name="T40" fmla="*/ 37 w 96"/>
                  <a:gd name="T41" fmla="*/ 37 h 96"/>
                  <a:gd name="T42" fmla="*/ 36 w 96"/>
                  <a:gd name="T43" fmla="*/ 42 h 96"/>
                  <a:gd name="T44" fmla="*/ 40 w 96"/>
                  <a:gd name="T45" fmla="*/ 53 h 96"/>
                  <a:gd name="T46" fmla="*/ 12 w 96"/>
                  <a:gd name="T47" fmla="*/ 81 h 96"/>
                  <a:gd name="T48" fmla="*/ 8 w 96"/>
                  <a:gd name="T49" fmla="*/ 80 h 96"/>
                  <a:gd name="T50" fmla="*/ 0 w 96"/>
                  <a:gd name="T51" fmla="*/ 88 h 96"/>
                  <a:gd name="T52" fmla="*/ 8 w 96"/>
                  <a:gd name="T53" fmla="*/ 96 h 96"/>
                  <a:gd name="T54" fmla="*/ 16 w 96"/>
                  <a:gd name="T55" fmla="*/ 88 h 96"/>
                  <a:gd name="T56" fmla="*/ 15 w 96"/>
                  <a:gd name="T57" fmla="*/ 84 h 96"/>
                  <a:gd name="T58" fmla="*/ 43 w 96"/>
                  <a:gd name="T59" fmla="*/ 56 h 96"/>
                  <a:gd name="T60" fmla="*/ 52 w 96"/>
                  <a:gd name="T61" fmla="*/ 60 h 96"/>
                  <a:gd name="T62" fmla="*/ 52 w 96"/>
                  <a:gd name="T63" fmla="*/ 80 h 96"/>
                  <a:gd name="T64" fmla="*/ 46 w 96"/>
                  <a:gd name="T65" fmla="*/ 88 h 96"/>
                  <a:gd name="T66" fmla="*/ 54 w 96"/>
                  <a:gd name="T67" fmla="*/ 96 h 96"/>
                  <a:gd name="T68" fmla="*/ 62 w 96"/>
                  <a:gd name="T69" fmla="*/ 88 h 96"/>
                  <a:gd name="T70" fmla="*/ 56 w 96"/>
                  <a:gd name="T71" fmla="*/ 80 h 96"/>
                  <a:gd name="T72" fmla="*/ 56 w 96"/>
                  <a:gd name="T73" fmla="*/ 60 h 96"/>
                  <a:gd name="T74" fmla="*/ 69 w 96"/>
                  <a:gd name="T75" fmla="*/ 53 h 96"/>
                  <a:gd name="T76" fmla="*/ 80 w 96"/>
                  <a:gd name="T77" fmla="*/ 57 h 96"/>
                  <a:gd name="T78" fmla="*/ 80 w 96"/>
                  <a:gd name="T79" fmla="*/ 58 h 96"/>
                  <a:gd name="T80" fmla="*/ 88 w 96"/>
                  <a:gd name="T81" fmla="*/ 66 h 96"/>
                  <a:gd name="T82" fmla="*/ 96 w 96"/>
                  <a:gd name="T83" fmla="*/ 58 h 96"/>
                  <a:gd name="T84" fmla="*/ 88 w 96"/>
                  <a:gd name="T85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" h="96">
                    <a:moveTo>
                      <a:pt x="88" y="50"/>
                    </a:moveTo>
                    <a:cubicBezTo>
                      <a:pt x="85" y="50"/>
                      <a:pt x="83" y="51"/>
                      <a:pt x="81" y="54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7"/>
                      <a:pt x="72" y="45"/>
                      <a:pt x="72" y="42"/>
                    </a:cubicBezTo>
                    <a:cubicBezTo>
                      <a:pt x="72" y="38"/>
                      <a:pt x="71" y="34"/>
                      <a:pt x="68" y="31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6"/>
                      <a:pt x="87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ubicBezTo>
                      <a:pt x="84" y="0"/>
                      <a:pt x="80" y="4"/>
                      <a:pt x="80" y="8"/>
                    </a:cubicBezTo>
                    <a:cubicBezTo>
                      <a:pt x="80" y="9"/>
                      <a:pt x="80" y="11"/>
                      <a:pt x="81" y="12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2" y="25"/>
                      <a:pt x="58" y="24"/>
                      <a:pt x="54" y="24"/>
                    </a:cubicBezTo>
                    <a:cubicBezTo>
                      <a:pt x="47" y="24"/>
                      <a:pt x="41" y="28"/>
                      <a:pt x="38" y="3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18"/>
                      <a:pt x="12" y="14"/>
                      <a:pt x="8" y="14"/>
                    </a:cubicBezTo>
                    <a:cubicBezTo>
                      <a:pt x="4" y="14"/>
                      <a:pt x="0" y="18"/>
                      <a:pt x="0" y="22"/>
                    </a:cubicBezTo>
                    <a:cubicBezTo>
                      <a:pt x="0" y="26"/>
                      <a:pt x="4" y="30"/>
                      <a:pt x="8" y="30"/>
                    </a:cubicBezTo>
                    <a:cubicBezTo>
                      <a:pt x="10" y="30"/>
                      <a:pt x="13" y="29"/>
                      <a:pt x="14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8"/>
                      <a:pt x="36" y="40"/>
                      <a:pt x="36" y="42"/>
                    </a:cubicBezTo>
                    <a:cubicBezTo>
                      <a:pt x="36" y="46"/>
                      <a:pt x="37" y="50"/>
                      <a:pt x="40" y="53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1" y="80"/>
                      <a:pt x="9" y="80"/>
                      <a:pt x="8" y="80"/>
                    </a:cubicBezTo>
                    <a:cubicBezTo>
                      <a:pt x="4" y="80"/>
                      <a:pt x="0" y="84"/>
                      <a:pt x="0" y="88"/>
                    </a:cubicBezTo>
                    <a:cubicBezTo>
                      <a:pt x="0" y="92"/>
                      <a:pt x="4" y="96"/>
                      <a:pt x="8" y="96"/>
                    </a:cubicBezTo>
                    <a:cubicBezTo>
                      <a:pt x="12" y="96"/>
                      <a:pt x="16" y="92"/>
                      <a:pt x="16" y="88"/>
                    </a:cubicBezTo>
                    <a:cubicBezTo>
                      <a:pt x="16" y="87"/>
                      <a:pt x="16" y="85"/>
                      <a:pt x="15" y="84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8"/>
                      <a:pt x="49" y="59"/>
                      <a:pt x="52" y="6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9" y="81"/>
                      <a:pt x="46" y="84"/>
                      <a:pt x="46" y="88"/>
                    </a:cubicBezTo>
                    <a:cubicBezTo>
                      <a:pt x="46" y="92"/>
                      <a:pt x="50" y="96"/>
                      <a:pt x="54" y="96"/>
                    </a:cubicBezTo>
                    <a:cubicBezTo>
                      <a:pt x="58" y="96"/>
                      <a:pt x="62" y="92"/>
                      <a:pt x="62" y="88"/>
                    </a:cubicBezTo>
                    <a:cubicBezTo>
                      <a:pt x="62" y="84"/>
                      <a:pt x="59" y="81"/>
                      <a:pt x="56" y="8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61" y="59"/>
                      <a:pt x="66" y="57"/>
                      <a:pt x="69" y="53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62"/>
                      <a:pt x="84" y="66"/>
                      <a:pt x="88" y="66"/>
                    </a:cubicBezTo>
                    <a:cubicBezTo>
                      <a:pt x="92" y="66"/>
                      <a:pt x="96" y="62"/>
                      <a:pt x="96" y="58"/>
                    </a:cubicBezTo>
                    <a:cubicBezTo>
                      <a:pt x="96" y="54"/>
                      <a:pt x="92" y="50"/>
                      <a:pt x="88" y="5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AC13A7D2-5B19-49E9-9281-E801B33EB3EE}"/>
                  </a:ext>
                </a:extLst>
              </p:cNvPr>
              <p:cNvGrpSpPr/>
              <p:nvPr/>
            </p:nvGrpSpPr>
            <p:grpSpPr>
              <a:xfrm>
                <a:off x="1662157" y="4206244"/>
                <a:ext cx="349864" cy="351403"/>
                <a:chOff x="2670175" y="2886076"/>
                <a:chExt cx="360363" cy="361950"/>
              </a:xfrm>
              <a:solidFill>
                <a:srgbClr val="FFC000"/>
              </a:solidFill>
              <a:effectLst/>
            </p:grpSpPr>
            <p:sp>
              <p:nvSpPr>
                <p:cNvPr id="95" name="Freeform 24">
                  <a:extLst>
                    <a:ext uri="{FF2B5EF4-FFF2-40B4-BE49-F238E27FC236}">
                      <a16:creationId xmlns="" xmlns:a16="http://schemas.microsoft.com/office/drawing/2014/main" id="{2C0A309A-257D-4BFB-9695-F6EB2E094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1313" y="2932113"/>
                  <a:ext cx="44450" cy="115888"/>
                </a:xfrm>
                <a:custGeom>
                  <a:avLst/>
                  <a:gdLst>
                    <a:gd name="T0" fmla="*/ 12 w 12"/>
                    <a:gd name="T1" fmla="*/ 2 h 31"/>
                    <a:gd name="T2" fmla="*/ 10 w 12"/>
                    <a:gd name="T3" fmla="*/ 0 h 31"/>
                    <a:gd name="T4" fmla="*/ 0 w 12"/>
                    <a:gd name="T5" fmla="*/ 0 h 31"/>
                    <a:gd name="T6" fmla="*/ 0 w 12"/>
                    <a:gd name="T7" fmla="*/ 31 h 31"/>
                    <a:gd name="T8" fmla="*/ 12 w 12"/>
                    <a:gd name="T9" fmla="*/ 28 h 31"/>
                    <a:gd name="T10" fmla="*/ 12 w 12"/>
                    <a:gd name="T11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1">
                      <a:moveTo>
                        <a:pt x="12" y="2"/>
                      </a:move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0"/>
                        <a:pt x="8" y="28"/>
                        <a:pt x="12" y="28"/>
                      </a:cubicBez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5">
                  <a:extLst>
                    <a:ext uri="{FF2B5EF4-FFF2-40B4-BE49-F238E27FC236}">
                      <a16:creationId xmlns="" xmlns:a16="http://schemas.microsoft.com/office/drawing/2014/main" id="{B4AFAF89-D306-4679-A09B-263FDC5E5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75" y="2932113"/>
                  <a:ext cx="173038" cy="285750"/>
                </a:xfrm>
                <a:custGeom>
                  <a:avLst/>
                  <a:gdLst>
                    <a:gd name="T0" fmla="*/ 12 w 46"/>
                    <a:gd name="T1" fmla="*/ 64 h 76"/>
                    <a:gd name="T2" fmla="*/ 12 w 46"/>
                    <a:gd name="T3" fmla="*/ 0 h 76"/>
                    <a:gd name="T4" fmla="*/ 2 w 46"/>
                    <a:gd name="T5" fmla="*/ 0 h 76"/>
                    <a:gd name="T6" fmla="*/ 0 w 46"/>
                    <a:gd name="T7" fmla="*/ 2 h 76"/>
                    <a:gd name="T8" fmla="*/ 0 w 46"/>
                    <a:gd name="T9" fmla="*/ 66 h 76"/>
                    <a:gd name="T10" fmla="*/ 10 w 46"/>
                    <a:gd name="T11" fmla="*/ 76 h 76"/>
                    <a:gd name="T12" fmla="*/ 46 w 46"/>
                    <a:gd name="T13" fmla="*/ 76 h 76"/>
                    <a:gd name="T14" fmla="*/ 41 w 46"/>
                    <a:gd name="T15" fmla="*/ 64 h 76"/>
                    <a:gd name="T16" fmla="*/ 12 w 46"/>
                    <a:gd name="T17" fmla="*/ 6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76">
                      <a:moveTo>
                        <a:pt x="12" y="64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3" y="73"/>
                        <a:pt x="42" y="68"/>
                        <a:pt x="41" y="64"/>
                      </a:cubicBezTo>
                      <a:lnTo>
                        <a:pt x="12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7" name="Freeform 26">
                  <a:extLst>
                    <a:ext uri="{FF2B5EF4-FFF2-40B4-BE49-F238E27FC236}">
                      <a16:creationId xmlns="" xmlns:a16="http://schemas.microsoft.com/office/drawing/2014/main" id="{85012AA0-B8F7-4D48-A766-9D45FF7F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22601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8" name="Freeform 27">
                  <a:extLst>
                    <a:ext uri="{FF2B5EF4-FFF2-40B4-BE49-F238E27FC236}">
                      <a16:creationId xmlns="" xmlns:a16="http://schemas.microsoft.com/office/drawing/2014/main" id="{837E998E-9F73-4241-AF09-0CF215C89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52763"/>
                  <a:ext cx="90488" cy="14288"/>
                </a:xfrm>
                <a:custGeom>
                  <a:avLst/>
                  <a:gdLst>
                    <a:gd name="T0" fmla="*/ 22 w 24"/>
                    <a:gd name="T1" fmla="*/ 0 h 4"/>
                    <a:gd name="T2" fmla="*/ 2 w 24"/>
                    <a:gd name="T3" fmla="*/ 0 h 4"/>
                    <a:gd name="T4" fmla="*/ 0 w 24"/>
                    <a:gd name="T5" fmla="*/ 2 h 4"/>
                    <a:gd name="T6" fmla="*/ 2 w 24"/>
                    <a:gd name="T7" fmla="*/ 4 h 4"/>
                    <a:gd name="T8" fmla="*/ 22 w 24"/>
                    <a:gd name="T9" fmla="*/ 4 h 4"/>
                    <a:gd name="T10" fmla="*/ 24 w 24"/>
                    <a:gd name="T11" fmla="*/ 2 h 4"/>
                    <a:gd name="T12" fmla="*/ 22 w 2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9" name="Freeform 28">
                  <a:extLst>
                    <a:ext uri="{FF2B5EF4-FFF2-40B4-BE49-F238E27FC236}">
                      <a16:creationId xmlns="" xmlns:a16="http://schemas.microsoft.com/office/drawing/2014/main" id="{EDE350EA-1B24-49F5-B4B7-ADCA5B1EA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082926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22 w 24"/>
                    <a:gd name="T3" fmla="*/ 0 h 4"/>
                    <a:gd name="T4" fmla="*/ 2 w 24"/>
                    <a:gd name="T5" fmla="*/ 0 h 4"/>
                    <a:gd name="T6" fmla="*/ 0 w 24"/>
                    <a:gd name="T7" fmla="*/ 2 h 4"/>
                    <a:gd name="T8" fmla="*/ 2 w 24"/>
                    <a:gd name="T9" fmla="*/ 4 h 4"/>
                    <a:gd name="T10" fmla="*/ 22 w 24"/>
                    <a:gd name="T11" fmla="*/ 4 h 4"/>
                    <a:gd name="T12" fmla="*/ 24 w 24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4" y="3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0" name="Freeform 29">
                  <a:extLst>
                    <a:ext uri="{FF2B5EF4-FFF2-40B4-BE49-F238E27FC236}">
                      <a16:creationId xmlns="" xmlns:a16="http://schemas.microsoft.com/office/drawing/2014/main" id="{F8E00270-A44E-41C9-A2C6-8BE1FD2F3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788" y="3113088"/>
                  <a:ext cx="60325" cy="14288"/>
                </a:xfrm>
                <a:custGeom>
                  <a:avLst/>
                  <a:gdLst>
                    <a:gd name="T0" fmla="*/ 2 w 16"/>
                    <a:gd name="T1" fmla="*/ 0 h 4"/>
                    <a:gd name="T2" fmla="*/ 0 w 16"/>
                    <a:gd name="T3" fmla="*/ 2 h 4"/>
                    <a:gd name="T4" fmla="*/ 2 w 16"/>
                    <a:gd name="T5" fmla="*/ 4 h 4"/>
                    <a:gd name="T6" fmla="*/ 14 w 16"/>
                    <a:gd name="T7" fmla="*/ 4 h 4"/>
                    <a:gd name="T8" fmla="*/ 16 w 16"/>
                    <a:gd name="T9" fmla="*/ 2 h 4"/>
                    <a:gd name="T10" fmla="*/ 14 w 16"/>
                    <a:gd name="T11" fmla="*/ 0 h 4"/>
                    <a:gd name="T12" fmla="*/ 2 w 1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6" y="3"/>
                        <a:pt x="16" y="2"/>
                      </a:cubicBezTo>
                      <a:cubicBezTo>
                        <a:pt x="16" y="1"/>
                        <a:pt x="15" y="0"/>
                        <a:pt x="1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30">
                  <a:extLst>
                    <a:ext uri="{FF2B5EF4-FFF2-40B4-BE49-F238E27FC236}">
                      <a16:creationId xmlns="" xmlns:a16="http://schemas.microsoft.com/office/drawing/2014/main" id="{4FF8C0FA-834A-4B0E-B8EB-E89DFA52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500" y="2886076"/>
                  <a:ext cx="134938" cy="106363"/>
                </a:xfrm>
                <a:custGeom>
                  <a:avLst/>
                  <a:gdLst>
                    <a:gd name="T0" fmla="*/ 2 w 36"/>
                    <a:gd name="T1" fmla="*/ 28 h 28"/>
                    <a:gd name="T2" fmla="*/ 34 w 36"/>
                    <a:gd name="T3" fmla="*/ 28 h 28"/>
                    <a:gd name="T4" fmla="*/ 36 w 36"/>
                    <a:gd name="T5" fmla="*/ 26 h 28"/>
                    <a:gd name="T6" fmla="*/ 36 w 36"/>
                    <a:gd name="T7" fmla="*/ 10 h 28"/>
                    <a:gd name="T8" fmla="*/ 34 w 36"/>
                    <a:gd name="T9" fmla="*/ 8 h 28"/>
                    <a:gd name="T10" fmla="*/ 28 w 36"/>
                    <a:gd name="T11" fmla="*/ 8 h 28"/>
                    <a:gd name="T12" fmla="*/ 18 w 36"/>
                    <a:gd name="T13" fmla="*/ 0 h 28"/>
                    <a:gd name="T14" fmla="*/ 8 w 36"/>
                    <a:gd name="T15" fmla="*/ 8 h 28"/>
                    <a:gd name="T16" fmla="*/ 2 w 36"/>
                    <a:gd name="T17" fmla="*/ 8 h 28"/>
                    <a:gd name="T18" fmla="*/ 0 w 36"/>
                    <a:gd name="T19" fmla="*/ 10 h 28"/>
                    <a:gd name="T20" fmla="*/ 0 w 36"/>
                    <a:gd name="T21" fmla="*/ 26 h 28"/>
                    <a:gd name="T22" fmla="*/ 2 w 36"/>
                    <a:gd name="T2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28">
                      <a:moveTo>
                        <a:pt x="2" y="28"/>
                      </a:move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8"/>
                        <a:pt x="36" y="27"/>
                        <a:pt x="36" y="26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5" y="8"/>
                        <a:pt x="3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3"/>
                        <a:pt x="23" y="0"/>
                        <a:pt x="18" y="0"/>
                      </a:cubicBezTo>
                      <a:cubicBezTo>
                        <a:pt x="13" y="0"/>
                        <a:pt x="9" y="3"/>
                        <a:pt x="8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="" xmlns:a16="http://schemas.microsoft.com/office/drawing/2014/main" id="{0E17F090-3E65-493F-96FF-5EC5D70E19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5275" y="3052763"/>
                  <a:ext cx="195263" cy="195263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41 w 52"/>
                    <a:gd name="T11" fmla="*/ 21 h 52"/>
                    <a:gd name="T12" fmla="*/ 24 w 52"/>
                    <a:gd name="T13" fmla="*/ 39 h 52"/>
                    <a:gd name="T14" fmla="*/ 11 w 52"/>
                    <a:gd name="T15" fmla="*/ 27 h 52"/>
                    <a:gd name="T16" fmla="*/ 11 w 52"/>
                    <a:gd name="T17" fmla="*/ 24 h 52"/>
                    <a:gd name="T18" fmla="*/ 14 w 52"/>
                    <a:gd name="T19" fmla="*/ 24 h 52"/>
                    <a:gd name="T20" fmla="*/ 24 w 52"/>
                    <a:gd name="T21" fmla="*/ 33 h 52"/>
                    <a:gd name="T22" fmla="*/ 38 w 52"/>
                    <a:gd name="T23" fmla="*/ 18 h 52"/>
                    <a:gd name="T24" fmla="*/ 40 w 52"/>
                    <a:gd name="T25" fmla="*/ 18 h 52"/>
                    <a:gd name="T26" fmla="*/ 41 w 52"/>
                    <a:gd name="T27" fmla="*/ 2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41" y="21"/>
                      </a:move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2" y="23"/>
                        <a:pt x="14" y="23"/>
                        <a:pt x="14" y="24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8" y="17"/>
                        <a:pt x="40" y="17"/>
                        <a:pt x="40" y="18"/>
                      </a:cubicBezTo>
                      <a:cubicBezTo>
                        <a:pt x="41" y="19"/>
                        <a:pt x="41" y="20"/>
                        <a:pt x="4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B6AFC6A-A284-4603-AA45-E1DF74F4DC8B}"/>
                  </a:ext>
                </a:extLst>
              </p:cNvPr>
              <p:cNvGrpSpPr/>
              <p:nvPr/>
            </p:nvGrpSpPr>
            <p:grpSpPr>
              <a:xfrm>
                <a:off x="948094" y="3672398"/>
                <a:ext cx="349864" cy="351403"/>
                <a:chOff x="4113213" y="2163763"/>
                <a:chExt cx="360363" cy="361950"/>
              </a:xfrm>
              <a:solidFill>
                <a:schemeClr val="accent4"/>
              </a:solidFill>
              <a:effectLst/>
            </p:grpSpPr>
            <p:sp>
              <p:nvSpPr>
                <p:cNvPr id="91" name="Freeform 185">
                  <a:extLst>
                    <a:ext uri="{FF2B5EF4-FFF2-40B4-BE49-F238E27FC236}">
                      <a16:creationId xmlns="" xmlns:a16="http://schemas.microsoft.com/office/drawing/2014/main" id="{37547323-9078-4B8B-8F30-F7EBC96D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82838"/>
                  <a:ext cx="120650" cy="120650"/>
                </a:xfrm>
                <a:custGeom>
                  <a:avLst/>
                  <a:gdLst>
                    <a:gd name="T0" fmla="*/ 45 w 76"/>
                    <a:gd name="T1" fmla="*/ 0 h 76"/>
                    <a:gd name="T2" fmla="*/ 0 w 76"/>
                    <a:gd name="T3" fmla="*/ 45 h 76"/>
                    <a:gd name="T4" fmla="*/ 31 w 76"/>
                    <a:gd name="T5" fmla="*/ 76 h 76"/>
                    <a:gd name="T6" fmla="*/ 76 w 76"/>
                    <a:gd name="T7" fmla="*/ 30 h 76"/>
                    <a:gd name="T8" fmla="*/ 45 w 76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45" y="0"/>
                      </a:moveTo>
                      <a:lnTo>
                        <a:pt x="0" y="45"/>
                      </a:lnTo>
                      <a:lnTo>
                        <a:pt x="31" y="76"/>
                      </a:lnTo>
                      <a:lnTo>
                        <a:pt x="76" y="3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186">
                  <a:extLst>
                    <a:ext uri="{FF2B5EF4-FFF2-40B4-BE49-F238E27FC236}">
                      <a16:creationId xmlns="" xmlns:a16="http://schemas.microsoft.com/office/drawing/2014/main" id="{4148B6B7-4C3F-4E57-9D19-EF7645B81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2600" y="2468563"/>
                  <a:ext cx="57150" cy="57150"/>
                </a:xfrm>
                <a:custGeom>
                  <a:avLst/>
                  <a:gdLst>
                    <a:gd name="T0" fmla="*/ 4 w 15"/>
                    <a:gd name="T1" fmla="*/ 0 h 15"/>
                    <a:gd name="T2" fmla="*/ 0 w 15"/>
                    <a:gd name="T3" fmla="*/ 12 h 15"/>
                    <a:gd name="T4" fmla="*/ 1 w 15"/>
                    <a:gd name="T5" fmla="*/ 14 h 15"/>
                    <a:gd name="T6" fmla="*/ 2 w 15"/>
                    <a:gd name="T7" fmla="*/ 15 h 15"/>
                    <a:gd name="T8" fmla="*/ 3 w 15"/>
                    <a:gd name="T9" fmla="*/ 15 h 15"/>
                    <a:gd name="T10" fmla="*/ 15 w 15"/>
                    <a:gd name="T11" fmla="*/ 11 h 15"/>
                    <a:gd name="T12" fmla="*/ 4 w 15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5">
                      <a:moveTo>
                        <a:pt x="4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5"/>
                        <a:pt x="2" y="15"/>
                        <a:pt x="3" y="15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187">
                  <a:extLst>
                    <a:ext uri="{FF2B5EF4-FFF2-40B4-BE49-F238E27FC236}">
                      <a16:creationId xmlns="" xmlns:a16="http://schemas.microsoft.com/office/drawing/2014/main" id="{20E7607E-A499-449B-97CA-E71246D59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963" y="2344738"/>
                  <a:ext cx="74613" cy="74613"/>
                </a:xfrm>
                <a:custGeom>
                  <a:avLst/>
                  <a:gdLst>
                    <a:gd name="T0" fmla="*/ 19 w 20"/>
                    <a:gd name="T1" fmla="*/ 11 h 20"/>
                    <a:gd name="T2" fmla="*/ 9 w 20"/>
                    <a:gd name="T3" fmla="*/ 1 h 20"/>
                    <a:gd name="T4" fmla="*/ 7 w 20"/>
                    <a:gd name="T5" fmla="*/ 1 h 20"/>
                    <a:gd name="T6" fmla="*/ 0 w 20"/>
                    <a:gd name="T7" fmla="*/ 7 h 20"/>
                    <a:gd name="T8" fmla="*/ 13 w 20"/>
                    <a:gd name="T9" fmla="*/ 20 h 20"/>
                    <a:gd name="T10" fmla="*/ 19 w 20"/>
                    <a:gd name="T11" fmla="*/ 13 h 20"/>
                    <a:gd name="T12" fmla="*/ 19 w 20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9" y="11"/>
                      </a:move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3"/>
                        <a:pt x="20" y="11"/>
                        <a:pt x="1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188">
                  <a:extLst>
                    <a:ext uri="{FF2B5EF4-FFF2-40B4-BE49-F238E27FC236}">
                      <a16:creationId xmlns="" xmlns:a16="http://schemas.microsoft.com/office/drawing/2014/main" id="{8CF42DA8-3853-4058-BE13-CA67BAE2E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3213" y="2163763"/>
                  <a:ext cx="255588" cy="331788"/>
                </a:xfrm>
                <a:custGeom>
                  <a:avLst/>
                  <a:gdLst>
                    <a:gd name="T0" fmla="*/ 48 w 68"/>
                    <a:gd name="T1" fmla="*/ 78 h 88"/>
                    <a:gd name="T2" fmla="*/ 50 w 68"/>
                    <a:gd name="T3" fmla="*/ 76 h 88"/>
                    <a:gd name="T4" fmla="*/ 68 w 68"/>
                    <a:gd name="T5" fmla="*/ 58 h 88"/>
                    <a:gd name="T6" fmla="*/ 68 w 68"/>
                    <a:gd name="T7" fmla="*/ 22 h 88"/>
                    <a:gd name="T8" fmla="*/ 67 w 68"/>
                    <a:gd name="T9" fmla="*/ 21 h 88"/>
                    <a:gd name="T10" fmla="*/ 47 w 68"/>
                    <a:gd name="T11" fmla="*/ 1 h 88"/>
                    <a:gd name="T12" fmla="*/ 46 w 68"/>
                    <a:gd name="T13" fmla="*/ 0 h 88"/>
                    <a:gd name="T14" fmla="*/ 2 w 68"/>
                    <a:gd name="T15" fmla="*/ 0 h 88"/>
                    <a:gd name="T16" fmla="*/ 0 w 68"/>
                    <a:gd name="T17" fmla="*/ 2 h 88"/>
                    <a:gd name="T18" fmla="*/ 0 w 68"/>
                    <a:gd name="T19" fmla="*/ 86 h 88"/>
                    <a:gd name="T20" fmla="*/ 2 w 68"/>
                    <a:gd name="T21" fmla="*/ 88 h 88"/>
                    <a:gd name="T22" fmla="*/ 45 w 68"/>
                    <a:gd name="T23" fmla="*/ 88 h 88"/>
                    <a:gd name="T24" fmla="*/ 48 w 68"/>
                    <a:gd name="T25" fmla="*/ 78 h 88"/>
                    <a:gd name="T26" fmla="*/ 46 w 68"/>
                    <a:gd name="T27" fmla="*/ 2 h 88"/>
                    <a:gd name="T28" fmla="*/ 66 w 68"/>
                    <a:gd name="T29" fmla="*/ 22 h 88"/>
                    <a:gd name="T30" fmla="*/ 46 w 68"/>
                    <a:gd name="T31" fmla="*/ 22 h 88"/>
                    <a:gd name="T32" fmla="*/ 46 w 68"/>
                    <a:gd name="T33" fmla="*/ 2 h 88"/>
                    <a:gd name="T34" fmla="*/ 36 w 68"/>
                    <a:gd name="T35" fmla="*/ 40 h 88"/>
                    <a:gd name="T36" fmla="*/ 52 w 68"/>
                    <a:gd name="T37" fmla="*/ 40 h 88"/>
                    <a:gd name="T38" fmla="*/ 54 w 68"/>
                    <a:gd name="T39" fmla="*/ 42 h 88"/>
                    <a:gd name="T40" fmla="*/ 52 w 68"/>
                    <a:gd name="T41" fmla="*/ 44 h 88"/>
                    <a:gd name="T42" fmla="*/ 36 w 68"/>
                    <a:gd name="T43" fmla="*/ 44 h 88"/>
                    <a:gd name="T44" fmla="*/ 34 w 68"/>
                    <a:gd name="T45" fmla="*/ 42 h 88"/>
                    <a:gd name="T46" fmla="*/ 36 w 68"/>
                    <a:gd name="T47" fmla="*/ 40 h 88"/>
                    <a:gd name="T48" fmla="*/ 31 w 68"/>
                    <a:gd name="T49" fmla="*/ 51 h 88"/>
                    <a:gd name="T50" fmla="*/ 21 w 68"/>
                    <a:gd name="T51" fmla="*/ 61 h 88"/>
                    <a:gd name="T52" fmla="*/ 20 w 68"/>
                    <a:gd name="T53" fmla="*/ 62 h 88"/>
                    <a:gd name="T54" fmla="*/ 19 w 68"/>
                    <a:gd name="T55" fmla="*/ 61 h 88"/>
                    <a:gd name="T56" fmla="*/ 13 w 68"/>
                    <a:gd name="T57" fmla="*/ 55 h 88"/>
                    <a:gd name="T58" fmla="*/ 13 w 68"/>
                    <a:gd name="T59" fmla="*/ 53 h 88"/>
                    <a:gd name="T60" fmla="*/ 15 w 68"/>
                    <a:gd name="T61" fmla="*/ 53 h 88"/>
                    <a:gd name="T62" fmla="*/ 20 w 68"/>
                    <a:gd name="T63" fmla="*/ 57 h 88"/>
                    <a:gd name="T64" fmla="*/ 29 w 68"/>
                    <a:gd name="T65" fmla="*/ 49 h 88"/>
                    <a:gd name="T66" fmla="*/ 31 w 68"/>
                    <a:gd name="T67" fmla="*/ 49 h 88"/>
                    <a:gd name="T68" fmla="*/ 31 w 68"/>
                    <a:gd name="T69" fmla="*/ 51 h 88"/>
                    <a:gd name="T70" fmla="*/ 31 w 68"/>
                    <a:gd name="T71" fmla="*/ 35 h 88"/>
                    <a:gd name="T72" fmla="*/ 21 w 68"/>
                    <a:gd name="T73" fmla="*/ 45 h 88"/>
                    <a:gd name="T74" fmla="*/ 20 w 68"/>
                    <a:gd name="T75" fmla="*/ 46 h 88"/>
                    <a:gd name="T76" fmla="*/ 19 w 68"/>
                    <a:gd name="T77" fmla="*/ 45 h 88"/>
                    <a:gd name="T78" fmla="*/ 13 w 68"/>
                    <a:gd name="T79" fmla="*/ 39 h 88"/>
                    <a:gd name="T80" fmla="*/ 13 w 68"/>
                    <a:gd name="T81" fmla="*/ 37 h 88"/>
                    <a:gd name="T82" fmla="*/ 15 w 68"/>
                    <a:gd name="T83" fmla="*/ 37 h 88"/>
                    <a:gd name="T84" fmla="*/ 20 w 68"/>
                    <a:gd name="T85" fmla="*/ 41 h 88"/>
                    <a:gd name="T86" fmla="*/ 29 w 68"/>
                    <a:gd name="T87" fmla="*/ 33 h 88"/>
                    <a:gd name="T88" fmla="*/ 31 w 68"/>
                    <a:gd name="T89" fmla="*/ 33 h 88"/>
                    <a:gd name="T90" fmla="*/ 31 w 68"/>
                    <a:gd name="T91" fmla="*/ 35 h 88"/>
                    <a:gd name="T92" fmla="*/ 34 w 68"/>
                    <a:gd name="T93" fmla="*/ 58 h 88"/>
                    <a:gd name="T94" fmla="*/ 36 w 68"/>
                    <a:gd name="T95" fmla="*/ 56 h 88"/>
                    <a:gd name="T96" fmla="*/ 52 w 68"/>
                    <a:gd name="T97" fmla="*/ 56 h 88"/>
                    <a:gd name="T98" fmla="*/ 54 w 68"/>
                    <a:gd name="T99" fmla="*/ 58 h 88"/>
                    <a:gd name="T100" fmla="*/ 52 w 68"/>
                    <a:gd name="T101" fmla="*/ 60 h 88"/>
                    <a:gd name="T102" fmla="*/ 36 w 68"/>
                    <a:gd name="T103" fmla="*/ 60 h 88"/>
                    <a:gd name="T104" fmla="*/ 34 w 68"/>
                    <a:gd name="T105" fmla="*/ 5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88">
                      <a:moveTo>
                        <a:pt x="48" y="78"/>
                      </a:moveTo>
                      <a:cubicBezTo>
                        <a:pt x="49" y="77"/>
                        <a:pt x="49" y="76"/>
                        <a:pt x="50" y="76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1"/>
                        <a:pt x="68" y="21"/>
                        <a:pt x="67" y="2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0"/>
                        <a:pt x="47" y="0"/>
                        <a:pt x="4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1" y="88"/>
                        <a:pt x="2" y="88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lnTo>
                        <a:pt x="48" y="78"/>
                      </a:lnTo>
                      <a:close/>
                      <a:moveTo>
                        <a:pt x="46" y="2"/>
                      </a:move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lnTo>
                        <a:pt x="46" y="2"/>
                      </a:lnTo>
                      <a:close/>
                      <a:moveTo>
                        <a:pt x="36" y="40"/>
                      </a:move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3" y="40"/>
                        <a:pt x="54" y="41"/>
                        <a:pt x="54" y="42"/>
                      </a:cubicBezTo>
                      <a:cubicBezTo>
                        <a:pt x="54" y="43"/>
                        <a:pt x="53" y="44"/>
                        <a:pt x="52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5" y="44"/>
                        <a:pt x="34" y="43"/>
                        <a:pt x="34" y="42"/>
                      </a:cubicBezTo>
                      <a:cubicBezTo>
                        <a:pt x="34" y="41"/>
                        <a:pt x="35" y="40"/>
                        <a:pt x="36" y="40"/>
                      </a:cubicBezTo>
                      <a:close/>
                      <a:moveTo>
                        <a:pt x="31" y="51"/>
                      </a:moveTo>
                      <a:cubicBezTo>
                        <a:pt x="21" y="61"/>
                        <a:pt x="21" y="61"/>
                        <a:pt x="21" y="61"/>
                      </a:cubicBezTo>
                      <a:cubicBezTo>
                        <a:pt x="21" y="62"/>
                        <a:pt x="21" y="62"/>
                        <a:pt x="20" y="62"/>
                      </a:cubicBezTo>
                      <a:cubicBezTo>
                        <a:pt x="19" y="62"/>
                        <a:pt x="19" y="62"/>
                        <a:pt x="19" y="61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2" y="55"/>
                        <a:pt x="12" y="53"/>
                        <a:pt x="13" y="53"/>
                      </a:cubicBezTo>
                      <a:cubicBezTo>
                        <a:pt x="13" y="52"/>
                        <a:pt x="15" y="52"/>
                        <a:pt x="15" y="53"/>
                      </a:cubicBez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8"/>
                        <a:pt x="31" y="48"/>
                        <a:pt x="31" y="49"/>
                      </a:cubicBezTo>
                      <a:cubicBezTo>
                        <a:pt x="32" y="49"/>
                        <a:pt x="32" y="51"/>
                        <a:pt x="31" y="51"/>
                      </a:cubicBezTo>
                      <a:close/>
                      <a:moveTo>
                        <a:pt x="31" y="35"/>
                      </a:move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19" y="46"/>
                        <a:pt x="19" y="46"/>
                        <a:pt x="19" y="45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7"/>
                        <a:pt x="13" y="37"/>
                      </a:cubicBezTo>
                      <a:cubicBezTo>
                        <a:pt x="13" y="36"/>
                        <a:pt x="15" y="36"/>
                        <a:pt x="15" y="37"/>
                      </a:cubicBezTo>
                      <a:cubicBezTo>
                        <a:pt x="20" y="41"/>
                        <a:pt x="20" y="41"/>
                        <a:pt x="20" y="41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29" y="32"/>
                        <a:pt x="31" y="32"/>
                        <a:pt x="31" y="33"/>
                      </a:cubicBezTo>
                      <a:cubicBezTo>
                        <a:pt x="32" y="33"/>
                        <a:pt x="32" y="35"/>
                        <a:pt x="31" y="35"/>
                      </a:cubicBezTo>
                      <a:close/>
                      <a:moveTo>
                        <a:pt x="34" y="58"/>
                      </a:moveTo>
                      <a:cubicBezTo>
                        <a:pt x="34" y="57"/>
                        <a:pt x="35" y="56"/>
                        <a:pt x="36" y="56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3" y="56"/>
                        <a:pt x="54" y="57"/>
                        <a:pt x="54" y="58"/>
                      </a:cubicBezTo>
                      <a:cubicBezTo>
                        <a:pt x="54" y="59"/>
                        <a:pt x="53" y="60"/>
                        <a:pt x="52" y="60"/>
                      </a:cubicBezTo>
                      <a:cubicBezTo>
                        <a:pt x="36" y="60"/>
                        <a:pt x="36" y="60"/>
                        <a:pt x="36" y="60"/>
                      </a:cubicBezTo>
                      <a:cubicBezTo>
                        <a:pt x="35" y="60"/>
                        <a:pt x="34" y="59"/>
                        <a:pt x="34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673FF35A-F0E5-49E0-B603-AEC2735872BF}"/>
                  </a:ext>
                </a:extLst>
              </p:cNvPr>
              <p:cNvGrpSpPr/>
              <p:nvPr/>
            </p:nvGrpSpPr>
            <p:grpSpPr>
              <a:xfrm>
                <a:off x="984449" y="4309310"/>
                <a:ext cx="247110" cy="236856"/>
                <a:chOff x="9161463" y="3975100"/>
                <a:chExt cx="363538" cy="357188"/>
              </a:xfrm>
              <a:solidFill>
                <a:schemeClr val="accent1"/>
              </a:solidFill>
              <a:effectLst/>
            </p:grpSpPr>
            <p:sp>
              <p:nvSpPr>
                <p:cNvPr id="65" name="Freeform 7">
                  <a:extLst>
                    <a:ext uri="{FF2B5EF4-FFF2-40B4-BE49-F238E27FC236}">
                      <a16:creationId xmlns="" xmlns:a16="http://schemas.microsoft.com/office/drawing/2014/main" id="{7BB6374A-446B-4ED0-A5CB-B1109F67A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3850" y="4203700"/>
                  <a:ext cx="127000" cy="98425"/>
                </a:xfrm>
                <a:custGeom>
                  <a:avLst/>
                  <a:gdLst>
                    <a:gd name="T0" fmla="*/ 32 w 34"/>
                    <a:gd name="T1" fmla="*/ 0 h 26"/>
                    <a:gd name="T2" fmla="*/ 17 w 34"/>
                    <a:gd name="T3" fmla="*/ 0 h 26"/>
                    <a:gd name="T4" fmla="*/ 0 w 34"/>
                    <a:gd name="T5" fmla="*/ 19 h 26"/>
                    <a:gd name="T6" fmla="*/ 1 w 34"/>
                    <a:gd name="T7" fmla="*/ 20 h 26"/>
                    <a:gd name="T8" fmla="*/ 2 w 34"/>
                    <a:gd name="T9" fmla="*/ 21 h 26"/>
                    <a:gd name="T10" fmla="*/ 10 w 34"/>
                    <a:gd name="T11" fmla="*/ 26 h 26"/>
                    <a:gd name="T12" fmla="*/ 32 w 34"/>
                    <a:gd name="T13" fmla="*/ 26 h 26"/>
                    <a:gd name="T14" fmla="*/ 34 w 34"/>
                    <a:gd name="T15" fmla="*/ 24 h 26"/>
                    <a:gd name="T16" fmla="*/ 34 w 34"/>
                    <a:gd name="T17" fmla="*/ 2 h 26"/>
                    <a:gd name="T18" fmla="*/ 32 w 34"/>
                    <a:gd name="T1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6">
                      <a:moveTo>
                        <a:pt x="32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3" y="23"/>
                        <a:pt x="7" y="26"/>
                        <a:pt x="10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3" y="26"/>
                        <a:pt x="34" y="25"/>
                        <a:pt x="34" y="24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3" y="0"/>
                        <a:pt x="3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="" xmlns:a16="http://schemas.microsoft.com/office/drawing/2014/main" id="{16307071-CA4E-4089-87B8-05AB91248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3" y="4113213"/>
                  <a:ext cx="142875" cy="147638"/>
                </a:xfrm>
                <a:custGeom>
                  <a:avLst/>
                  <a:gdLst>
                    <a:gd name="T0" fmla="*/ 29 w 38"/>
                    <a:gd name="T1" fmla="*/ 20 h 39"/>
                    <a:gd name="T2" fmla="*/ 36 w 38"/>
                    <a:gd name="T3" fmla="*/ 20 h 39"/>
                    <a:gd name="T4" fmla="*/ 38 w 38"/>
                    <a:gd name="T5" fmla="*/ 19 h 39"/>
                    <a:gd name="T6" fmla="*/ 38 w 38"/>
                    <a:gd name="T7" fmla="*/ 17 h 39"/>
                    <a:gd name="T8" fmla="*/ 26 w 38"/>
                    <a:gd name="T9" fmla="*/ 1 h 39"/>
                    <a:gd name="T10" fmla="*/ 24 w 38"/>
                    <a:gd name="T11" fmla="*/ 0 h 39"/>
                    <a:gd name="T12" fmla="*/ 2 w 38"/>
                    <a:gd name="T13" fmla="*/ 0 h 39"/>
                    <a:gd name="T14" fmla="*/ 0 w 38"/>
                    <a:gd name="T15" fmla="*/ 1 h 39"/>
                    <a:gd name="T16" fmla="*/ 1 w 38"/>
                    <a:gd name="T17" fmla="*/ 4 h 39"/>
                    <a:gd name="T18" fmla="*/ 5 w 38"/>
                    <a:gd name="T19" fmla="*/ 6 h 39"/>
                    <a:gd name="T20" fmla="*/ 2 w 38"/>
                    <a:gd name="T21" fmla="*/ 14 h 39"/>
                    <a:gd name="T22" fmla="*/ 12 w 38"/>
                    <a:gd name="T23" fmla="*/ 39 h 39"/>
                    <a:gd name="T24" fmla="*/ 29 w 38"/>
                    <a:gd name="T25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9">
                      <a:moveTo>
                        <a:pt x="29" y="20"/>
                      </a:move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7" y="20"/>
                        <a:pt x="37" y="20"/>
                        <a:pt x="38" y="19"/>
                      </a:cubicBezTo>
                      <a:cubicBezTo>
                        <a:pt x="38" y="18"/>
                        <a:pt x="38" y="17"/>
                        <a:pt x="38" y="1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8"/>
                        <a:pt x="2" y="10"/>
                        <a:pt x="2" y="14"/>
                      </a:cubicBezTo>
                      <a:cubicBezTo>
                        <a:pt x="2" y="18"/>
                        <a:pt x="7" y="30"/>
                        <a:pt x="12" y="39"/>
                      </a:cubicBezTo>
                      <a:cubicBezTo>
                        <a:pt x="12" y="39"/>
                        <a:pt x="28" y="21"/>
                        <a:pt x="29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8074928D-4282-4DA4-A5A4-D33127DE8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0063" y="4076700"/>
                  <a:ext cx="134938" cy="112713"/>
                </a:xfrm>
                <a:custGeom>
                  <a:avLst/>
                  <a:gdLst>
                    <a:gd name="T0" fmla="*/ 34 w 36"/>
                    <a:gd name="T1" fmla="*/ 20 h 30"/>
                    <a:gd name="T2" fmla="*/ 21 w 36"/>
                    <a:gd name="T3" fmla="*/ 2 h 30"/>
                    <a:gd name="T4" fmla="*/ 19 w 36"/>
                    <a:gd name="T5" fmla="*/ 1 h 30"/>
                    <a:gd name="T6" fmla="*/ 1 w 36"/>
                    <a:gd name="T7" fmla="*/ 13 h 30"/>
                    <a:gd name="T8" fmla="*/ 0 w 36"/>
                    <a:gd name="T9" fmla="*/ 14 h 30"/>
                    <a:gd name="T10" fmla="*/ 1 w 36"/>
                    <a:gd name="T11" fmla="*/ 16 h 30"/>
                    <a:gd name="T12" fmla="*/ 10 w 36"/>
                    <a:gd name="T13" fmla="*/ 28 h 30"/>
                    <a:gd name="T14" fmla="*/ 34 w 36"/>
                    <a:gd name="T15" fmla="*/ 30 h 30"/>
                    <a:gd name="T16" fmla="*/ 35 w 36"/>
                    <a:gd name="T17" fmla="*/ 28 h 30"/>
                    <a:gd name="T18" fmla="*/ 34 w 36"/>
                    <a:gd name="T19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30">
                      <a:moveTo>
                        <a:pt x="34" y="20"/>
                      </a:move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9"/>
                        <a:pt x="35" y="28"/>
                        <a:pt x="35" y="28"/>
                      </a:cubicBezTo>
                      <a:cubicBezTo>
                        <a:pt x="36" y="26"/>
                        <a:pt x="36" y="22"/>
                        <a:pt x="3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="" xmlns:a16="http://schemas.microsoft.com/office/drawing/2014/main" id="{18C8180C-6E5C-4CC6-B924-B0D2E45B9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6725" y="4173538"/>
                  <a:ext cx="153988" cy="158750"/>
                </a:xfrm>
                <a:custGeom>
                  <a:avLst/>
                  <a:gdLst>
                    <a:gd name="T0" fmla="*/ 16 w 41"/>
                    <a:gd name="T1" fmla="*/ 6 h 42"/>
                    <a:gd name="T2" fmla="*/ 16 w 41"/>
                    <a:gd name="T3" fmla="*/ 2 h 42"/>
                    <a:gd name="T4" fmla="*/ 15 w 41"/>
                    <a:gd name="T5" fmla="*/ 0 h 42"/>
                    <a:gd name="T6" fmla="*/ 12 w 41"/>
                    <a:gd name="T7" fmla="*/ 1 h 42"/>
                    <a:gd name="T8" fmla="*/ 0 w 41"/>
                    <a:gd name="T9" fmla="*/ 19 h 42"/>
                    <a:gd name="T10" fmla="*/ 0 w 41"/>
                    <a:gd name="T11" fmla="*/ 21 h 42"/>
                    <a:gd name="T12" fmla="*/ 12 w 41"/>
                    <a:gd name="T13" fmla="*/ 41 h 42"/>
                    <a:gd name="T14" fmla="*/ 13 w 41"/>
                    <a:gd name="T15" fmla="*/ 42 h 42"/>
                    <a:gd name="T16" fmla="*/ 15 w 41"/>
                    <a:gd name="T17" fmla="*/ 40 h 42"/>
                    <a:gd name="T18" fmla="*/ 16 w 41"/>
                    <a:gd name="T19" fmla="*/ 34 h 42"/>
                    <a:gd name="T20" fmla="*/ 19 w 41"/>
                    <a:gd name="T21" fmla="*/ 34 h 42"/>
                    <a:gd name="T22" fmla="*/ 19 w 41"/>
                    <a:gd name="T23" fmla="*/ 34 h 42"/>
                    <a:gd name="T24" fmla="*/ 24 w 41"/>
                    <a:gd name="T25" fmla="*/ 32 h 42"/>
                    <a:gd name="T26" fmla="*/ 41 w 41"/>
                    <a:gd name="T27" fmla="*/ 8 h 42"/>
                    <a:gd name="T28" fmla="*/ 16 w 41"/>
                    <a:gd name="T29" fmla="*/ 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" h="42">
                      <a:moveTo>
                        <a:pt x="16" y="6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2"/>
                        <a:pt x="13" y="42"/>
                        <a:pt x="13" y="42"/>
                      </a:cubicBezTo>
                      <a:cubicBezTo>
                        <a:pt x="14" y="42"/>
                        <a:pt x="15" y="41"/>
                        <a:pt x="15" y="40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7" y="34"/>
                        <a:pt x="18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21" y="34"/>
                        <a:pt x="22" y="33"/>
                        <a:pt x="24" y="32"/>
                      </a:cubicBezTo>
                      <a:cubicBezTo>
                        <a:pt x="27" y="30"/>
                        <a:pt x="32" y="22"/>
                        <a:pt x="41" y="8"/>
                      </a:cubicBezTo>
                      <a:cubicBezTo>
                        <a:pt x="41" y="8"/>
                        <a:pt x="16" y="6"/>
                        <a:pt x="16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1">
                  <a:extLst>
                    <a:ext uri="{FF2B5EF4-FFF2-40B4-BE49-F238E27FC236}">
                      <a16:creationId xmlns="" xmlns:a16="http://schemas.microsoft.com/office/drawing/2014/main" id="{5F2A5D2B-9FAD-4A82-8203-90E2964C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025" y="3975100"/>
                  <a:ext cx="109538" cy="138113"/>
                </a:xfrm>
                <a:custGeom>
                  <a:avLst/>
                  <a:gdLst>
                    <a:gd name="T0" fmla="*/ 1 w 29"/>
                    <a:gd name="T1" fmla="*/ 27 h 37"/>
                    <a:gd name="T2" fmla="*/ 20 w 29"/>
                    <a:gd name="T3" fmla="*/ 36 h 37"/>
                    <a:gd name="T4" fmla="*/ 21 w 29"/>
                    <a:gd name="T5" fmla="*/ 37 h 37"/>
                    <a:gd name="T6" fmla="*/ 23 w 29"/>
                    <a:gd name="T7" fmla="*/ 35 h 37"/>
                    <a:gd name="T8" fmla="*/ 29 w 29"/>
                    <a:gd name="T9" fmla="*/ 22 h 37"/>
                    <a:gd name="T10" fmla="*/ 19 w 29"/>
                    <a:gd name="T11" fmla="*/ 0 h 37"/>
                    <a:gd name="T12" fmla="*/ 18 w 29"/>
                    <a:gd name="T13" fmla="*/ 0 h 37"/>
                    <a:gd name="T14" fmla="*/ 17 w 29"/>
                    <a:gd name="T15" fmla="*/ 0 h 37"/>
                    <a:gd name="T16" fmla="*/ 17 w 29"/>
                    <a:gd name="T17" fmla="*/ 0 h 37"/>
                    <a:gd name="T18" fmla="*/ 10 w 29"/>
                    <a:gd name="T19" fmla="*/ 4 h 37"/>
                    <a:gd name="T20" fmla="*/ 0 w 29"/>
                    <a:gd name="T21" fmla="*/ 25 h 37"/>
                    <a:gd name="T22" fmla="*/ 0 w 29"/>
                    <a:gd name="T23" fmla="*/ 26 h 37"/>
                    <a:gd name="T24" fmla="*/ 1 w 29"/>
                    <a:gd name="T25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7">
                      <a:moveTo>
                        <a:pt x="1" y="27"/>
                      </a:move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2" y="37"/>
                        <a:pt x="23" y="36"/>
                        <a:pt x="23" y="35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1" y="2"/>
                        <a:pt x="1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1" y="27"/>
                        <a:pt x="1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4" name="Freeform 12">
                  <a:extLst>
                    <a:ext uri="{FF2B5EF4-FFF2-40B4-BE49-F238E27FC236}">
                      <a16:creationId xmlns="" xmlns:a16="http://schemas.microsoft.com/office/drawing/2014/main" id="{61D24060-1B7B-48B5-8FA6-2475B9405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4175" y="3975100"/>
                  <a:ext cx="195263" cy="109538"/>
                </a:xfrm>
                <a:custGeom>
                  <a:avLst/>
                  <a:gdLst>
                    <a:gd name="T0" fmla="*/ 42 w 52"/>
                    <a:gd name="T1" fmla="*/ 28 h 29"/>
                    <a:gd name="T2" fmla="*/ 52 w 52"/>
                    <a:gd name="T3" fmla="*/ 8 h 29"/>
                    <a:gd name="T4" fmla="*/ 51 w 52"/>
                    <a:gd name="T5" fmla="*/ 6 h 29"/>
                    <a:gd name="T6" fmla="*/ 49 w 52"/>
                    <a:gd name="T7" fmla="*/ 6 h 29"/>
                    <a:gd name="T8" fmla="*/ 43 w 52"/>
                    <a:gd name="T9" fmla="*/ 8 h 29"/>
                    <a:gd name="T10" fmla="*/ 38 w 52"/>
                    <a:gd name="T11" fmla="*/ 2 h 29"/>
                    <a:gd name="T12" fmla="*/ 13 w 52"/>
                    <a:gd name="T13" fmla="*/ 0 h 29"/>
                    <a:gd name="T14" fmla="*/ 8 w 52"/>
                    <a:gd name="T15" fmla="*/ 0 h 29"/>
                    <a:gd name="T16" fmla="*/ 19 w 52"/>
                    <a:gd name="T17" fmla="*/ 24 h 29"/>
                    <a:gd name="T18" fmla="*/ 16 w 52"/>
                    <a:gd name="T19" fmla="*/ 27 h 29"/>
                    <a:gd name="T20" fmla="*/ 17 w 52"/>
                    <a:gd name="T21" fmla="*/ 28 h 29"/>
                    <a:gd name="T22" fmla="*/ 18 w 52"/>
                    <a:gd name="T23" fmla="*/ 29 h 29"/>
                    <a:gd name="T24" fmla="*/ 40 w 52"/>
                    <a:gd name="T25" fmla="*/ 29 h 29"/>
                    <a:gd name="T26" fmla="*/ 42 w 52"/>
                    <a:gd name="T27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29">
                      <a:moveTo>
                        <a:pt x="42" y="28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8"/>
                        <a:pt x="52" y="7"/>
                        <a:pt x="51" y="6"/>
                      </a:cubicBezTo>
                      <a:cubicBezTo>
                        <a:pt x="51" y="5"/>
                        <a:pt x="50" y="5"/>
                        <a:pt x="49" y="6"/>
                      </a:cubicBezTo>
                      <a:cubicBezTo>
                        <a:pt x="43" y="8"/>
                        <a:pt x="43" y="8"/>
                        <a:pt x="43" y="8"/>
                      </a:cubicBezTo>
                      <a:cubicBezTo>
                        <a:pt x="43" y="6"/>
                        <a:pt x="41" y="3"/>
                        <a:pt x="38" y="2"/>
                      </a:cubicBezTo>
                      <a:cubicBezTo>
                        <a:pt x="36" y="1"/>
                        <a:pt x="33" y="0"/>
                        <a:pt x="13" y="0"/>
                      </a:cubicBezTo>
                      <a:cubicBezTo>
                        <a:pt x="11" y="0"/>
                        <a:pt x="10" y="0"/>
                        <a:pt x="8" y="0"/>
                      </a:cubicBezTo>
                      <a:cubicBezTo>
                        <a:pt x="8" y="0"/>
                        <a:pt x="19" y="23"/>
                        <a:pt x="19" y="24"/>
                      </a:cubicBezTo>
                      <a:cubicBezTo>
                        <a:pt x="18" y="25"/>
                        <a:pt x="16" y="26"/>
                        <a:pt x="16" y="27"/>
                      </a:cubicBezTo>
                      <a:cubicBezTo>
                        <a:pt x="16" y="28"/>
                        <a:pt x="16" y="28"/>
                        <a:pt x="17" y="28"/>
                      </a:cubicBezTo>
                      <a:cubicBezTo>
                        <a:pt x="17" y="29"/>
                        <a:pt x="18" y="29"/>
                        <a:pt x="18" y="29"/>
                      </a:cubicBezTo>
                      <a:cubicBezTo>
                        <a:pt x="18" y="29"/>
                        <a:pt x="0" y="29"/>
                        <a:pt x="40" y="29"/>
                      </a:cubicBezTo>
                      <a:cubicBezTo>
                        <a:pt x="41" y="29"/>
                        <a:pt x="41" y="29"/>
                        <a:pt x="42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D33E9858-39A2-4E9B-BDD2-43511EFAAC56}"/>
                  </a:ext>
                </a:extLst>
              </p:cNvPr>
              <p:cNvGrpSpPr/>
              <p:nvPr/>
            </p:nvGrpSpPr>
            <p:grpSpPr>
              <a:xfrm>
                <a:off x="2302593" y="4098442"/>
                <a:ext cx="351403" cy="351403"/>
                <a:chOff x="3390900" y="1803400"/>
                <a:chExt cx="361950" cy="361950"/>
              </a:xfrm>
              <a:solidFill>
                <a:schemeClr val="accent1"/>
              </a:solidFill>
              <a:effectLst/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3CD9EA48-3CB7-4760-8243-2734CE9E8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0900" y="2014538"/>
                  <a:ext cx="68263" cy="134938"/>
                </a:xfrm>
                <a:custGeom>
                  <a:avLst/>
                  <a:gdLst>
                    <a:gd name="T0" fmla="*/ 16 w 18"/>
                    <a:gd name="T1" fmla="*/ 0 h 36"/>
                    <a:gd name="T2" fmla="*/ 2 w 18"/>
                    <a:gd name="T3" fmla="*/ 0 h 36"/>
                    <a:gd name="T4" fmla="*/ 0 w 18"/>
                    <a:gd name="T5" fmla="*/ 2 h 36"/>
                    <a:gd name="T6" fmla="*/ 0 w 18"/>
                    <a:gd name="T7" fmla="*/ 34 h 36"/>
                    <a:gd name="T8" fmla="*/ 2 w 18"/>
                    <a:gd name="T9" fmla="*/ 36 h 36"/>
                    <a:gd name="T10" fmla="*/ 16 w 18"/>
                    <a:gd name="T11" fmla="*/ 36 h 36"/>
                    <a:gd name="T12" fmla="*/ 18 w 18"/>
                    <a:gd name="T13" fmla="*/ 34 h 36"/>
                    <a:gd name="T14" fmla="*/ 18 w 18"/>
                    <a:gd name="T15" fmla="*/ 2 h 36"/>
                    <a:gd name="T16" fmla="*/ 16 w 1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6">
                      <a:moveTo>
                        <a:pt x="1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8" y="35"/>
                        <a:pt x="18" y="34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BBF893F7-192B-49E1-AF45-7CCC82B60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0" y="2028825"/>
                  <a:ext cx="285750" cy="136525"/>
                </a:xfrm>
                <a:custGeom>
                  <a:avLst/>
                  <a:gdLst>
                    <a:gd name="T0" fmla="*/ 75 w 76"/>
                    <a:gd name="T1" fmla="*/ 13 h 36"/>
                    <a:gd name="T2" fmla="*/ 61 w 76"/>
                    <a:gd name="T3" fmla="*/ 8 h 36"/>
                    <a:gd name="T4" fmla="*/ 49 w 76"/>
                    <a:gd name="T5" fmla="*/ 12 h 36"/>
                    <a:gd name="T6" fmla="*/ 49 w 76"/>
                    <a:gd name="T7" fmla="*/ 14 h 36"/>
                    <a:gd name="T8" fmla="*/ 47 w 76"/>
                    <a:gd name="T9" fmla="*/ 21 h 36"/>
                    <a:gd name="T10" fmla="*/ 40 w 76"/>
                    <a:gd name="T11" fmla="*/ 24 h 36"/>
                    <a:gd name="T12" fmla="*/ 18 w 76"/>
                    <a:gd name="T13" fmla="*/ 24 h 36"/>
                    <a:gd name="T14" fmla="*/ 16 w 76"/>
                    <a:gd name="T15" fmla="*/ 22 h 36"/>
                    <a:gd name="T16" fmla="*/ 18 w 76"/>
                    <a:gd name="T17" fmla="*/ 20 h 36"/>
                    <a:gd name="T18" fmla="*/ 40 w 76"/>
                    <a:gd name="T19" fmla="*/ 20 h 36"/>
                    <a:gd name="T20" fmla="*/ 44 w 76"/>
                    <a:gd name="T21" fmla="*/ 18 h 36"/>
                    <a:gd name="T22" fmla="*/ 45 w 76"/>
                    <a:gd name="T23" fmla="*/ 14 h 36"/>
                    <a:gd name="T24" fmla="*/ 40 w 76"/>
                    <a:gd name="T25" fmla="*/ 8 h 36"/>
                    <a:gd name="T26" fmla="*/ 29 w 76"/>
                    <a:gd name="T27" fmla="*/ 8 h 36"/>
                    <a:gd name="T28" fmla="*/ 28 w 76"/>
                    <a:gd name="T29" fmla="*/ 8 h 36"/>
                    <a:gd name="T30" fmla="*/ 27 w 76"/>
                    <a:gd name="T31" fmla="*/ 7 h 36"/>
                    <a:gd name="T32" fmla="*/ 10 w 76"/>
                    <a:gd name="T33" fmla="*/ 0 h 36"/>
                    <a:gd name="T34" fmla="*/ 2 w 76"/>
                    <a:gd name="T35" fmla="*/ 0 h 36"/>
                    <a:gd name="T36" fmla="*/ 0 w 76"/>
                    <a:gd name="T37" fmla="*/ 2 h 36"/>
                    <a:gd name="T38" fmla="*/ 0 w 76"/>
                    <a:gd name="T39" fmla="*/ 24 h 36"/>
                    <a:gd name="T40" fmla="*/ 1 w 76"/>
                    <a:gd name="T41" fmla="*/ 26 h 36"/>
                    <a:gd name="T42" fmla="*/ 17 w 76"/>
                    <a:gd name="T43" fmla="*/ 31 h 36"/>
                    <a:gd name="T44" fmla="*/ 33 w 76"/>
                    <a:gd name="T45" fmla="*/ 36 h 36"/>
                    <a:gd name="T46" fmla="*/ 51 w 76"/>
                    <a:gd name="T47" fmla="*/ 29 h 36"/>
                    <a:gd name="T48" fmla="*/ 75 w 76"/>
                    <a:gd name="T49" fmla="*/ 16 h 36"/>
                    <a:gd name="T50" fmla="*/ 76 w 76"/>
                    <a:gd name="T51" fmla="*/ 14 h 36"/>
                    <a:gd name="T52" fmla="*/ 75 w 76"/>
                    <a:gd name="T53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36">
                      <a:moveTo>
                        <a:pt x="75" y="13"/>
                      </a:moveTo>
                      <a:cubicBezTo>
                        <a:pt x="71" y="8"/>
                        <a:pt x="67" y="7"/>
                        <a:pt x="61" y="8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3"/>
                        <a:pt x="49" y="13"/>
                        <a:pt x="49" y="14"/>
                      </a:cubicBezTo>
                      <a:cubicBezTo>
                        <a:pt x="49" y="17"/>
                        <a:pt x="49" y="19"/>
                        <a:pt x="47" y="21"/>
                      </a:cubicBezTo>
                      <a:cubicBezTo>
                        <a:pt x="45" y="23"/>
                        <a:pt x="43" y="24"/>
                        <a:pt x="40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2" y="20"/>
                        <a:pt x="43" y="19"/>
                        <a:pt x="44" y="18"/>
                      </a:cubicBezTo>
                      <a:cubicBezTo>
                        <a:pt x="45" y="17"/>
                        <a:pt x="45" y="16"/>
                        <a:pt x="45" y="14"/>
                      </a:cubicBezTo>
                      <a:cubicBezTo>
                        <a:pt x="45" y="12"/>
                        <a:pt x="44" y="8"/>
                        <a:pt x="40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7" y="8"/>
                        <a:pt x="27" y="8"/>
                        <a:pt x="27" y="7"/>
                      </a:cubicBezTo>
                      <a:cubicBezTo>
                        <a:pt x="24" y="5"/>
                        <a:pt x="18" y="0"/>
                        <a:pt x="1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3" y="30"/>
                        <a:pt x="17" y="31"/>
                      </a:cubicBezTo>
                      <a:cubicBezTo>
                        <a:pt x="25" y="34"/>
                        <a:pt x="29" y="36"/>
                        <a:pt x="33" y="36"/>
                      </a:cubicBezTo>
                      <a:cubicBezTo>
                        <a:pt x="38" y="36"/>
                        <a:pt x="42" y="34"/>
                        <a:pt x="51" y="29"/>
                      </a:cubicBezTo>
                      <a:cubicBezTo>
                        <a:pt x="57" y="25"/>
                        <a:pt x="64" y="21"/>
                        <a:pt x="75" y="16"/>
                      </a:cubicBezTo>
                      <a:cubicBezTo>
                        <a:pt x="75" y="16"/>
                        <a:pt x="76" y="15"/>
                        <a:pt x="76" y="14"/>
                      </a:cubicBezTo>
                      <a:cubicBezTo>
                        <a:pt x="76" y="14"/>
                        <a:pt x="76" y="13"/>
                        <a:pt x="7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="" xmlns:a16="http://schemas.microsoft.com/office/drawing/2014/main" id="{69A152BA-13A0-43AC-AE23-CF3A59369B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875" y="1803400"/>
                  <a:ext cx="273050" cy="233363"/>
                </a:xfrm>
                <a:custGeom>
                  <a:avLst/>
                  <a:gdLst>
                    <a:gd name="T0" fmla="*/ 21 w 73"/>
                    <a:gd name="T1" fmla="*/ 45 h 62"/>
                    <a:gd name="T2" fmla="*/ 29 w 73"/>
                    <a:gd name="T3" fmla="*/ 40 h 62"/>
                    <a:gd name="T4" fmla="*/ 36 w 73"/>
                    <a:gd name="T5" fmla="*/ 59 h 62"/>
                    <a:gd name="T6" fmla="*/ 40 w 73"/>
                    <a:gd name="T7" fmla="*/ 62 h 62"/>
                    <a:gd name="T8" fmla="*/ 44 w 73"/>
                    <a:gd name="T9" fmla="*/ 59 h 62"/>
                    <a:gd name="T10" fmla="*/ 49 w 73"/>
                    <a:gd name="T11" fmla="*/ 49 h 62"/>
                    <a:gd name="T12" fmla="*/ 56 w 73"/>
                    <a:gd name="T13" fmla="*/ 53 h 62"/>
                    <a:gd name="T14" fmla="*/ 56 w 73"/>
                    <a:gd name="T15" fmla="*/ 53 h 62"/>
                    <a:gd name="T16" fmla="*/ 65 w 73"/>
                    <a:gd name="T17" fmla="*/ 48 h 62"/>
                    <a:gd name="T18" fmla="*/ 69 w 73"/>
                    <a:gd name="T19" fmla="*/ 21 h 62"/>
                    <a:gd name="T20" fmla="*/ 68 w 73"/>
                    <a:gd name="T21" fmla="*/ 20 h 62"/>
                    <a:gd name="T22" fmla="*/ 66 w 73"/>
                    <a:gd name="T23" fmla="*/ 20 h 62"/>
                    <a:gd name="T24" fmla="*/ 56 w 73"/>
                    <a:gd name="T25" fmla="*/ 24 h 62"/>
                    <a:gd name="T26" fmla="*/ 47 w 73"/>
                    <a:gd name="T27" fmla="*/ 28 h 62"/>
                    <a:gd name="T28" fmla="*/ 41 w 73"/>
                    <a:gd name="T29" fmla="*/ 37 h 62"/>
                    <a:gd name="T30" fmla="*/ 44 w 73"/>
                    <a:gd name="T31" fmla="*/ 43 h 62"/>
                    <a:gd name="T32" fmla="*/ 41 w 73"/>
                    <a:gd name="T33" fmla="*/ 47 h 62"/>
                    <a:gd name="T34" fmla="*/ 35 w 73"/>
                    <a:gd name="T35" fmla="*/ 35 h 62"/>
                    <a:gd name="T36" fmla="*/ 40 w 73"/>
                    <a:gd name="T37" fmla="*/ 27 h 62"/>
                    <a:gd name="T38" fmla="*/ 36 w 73"/>
                    <a:gd name="T39" fmla="*/ 14 h 62"/>
                    <a:gd name="T40" fmla="*/ 22 w 73"/>
                    <a:gd name="T41" fmla="*/ 7 h 62"/>
                    <a:gd name="T42" fmla="*/ 8 w 73"/>
                    <a:gd name="T43" fmla="*/ 0 h 62"/>
                    <a:gd name="T44" fmla="*/ 6 w 73"/>
                    <a:gd name="T45" fmla="*/ 0 h 62"/>
                    <a:gd name="T46" fmla="*/ 5 w 73"/>
                    <a:gd name="T47" fmla="*/ 1 h 62"/>
                    <a:gd name="T48" fmla="*/ 8 w 73"/>
                    <a:gd name="T49" fmla="*/ 38 h 62"/>
                    <a:gd name="T50" fmla="*/ 21 w 73"/>
                    <a:gd name="T51" fmla="*/ 45 h 62"/>
                    <a:gd name="T52" fmla="*/ 14 w 73"/>
                    <a:gd name="T53" fmla="*/ 15 h 62"/>
                    <a:gd name="T54" fmla="*/ 17 w 73"/>
                    <a:gd name="T55" fmla="*/ 15 h 62"/>
                    <a:gd name="T56" fmla="*/ 33 w 73"/>
                    <a:gd name="T57" fmla="*/ 36 h 62"/>
                    <a:gd name="T58" fmla="*/ 33 w 73"/>
                    <a:gd name="T59" fmla="*/ 36 h 62"/>
                    <a:gd name="T60" fmla="*/ 40 w 73"/>
                    <a:gd name="T61" fmla="*/ 52 h 62"/>
                    <a:gd name="T62" fmla="*/ 57 w 73"/>
                    <a:gd name="T63" fmla="*/ 34 h 62"/>
                    <a:gd name="T64" fmla="*/ 60 w 73"/>
                    <a:gd name="T65" fmla="*/ 35 h 62"/>
                    <a:gd name="T66" fmla="*/ 59 w 73"/>
                    <a:gd name="T67" fmla="*/ 38 h 62"/>
                    <a:gd name="T68" fmla="*/ 42 w 73"/>
                    <a:gd name="T69" fmla="*/ 58 h 62"/>
                    <a:gd name="T70" fmla="*/ 42 w 73"/>
                    <a:gd name="T71" fmla="*/ 58 h 62"/>
                    <a:gd name="T72" fmla="*/ 38 w 73"/>
                    <a:gd name="T73" fmla="*/ 58 h 62"/>
                    <a:gd name="T74" fmla="*/ 30 w 73"/>
                    <a:gd name="T75" fmla="*/ 39 h 62"/>
                    <a:gd name="T76" fmla="*/ 30 w 73"/>
                    <a:gd name="T77" fmla="*/ 39 h 62"/>
                    <a:gd name="T78" fmla="*/ 14 w 73"/>
                    <a:gd name="T79" fmla="*/ 18 h 62"/>
                    <a:gd name="T80" fmla="*/ 14 w 73"/>
                    <a:gd name="T81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" h="62">
                      <a:moveTo>
                        <a:pt x="21" y="45"/>
                      </a:moveTo>
                      <a:cubicBezTo>
                        <a:pt x="24" y="45"/>
                        <a:pt x="27" y="43"/>
                        <a:pt x="29" y="40"/>
                      </a:cubicBezTo>
                      <a:cubicBezTo>
                        <a:pt x="34" y="50"/>
                        <a:pt x="36" y="58"/>
                        <a:pt x="36" y="59"/>
                      </a:cubicBezTo>
                      <a:cubicBezTo>
                        <a:pt x="36" y="60"/>
                        <a:pt x="38" y="62"/>
                        <a:pt x="40" y="62"/>
                      </a:cubicBezTo>
                      <a:cubicBezTo>
                        <a:pt x="42" y="62"/>
                        <a:pt x="43" y="61"/>
                        <a:pt x="44" y="59"/>
                      </a:cubicBezTo>
                      <a:cubicBezTo>
                        <a:pt x="44" y="59"/>
                        <a:pt x="46" y="54"/>
                        <a:pt x="49" y="49"/>
                      </a:cubicBezTo>
                      <a:cubicBezTo>
                        <a:pt x="51" y="52"/>
                        <a:pt x="54" y="53"/>
                        <a:pt x="56" y="53"/>
                      </a:cubicBez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9" y="53"/>
                        <a:pt x="62" y="51"/>
                        <a:pt x="65" y="48"/>
                      </a:cubicBezTo>
                      <a:cubicBezTo>
                        <a:pt x="70" y="43"/>
                        <a:pt x="73" y="29"/>
                        <a:pt x="69" y="21"/>
                      </a:cubicBezTo>
                      <a:cubicBezTo>
                        <a:pt x="69" y="20"/>
                        <a:pt x="68" y="20"/>
                        <a:pt x="68" y="20"/>
                      </a:cubicBezTo>
                      <a:cubicBezTo>
                        <a:pt x="67" y="20"/>
                        <a:pt x="67" y="20"/>
                        <a:pt x="66" y="20"/>
                      </a:cubicBezTo>
                      <a:cubicBezTo>
                        <a:pt x="63" y="23"/>
                        <a:pt x="59" y="24"/>
                        <a:pt x="56" y="24"/>
                      </a:cubicBezTo>
                      <a:cubicBezTo>
                        <a:pt x="53" y="25"/>
                        <a:pt x="50" y="26"/>
                        <a:pt x="47" y="28"/>
                      </a:cubicBezTo>
                      <a:cubicBezTo>
                        <a:pt x="43" y="30"/>
                        <a:pt x="41" y="34"/>
                        <a:pt x="41" y="37"/>
                      </a:cubicBezTo>
                      <a:cubicBezTo>
                        <a:pt x="41" y="38"/>
                        <a:pt x="42" y="41"/>
                        <a:pt x="44" y="43"/>
                      </a:cubicBezTo>
                      <a:cubicBezTo>
                        <a:pt x="43" y="44"/>
                        <a:pt x="42" y="46"/>
                        <a:pt x="41" y="47"/>
                      </a:cubicBezTo>
                      <a:cubicBezTo>
                        <a:pt x="39" y="43"/>
                        <a:pt x="37" y="39"/>
                        <a:pt x="35" y="35"/>
                      </a:cubicBezTo>
                      <a:cubicBezTo>
                        <a:pt x="38" y="33"/>
                        <a:pt x="40" y="30"/>
                        <a:pt x="40" y="27"/>
                      </a:cubicBezTo>
                      <a:cubicBezTo>
                        <a:pt x="41" y="23"/>
                        <a:pt x="40" y="19"/>
                        <a:pt x="36" y="14"/>
                      </a:cubicBezTo>
                      <a:cubicBezTo>
                        <a:pt x="32" y="10"/>
                        <a:pt x="27" y="8"/>
                        <a:pt x="22" y="7"/>
                      </a:cubicBezTo>
                      <a:cubicBezTo>
                        <a:pt x="17" y="5"/>
                        <a:pt x="12" y="4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6" y="0"/>
                        <a:pt x="5" y="1"/>
                        <a:pt x="5" y="1"/>
                      </a:cubicBezTo>
                      <a:cubicBezTo>
                        <a:pt x="0" y="12"/>
                        <a:pt x="2" y="30"/>
                        <a:pt x="8" y="38"/>
                      </a:cubicBezTo>
                      <a:cubicBezTo>
                        <a:pt x="11" y="41"/>
                        <a:pt x="16" y="45"/>
                        <a:pt x="21" y="45"/>
                      </a:cubicBezTo>
                      <a:close/>
                      <a:moveTo>
                        <a:pt x="14" y="15"/>
                      </a:moveTo>
                      <a:cubicBezTo>
                        <a:pt x="14" y="14"/>
                        <a:pt x="15" y="14"/>
                        <a:pt x="17" y="15"/>
                      </a:cubicBezTo>
                      <a:cubicBezTo>
                        <a:pt x="23" y="21"/>
                        <a:pt x="29" y="28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7" y="42"/>
                        <a:pt x="39" y="47"/>
                        <a:pt x="40" y="52"/>
                      </a:cubicBezTo>
                      <a:cubicBezTo>
                        <a:pt x="45" y="45"/>
                        <a:pt x="50" y="38"/>
                        <a:pt x="57" y="34"/>
                      </a:cubicBezTo>
                      <a:cubicBezTo>
                        <a:pt x="58" y="33"/>
                        <a:pt x="59" y="34"/>
                        <a:pt x="60" y="35"/>
                      </a:cubicBezTo>
                      <a:cubicBezTo>
                        <a:pt x="60" y="36"/>
                        <a:pt x="60" y="37"/>
                        <a:pt x="59" y="38"/>
                      </a:cubicBezTo>
                      <a:cubicBezTo>
                        <a:pt x="50" y="42"/>
                        <a:pt x="44" y="53"/>
                        <a:pt x="42" y="58"/>
                      </a:cubicBez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1" y="60"/>
                        <a:pt x="39" y="60"/>
                        <a:pt x="38" y="58"/>
                      </a:cubicBezTo>
                      <a:cubicBezTo>
                        <a:pt x="37" y="54"/>
                        <a:pt x="36" y="49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6" y="32"/>
                        <a:pt x="21" y="24"/>
                        <a:pt x="14" y="18"/>
                      </a:cubicBezTo>
                      <a:cubicBezTo>
                        <a:pt x="13" y="17"/>
                        <a:pt x="13" y="16"/>
                        <a:pt x="1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3" y="1846998"/>
            <a:ext cx="5217775" cy="37003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1799" y="1771829"/>
            <a:ext cx="546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DISTRIBUSI GENDER PENGUNJUNG</a:t>
            </a:r>
          </a:p>
          <a:p>
            <a:endParaRPr lang="en-US" dirty="0" smtClean="0"/>
          </a:p>
          <a:p>
            <a:r>
              <a:rPr lang="en-US" dirty="0" smtClean="0"/>
              <a:t>&gt;&gt;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customer </a:t>
            </a:r>
            <a:r>
              <a:rPr lang="en-US" dirty="0" err="1" smtClean="0"/>
              <a:t>wanita</a:t>
            </a:r>
            <a:r>
              <a:rPr lang="en-US" dirty="0" smtClean="0"/>
              <a:t> (115)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(85)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smtClean="0"/>
              <a:t>customer.</a:t>
            </a:r>
            <a:endParaRPr lang="en-US" dirty="0"/>
          </a:p>
          <a:p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403086"/>
            <a:ext cx="810791" cy="786679"/>
          </a:xfrm>
          <a:prstGeom prst="rect">
            <a:avLst/>
          </a:prstGeom>
        </p:spPr>
      </p:pic>
      <p:pic>
        <p:nvPicPr>
          <p:cNvPr id="57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403956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361367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A3A39988-CDF4-4BB6-81A7-82AE92A895DE}"/>
              </a:ext>
            </a:extLst>
          </p:cNvPr>
          <p:cNvSpPr/>
          <p:nvPr/>
        </p:nvSpPr>
        <p:spPr>
          <a:xfrm>
            <a:off x="-1252093" y="-1295400"/>
            <a:ext cx="5827756" cy="58277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4EF579C-E89C-441B-BF71-0981B93F406E}"/>
              </a:ext>
            </a:extLst>
          </p:cNvPr>
          <p:cNvSpPr/>
          <p:nvPr/>
        </p:nvSpPr>
        <p:spPr>
          <a:xfrm>
            <a:off x="10423889" y="-913977"/>
            <a:ext cx="3924300" cy="3924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3077A1-56D5-4B16-9F53-00B52A181164}"/>
              </a:ext>
            </a:extLst>
          </p:cNvPr>
          <p:cNvSpPr/>
          <p:nvPr/>
        </p:nvSpPr>
        <p:spPr>
          <a:xfrm>
            <a:off x="424843" y="230076"/>
            <a:ext cx="11634910" cy="62007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82515C2-AB15-47DA-8569-17499ED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FAF0CEFF-833F-42B2-BC4A-C9A94E4AD2E3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6554B15-4DD5-4869-965F-420957A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4B36C2-C83D-49B7-B11E-F6D983EA8149}" type="slidenum">
              <a:rPr lang="en-US" smtClean="0"/>
              <a:t>9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9C2AA2-B852-4127-BDCE-E81B96919883}"/>
              </a:ext>
            </a:extLst>
          </p:cNvPr>
          <p:cNvSpPr txBox="1"/>
          <p:nvPr/>
        </p:nvSpPr>
        <p:spPr>
          <a:xfrm>
            <a:off x="4628825" y="523530"/>
            <a:ext cx="77144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 err="1" smtClean="0"/>
              <a:t>Eksplorasi</a:t>
            </a:r>
            <a:r>
              <a:rPr lang="en-US" sz="3600" dirty="0" smtClean="0"/>
              <a:t> Data</a:t>
            </a:r>
            <a:endParaRPr lang="en-US" sz="3600" b="1" i="1" dirty="0">
              <a:solidFill>
                <a:schemeClr val="accent1"/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5350357" y="1123954"/>
            <a:ext cx="6102598" cy="50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91B98E0-B0CD-47E1-A090-1305A4C049B9}"/>
              </a:ext>
            </a:extLst>
          </p:cNvPr>
          <p:cNvSpPr/>
          <p:nvPr/>
        </p:nvSpPr>
        <p:spPr>
          <a:xfrm flipV="1">
            <a:off x="5640001" y="1174246"/>
            <a:ext cx="5554570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3503" y="6298793"/>
            <a:ext cx="11455402" cy="154880"/>
            <a:chOff x="341609" y="6100251"/>
            <a:chExt cx="11455402" cy="534684"/>
          </a:xfrm>
        </p:grpSpPr>
        <p:sp>
          <p:nvSpPr>
            <p:cNvPr id="54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341609" y="6100251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2463649" y="6100251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4951223" y="6138916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Rounded Rectangle 128">
              <a:extLst>
                <a:ext uri="{FF2B5EF4-FFF2-40B4-BE49-F238E27FC236}">
                  <a16:creationId xmlns="" xmlns:a16="http://schemas.microsoft.com/office/drawing/2014/main" id="{62FE26B8-B9F7-4FA8-956B-8BA155EFE4F3}"/>
                </a:ext>
              </a:extLst>
            </p:cNvPr>
            <p:cNvSpPr/>
            <p:nvPr/>
          </p:nvSpPr>
          <p:spPr>
            <a:xfrm>
              <a:off x="6980951" y="6139886"/>
              <a:ext cx="2696704" cy="4559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ed Rectangle 65">
              <a:extLst>
                <a:ext uri="{FF2B5EF4-FFF2-40B4-BE49-F238E27FC236}">
                  <a16:creationId xmlns="" xmlns:a16="http://schemas.microsoft.com/office/drawing/2014/main" id="{B2167071-058E-4903-A813-90B0A9CC45CF}"/>
                </a:ext>
              </a:extLst>
            </p:cNvPr>
            <p:cNvSpPr/>
            <p:nvPr/>
          </p:nvSpPr>
          <p:spPr>
            <a:xfrm>
              <a:off x="9538989" y="6179035"/>
              <a:ext cx="2258022" cy="4559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30157" y="1618478"/>
            <a:ext cx="546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DISTRIBUSI USIA PENGUNJUNG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&gt;&gt;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histogram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range 30-40.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paling </a:t>
            </a:r>
            <a:r>
              <a:rPr lang="en-US" dirty="0" err="1" smtClean="0"/>
              <a:t>tua</a:t>
            </a:r>
            <a:r>
              <a:rPr lang="en-US" dirty="0" smtClean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r>
              <a:rPr lang="en-US" dirty="0"/>
              <a:t> </a:t>
            </a:r>
            <a:r>
              <a:rPr lang="en-US" dirty="0" err="1" smtClean="0"/>
              <a:t>condong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mall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demografis</a:t>
            </a:r>
            <a:r>
              <a:rPr lang="en-US" dirty="0"/>
              <a:t> yang </a:t>
            </a:r>
            <a:r>
              <a:rPr lang="en-US" dirty="0" err="1"/>
              <a:t>berbelanja</a:t>
            </a:r>
            <a:r>
              <a:rPr lang="en-US" dirty="0"/>
              <a:t> di mall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histogram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gender.</a:t>
            </a:r>
          </a:p>
          <a:p>
            <a:pPr algn="just"/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6" y="1618478"/>
            <a:ext cx="4725477" cy="35314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" y="536853"/>
            <a:ext cx="810791" cy="786679"/>
          </a:xfrm>
          <a:prstGeom prst="rect">
            <a:avLst/>
          </a:prstGeom>
        </p:spPr>
      </p:pic>
      <p:pic>
        <p:nvPicPr>
          <p:cNvPr id="22" name="Picture 2" descr="Hasil gambar untuk kominf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t="6484" r="11643" b="950"/>
          <a:stretch/>
        </p:blipFill>
        <p:spPr bwMode="auto">
          <a:xfrm>
            <a:off x="1389892" y="537723"/>
            <a:ext cx="955170" cy="96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asil gambar untuk logo digitalen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 b="20106"/>
          <a:stretch/>
        </p:blipFill>
        <p:spPr bwMode="auto">
          <a:xfrm>
            <a:off x="2366416" y="510900"/>
            <a:ext cx="1632311" cy="79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565</Words>
  <Application>Microsoft Office PowerPoint</Application>
  <PresentationFormat>Custom</PresentationFormat>
  <Paragraphs>146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yoseph</cp:lastModifiedBy>
  <cp:revision>587</cp:revision>
  <dcterms:created xsi:type="dcterms:W3CDTF">2019-01-30T06:23:30Z</dcterms:created>
  <dcterms:modified xsi:type="dcterms:W3CDTF">2019-08-20T01:27:12Z</dcterms:modified>
</cp:coreProperties>
</file>