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28" y="258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D0AEF-8FCA-CB47-E130-249DA3618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9671E9-1F4D-5930-3AEA-507CC8F6C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4912E-F8EB-913F-BA78-BBD00F0F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EDDE-4345-4624-853E-4086FB7DB060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6590D-4B1C-991A-6BA7-9E35AD24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241EA-E122-F9CC-FC65-E4408142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CB94-BFA2-417D-BBA9-75C94F229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9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96D3E-0515-501D-7650-CD77C091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0067E2-09F6-DA1E-7315-0AD2CAE1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BE65D9-6D98-8466-93E4-3B1A6DB1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EDDE-4345-4624-853E-4086FB7DB060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8139B-BE45-1624-9C9E-2BDB16A3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2E218-66EF-6F46-882C-69E071A5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CB94-BFA2-417D-BBA9-75C94F229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0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262D7B-5083-7D67-8CDC-2FCB7BE6B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3B2879-5871-7497-209A-BE3F7EE9D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3C0AF-3E2D-E867-3246-FEA57300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EDDE-4345-4624-853E-4086FB7DB060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09211-E842-AE59-72B9-1D61AC15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CA62E0-8FF5-2A2C-102E-DBB85E48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CB94-BFA2-417D-BBA9-75C94F229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67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E757F-F9F2-596E-FA13-DA59DA7A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CB6209-413F-9E6E-D49A-B9D8CE80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033AC8-E942-CF0F-5DFE-075E4564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EDDE-4345-4624-853E-4086FB7DB060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DA78AD-1F11-9B56-29D0-688A8E13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5D0C2-EDB0-626F-94B4-A2202951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CB94-BFA2-417D-BBA9-75C94F229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164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D59BB-6299-7AA8-ABAC-6512D76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522319-AA54-B284-980F-8F87AF05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8F4CA2-FD3E-77F0-D107-E1878803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EDDE-4345-4624-853E-4086FB7DB060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2B33A-2E30-65DC-D307-DF9F872C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A8099-2640-525C-C4DB-5AC0F200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CB94-BFA2-417D-BBA9-75C94F229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D177-ECD6-9588-1DFA-0652031A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32E72-C663-2988-89B2-47BC0110B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5B026C-C5C7-F91A-68B8-F1AB00C1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72BD97-451E-E97F-769E-017BBAAA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EDDE-4345-4624-853E-4086FB7DB060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7F75CE-7EA4-7BCE-1DD7-806937DD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AB0BE2-FE90-A526-6278-A0349879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CB94-BFA2-417D-BBA9-75C94F229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98DF8-A97A-E94A-84F7-4B07629E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12C473-385E-47F4-452D-6D11D341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99A12-F7C1-9FEF-6951-4AAB0AAAA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9FE2B1-8767-C503-D0F2-1CD88E4CD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3B4EE2-A125-ADFC-50B2-D3170A509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15E3DC-C73E-84BB-C9BA-26FC107F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EDDE-4345-4624-853E-4086FB7DB060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2D1FB1-DB3D-3E00-466A-60C0F1D1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CCB375-A402-0B24-E598-5FE3E377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CB94-BFA2-417D-BBA9-75C94F229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86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420E3-D748-E37D-052E-C507EAD9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A9036B-2DCC-E650-9CCB-A25FC6AA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EDDE-4345-4624-853E-4086FB7DB060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E2186D-3D5C-D797-E258-5F37D873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9C321E-2F9B-44C7-BB97-C6FA7CAB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CB94-BFA2-417D-BBA9-75C94F229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1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398492-AD28-2B75-286A-4449CFA6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EDDE-4345-4624-853E-4086FB7DB060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896ED-FC66-8DB8-D3A0-F3EC08C0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38C0AC-8038-18BE-7DCE-0FF462C5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CB94-BFA2-417D-BBA9-75C94F229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E1097-E366-5661-1359-5FA56C62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768921-3131-31D5-1803-3B4E8C06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E31964-CAB3-DF55-66EC-83098C30E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85D14D-7769-443A-30FC-753CC24C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EDDE-4345-4624-853E-4086FB7DB060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4E54BD-39A2-5049-D8C6-024ACE9E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4104C2-B220-CF3C-B5A8-8521FD22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CB94-BFA2-417D-BBA9-75C94F229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0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9995C-5650-E62C-705C-6606E0E0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D51641-8D8B-CB50-8644-BFF99AEE9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3F6053-C85B-713F-6462-57AE5B72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140E24-50B4-741E-5E35-88D61C8C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EDDE-4345-4624-853E-4086FB7DB060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14150B-A7FC-4FDC-BD90-9F51A40D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94734A-0995-A117-F64A-C45B9272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CB94-BFA2-417D-BBA9-75C94F229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87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A02EA-1CCA-94F8-9408-2F21861B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6A5014-A325-7B5C-CA82-0635E6FC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EA70A-6EDC-AFF0-E6E5-C5A82FB01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2EDDE-4345-4624-853E-4086FB7DB060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10E18D-6B21-472B-9C50-54F1ABBE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6764F-3FEA-9F73-0A92-0AE65E6C4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0CB94-BFA2-417D-BBA9-75C94F229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1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2" name="Rectangle 2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Car Parking System in VHDL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016" y="4599777"/>
            <a:ext cx="3629555" cy="298739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ighlight>
                  <a:srgbClr val="FFFFFF"/>
                </a:highlight>
              </a:rPr>
              <a:t>Marek </a:t>
            </a:r>
            <a:r>
              <a:rPr lang="en-US" sz="1400" b="0" i="0" dirty="0" err="1">
                <a:effectLst/>
                <a:highlight>
                  <a:srgbClr val="FFFFFF"/>
                </a:highlight>
              </a:rPr>
              <a:t>Karlíček</a:t>
            </a:r>
            <a:r>
              <a:rPr lang="en-US" sz="1400" dirty="0">
                <a:highlight>
                  <a:srgbClr val="FFFFFF"/>
                </a:highlight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  <a:highlight>
                  <a:srgbClr val="FFFFFF"/>
                </a:highlight>
              </a:rPr>
              <a:t>Tomáš</a:t>
            </a:r>
            <a:r>
              <a:rPr lang="en-US" sz="1400" b="0" i="0" dirty="0">
                <a:effectLst/>
                <a:highlight>
                  <a:srgbClr val="FFFFFF"/>
                </a:highlight>
              </a:rPr>
              <a:t> Kučera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ighlight>
                  <a:srgbClr val="FFFFFF"/>
                </a:highlight>
              </a:rPr>
              <a:t>Jan </a:t>
            </a:r>
            <a:r>
              <a:rPr lang="en-US" sz="1400" b="0" i="0" dirty="0" err="1">
                <a:effectLst/>
                <a:highlight>
                  <a:srgbClr val="FFFFFF"/>
                </a:highlight>
              </a:rPr>
              <a:t>Kříž</a:t>
            </a:r>
            <a:endParaRPr lang="en-US" sz="1400" dirty="0">
              <a:highlight>
                <a:srgbClr val="FFFFFF"/>
              </a:highlight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ighlight>
                  <a:srgbClr val="FFFFFF"/>
                </a:highlight>
              </a:rPr>
              <a:t>Rauf Iusupov</a:t>
            </a:r>
            <a:endParaRPr lang="en-US" sz="1400" dirty="0"/>
          </a:p>
        </p:txBody>
      </p:sp>
      <p:pic>
        <p:nvPicPr>
          <p:cNvPr id="14" name="Рисунок 13" descr="Изображение выглядит как машина, транспортное средство, зеркало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9A170A8-3F34-4285-15EC-2799509D06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183188" y="987425"/>
            <a:ext cx="6288636" cy="4965564"/>
          </a:xfrm>
        </p:spPr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1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2" name="Rectangle 2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724795"/>
            <a:ext cx="2189409" cy="627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dirty="0"/>
              <a:t>Úvod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069" y="1937491"/>
            <a:ext cx="3629555" cy="298739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sk-SK" dirty="0"/>
              <a:t>Systém </a:t>
            </a:r>
            <a:r>
              <a:rPr lang="sk-SK" dirty="0" err="1"/>
              <a:t>parkování</a:t>
            </a:r>
            <a:r>
              <a:rPr lang="sk-SK" dirty="0"/>
              <a:t> </a:t>
            </a:r>
            <a:r>
              <a:rPr lang="sk-SK" dirty="0" err="1"/>
              <a:t>vozidel</a:t>
            </a:r>
            <a:r>
              <a:rPr lang="sk-SK" dirty="0"/>
              <a:t> je </a:t>
            </a:r>
            <a:r>
              <a:rPr lang="sk-SK" dirty="0" err="1"/>
              <a:t>navržen</a:t>
            </a:r>
            <a:r>
              <a:rPr lang="sk-SK" dirty="0"/>
              <a:t> k </a:t>
            </a:r>
            <a:r>
              <a:rPr lang="sk-SK" dirty="0" err="1"/>
              <a:t>usnadnění</a:t>
            </a:r>
            <a:r>
              <a:rPr lang="sk-SK" dirty="0"/>
              <a:t> </a:t>
            </a:r>
            <a:r>
              <a:rPr lang="sk-SK" dirty="0" err="1"/>
              <a:t>parkování</a:t>
            </a:r>
            <a:r>
              <a:rPr lang="sk-SK" dirty="0"/>
              <a:t> tím, že poskytuje </a:t>
            </a:r>
            <a:r>
              <a:rPr lang="sk-SK" dirty="0" err="1"/>
              <a:t>informace</a:t>
            </a:r>
            <a:r>
              <a:rPr lang="sk-SK" dirty="0"/>
              <a:t> o </a:t>
            </a:r>
            <a:r>
              <a:rPr lang="sk-SK" dirty="0" err="1"/>
              <a:t>vzdálenosti</a:t>
            </a:r>
            <a:r>
              <a:rPr lang="sk-SK" dirty="0"/>
              <a:t> vozidla od </a:t>
            </a:r>
            <a:r>
              <a:rPr lang="sk-SK" dirty="0" err="1"/>
              <a:t>překážky</a:t>
            </a:r>
            <a:r>
              <a:rPr lang="sk-SK" dirty="0"/>
              <a:t>.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dirty="0" err="1"/>
              <a:t>Využívá</a:t>
            </a:r>
            <a:r>
              <a:rPr lang="sk-SK" dirty="0"/>
              <a:t> ultrazvukové </a:t>
            </a:r>
            <a:r>
              <a:rPr lang="sk-SK" dirty="0" err="1"/>
              <a:t>sensor</a:t>
            </a:r>
            <a:r>
              <a:rPr lang="en-US" dirty="0"/>
              <a:t> HS-SR04 </a:t>
            </a:r>
            <a:r>
              <a:rPr lang="sk-SK" dirty="0"/>
              <a:t> </a:t>
            </a:r>
            <a:r>
              <a:rPr lang="sk-SK" dirty="0" err="1"/>
              <a:t>připojené</a:t>
            </a:r>
            <a:r>
              <a:rPr lang="sk-SK" dirty="0"/>
              <a:t> k </a:t>
            </a:r>
            <a:r>
              <a:rPr lang="sk-SK" dirty="0" err="1"/>
              <a:t>desce</a:t>
            </a:r>
            <a:r>
              <a:rPr lang="sk-SK" dirty="0"/>
              <a:t> </a:t>
            </a:r>
            <a:r>
              <a:rPr lang="sk-SK" dirty="0" err="1"/>
              <a:t>Nexys</a:t>
            </a:r>
            <a:r>
              <a:rPr lang="sk-SK" dirty="0"/>
              <a:t> A7 FPGA k </a:t>
            </a:r>
            <a:r>
              <a:rPr lang="sk-SK" dirty="0" err="1"/>
              <a:t>měření</a:t>
            </a:r>
            <a:r>
              <a:rPr lang="sk-SK" dirty="0"/>
              <a:t> </a:t>
            </a:r>
            <a:r>
              <a:rPr lang="sk-SK" dirty="0" err="1"/>
              <a:t>vzdálenosti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</a:t>
            </a:r>
            <a:r>
              <a:rPr lang="sk-SK" dirty="0" err="1"/>
              <a:t>vozidlem</a:t>
            </a:r>
            <a:r>
              <a:rPr lang="sk-SK" dirty="0"/>
              <a:t> a </a:t>
            </a:r>
            <a:r>
              <a:rPr lang="sk-SK" dirty="0" err="1"/>
              <a:t>překážkou</a:t>
            </a:r>
            <a:r>
              <a:rPr lang="sk-SK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sk-SK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" name="Рисунок 9" descr="Изображение выглядит как электроника, громкоговоритель, звук&#10;&#10;Автоматически созданное описание">
            <a:extLst>
              <a:ext uri="{FF2B5EF4-FFF2-40B4-BE49-F238E27FC236}">
                <a16:creationId xmlns:a16="http://schemas.microsoft.com/office/drawing/2014/main" id="{A2029BF6-E106-25FF-B21F-51B9E84235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r="6383" b="1"/>
          <a:stretch/>
        </p:blipFill>
        <p:spPr>
          <a:xfrm>
            <a:off x="5359151" y="895610"/>
            <a:ext cx="6107166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2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1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2" name="Rectangle 2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724795"/>
            <a:ext cx="2189409" cy="627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dirty="0" err="1"/>
              <a:t>Funkčnost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069" y="1937491"/>
            <a:ext cx="3629555" cy="298739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k-SK" dirty="0"/>
              <a:t>Ultrazvukové senzory </a:t>
            </a:r>
            <a:r>
              <a:rPr lang="sk-SK" dirty="0" err="1"/>
              <a:t>posílají</a:t>
            </a:r>
            <a:r>
              <a:rPr lang="sk-SK" dirty="0"/>
              <a:t> </a:t>
            </a:r>
            <a:r>
              <a:rPr lang="sk-SK" dirty="0" err="1"/>
              <a:t>spouštěcí</a:t>
            </a:r>
            <a:r>
              <a:rPr lang="sk-SK" dirty="0"/>
              <a:t> signály a po </a:t>
            </a:r>
            <a:r>
              <a:rPr lang="sk-SK" dirty="0" err="1"/>
              <a:t>obdržení</a:t>
            </a:r>
            <a:r>
              <a:rPr lang="sk-SK" dirty="0"/>
              <a:t> echového signálu </a:t>
            </a:r>
            <a:r>
              <a:rPr lang="sk-SK" dirty="0" err="1"/>
              <a:t>měří</a:t>
            </a:r>
            <a:r>
              <a:rPr lang="sk-SK" dirty="0"/>
              <a:t> čas, </a:t>
            </a:r>
            <a:r>
              <a:rPr lang="sk-SK" dirty="0" err="1"/>
              <a:t>který</a:t>
            </a:r>
            <a:r>
              <a:rPr lang="sk-SK" dirty="0"/>
              <a:t> je </a:t>
            </a:r>
            <a:r>
              <a:rPr lang="sk-SK" dirty="0" err="1"/>
              <a:t>přímo</a:t>
            </a:r>
            <a:r>
              <a:rPr lang="sk-SK" dirty="0"/>
              <a:t> </a:t>
            </a:r>
            <a:r>
              <a:rPr lang="sk-SK" dirty="0" err="1"/>
              <a:t>úměrný</a:t>
            </a:r>
            <a:r>
              <a:rPr lang="sk-SK" dirty="0"/>
              <a:t> </a:t>
            </a:r>
            <a:r>
              <a:rPr lang="sk-SK" dirty="0" err="1"/>
              <a:t>vzdálenosti</a:t>
            </a:r>
            <a:r>
              <a:rPr lang="sk-SK" dirty="0"/>
              <a:t> od </a:t>
            </a:r>
            <a:r>
              <a:rPr lang="sk-SK" dirty="0" err="1"/>
              <a:t>překážky</a:t>
            </a:r>
            <a:r>
              <a:rPr lang="sk-SK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dirty="0" err="1"/>
              <a:t>Naměřená</a:t>
            </a:r>
            <a:r>
              <a:rPr lang="sk-SK" dirty="0"/>
              <a:t> </a:t>
            </a:r>
            <a:r>
              <a:rPr lang="sk-SK" dirty="0" err="1"/>
              <a:t>vzdálenost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zobrazuje na </a:t>
            </a:r>
            <a:r>
              <a:rPr lang="sk-SK" dirty="0" err="1"/>
              <a:t>sedmisegmentovém</a:t>
            </a:r>
            <a:r>
              <a:rPr lang="sk-SK" dirty="0"/>
              <a:t> displeji, </a:t>
            </a:r>
            <a:r>
              <a:rPr lang="sk-SK" dirty="0" err="1"/>
              <a:t>což</a:t>
            </a:r>
            <a:r>
              <a:rPr lang="sk-SK" dirty="0"/>
              <a:t> umožňuje </a:t>
            </a:r>
            <a:r>
              <a:rPr lang="sk-SK" dirty="0" err="1"/>
              <a:t>řidiči</a:t>
            </a:r>
            <a:r>
              <a:rPr lang="sk-SK" dirty="0"/>
              <a:t> </a:t>
            </a:r>
            <a:r>
              <a:rPr lang="sk-SK" dirty="0" err="1"/>
              <a:t>snadno</a:t>
            </a:r>
            <a:r>
              <a:rPr lang="sk-SK" dirty="0"/>
              <a:t> </a:t>
            </a:r>
            <a:r>
              <a:rPr lang="sk-SK" dirty="0" err="1"/>
              <a:t>posoudit</a:t>
            </a:r>
            <a:r>
              <a:rPr lang="sk-SK" dirty="0"/>
              <a:t>, jak </a:t>
            </a:r>
            <a:r>
              <a:rPr lang="sk-SK" dirty="0" err="1"/>
              <a:t>daleko</a:t>
            </a:r>
            <a:r>
              <a:rPr lang="sk-SK" dirty="0"/>
              <a:t> je vozidlo od </a:t>
            </a:r>
            <a:r>
              <a:rPr lang="sk-SK" dirty="0" err="1"/>
              <a:t>překážky</a:t>
            </a:r>
            <a:r>
              <a:rPr lang="sk-SK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sk-SK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B6C3EA-A1F7-7CFC-C63C-B7E40EB789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203" b="1203"/>
          <a:stretch/>
        </p:blipFill>
        <p:spPr/>
      </p:pic>
    </p:spTree>
    <p:extLst>
      <p:ext uri="{BB962C8B-B14F-4D97-AF65-F5344CB8AC3E}">
        <p14:creationId xmlns:p14="http://schemas.microsoft.com/office/powerpoint/2010/main" val="35798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1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2" name="Rectangle 2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724795"/>
            <a:ext cx="3180009" cy="6277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sk-SK" dirty="0"/>
              <a:t>Hlavní Komponenty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1966" y="1352550"/>
            <a:ext cx="10153056" cy="401563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Clock_enable.vhd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Generuje</a:t>
            </a:r>
            <a:r>
              <a:rPr lang="en-US" dirty="0"/>
              <a:t> </a:t>
            </a:r>
            <a:r>
              <a:rPr lang="en-US" dirty="0" err="1"/>
              <a:t>pulzní</a:t>
            </a:r>
            <a:r>
              <a:rPr lang="en-US" dirty="0"/>
              <a:t> </a:t>
            </a:r>
            <a:r>
              <a:rPr lang="en-US" dirty="0" err="1"/>
              <a:t>signál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základě</a:t>
            </a:r>
            <a:r>
              <a:rPr lang="en-US" dirty="0"/>
              <a:t> </a:t>
            </a:r>
            <a:r>
              <a:rPr lang="en-US" dirty="0" err="1"/>
              <a:t>hlavního</a:t>
            </a:r>
            <a:r>
              <a:rPr lang="en-US" dirty="0"/>
              <a:t> </a:t>
            </a:r>
            <a:r>
              <a:rPr lang="en-US" dirty="0" err="1"/>
              <a:t>hodinového</a:t>
            </a:r>
            <a:r>
              <a:rPr lang="en-US" dirty="0"/>
              <a:t> </a:t>
            </a:r>
            <a:r>
              <a:rPr lang="en-US" dirty="0" err="1"/>
              <a:t>signálu</a:t>
            </a:r>
            <a:r>
              <a:rPr lang="en-US" dirty="0"/>
              <a:t> k </a:t>
            </a:r>
            <a:r>
              <a:rPr lang="en-US" dirty="0" err="1"/>
              <a:t>povolení</a:t>
            </a:r>
            <a:r>
              <a:rPr lang="en-US" dirty="0"/>
              <a:t> </a:t>
            </a:r>
            <a:r>
              <a:rPr lang="en-US" dirty="0" err="1"/>
              <a:t>ostatních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C00000"/>
                </a:solidFill>
              </a:rPr>
              <a:t>Time_counter.vhd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Implementuje</a:t>
            </a:r>
            <a:r>
              <a:rPr lang="en-US" dirty="0"/>
              <a:t> </a:t>
            </a:r>
            <a:r>
              <a:rPr lang="en-US" dirty="0" err="1"/>
              <a:t>čítač</a:t>
            </a:r>
            <a:r>
              <a:rPr lang="en-US" dirty="0"/>
              <a:t> pro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času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spouštěcím</a:t>
            </a:r>
            <a:r>
              <a:rPr lang="en-US" dirty="0"/>
              <a:t> </a:t>
            </a:r>
            <a:r>
              <a:rPr lang="en-US" dirty="0" err="1"/>
              <a:t>signálem</a:t>
            </a:r>
            <a:r>
              <a:rPr lang="en-US" dirty="0"/>
              <a:t> a </a:t>
            </a:r>
            <a:r>
              <a:rPr lang="en-US" dirty="0" err="1"/>
              <a:t>echovým</a:t>
            </a:r>
            <a:r>
              <a:rPr lang="en-US" dirty="0"/>
              <a:t> </a:t>
            </a:r>
            <a:r>
              <a:rPr lang="en-US" dirty="0" err="1"/>
              <a:t>signálem</a:t>
            </a:r>
            <a:r>
              <a:rPr lang="en-US" dirty="0"/>
              <a:t> z </a:t>
            </a:r>
            <a:r>
              <a:rPr lang="en-US" dirty="0" err="1"/>
              <a:t>ultrazvukových</a:t>
            </a:r>
            <a:r>
              <a:rPr lang="en-US" dirty="0"/>
              <a:t> </a:t>
            </a:r>
            <a:r>
              <a:rPr lang="en-US" dirty="0" err="1"/>
              <a:t>senzorů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C00000"/>
                </a:solidFill>
              </a:rPr>
              <a:t>Top_level.vhd</a:t>
            </a:r>
            <a:r>
              <a:rPr lang="en-US" dirty="0">
                <a:solidFill>
                  <a:srgbClr val="C00000"/>
                </a:solidFill>
              </a:rPr>
              <a:t>: </a:t>
            </a:r>
          </a:p>
          <a:p>
            <a:r>
              <a:rPr lang="en-US" dirty="0"/>
              <a:t>       </a:t>
            </a: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komponenta</a:t>
            </a:r>
            <a:r>
              <a:rPr lang="en-US" dirty="0"/>
              <a:t> </a:t>
            </a:r>
            <a:r>
              <a:rPr lang="en-US" dirty="0" err="1"/>
              <a:t>propojující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a </a:t>
            </a:r>
            <a:r>
              <a:rPr lang="en-US" dirty="0" err="1"/>
              <a:t>řídící</a:t>
            </a:r>
            <a:r>
              <a:rPr lang="en-US" dirty="0"/>
              <a:t> </a:t>
            </a:r>
            <a:r>
              <a:rPr lang="en-US" dirty="0" err="1"/>
              <a:t>chování</a:t>
            </a:r>
            <a:r>
              <a:rPr lang="en-US" dirty="0"/>
              <a:t> </a:t>
            </a:r>
            <a:r>
              <a:rPr lang="en-US" dirty="0" err="1"/>
              <a:t>systému</a:t>
            </a:r>
            <a:r>
              <a:rPr lang="en-US" dirty="0"/>
              <a:t>. </a:t>
            </a:r>
          </a:p>
          <a:p>
            <a:r>
              <a:rPr lang="en-US" dirty="0" err="1">
                <a:solidFill>
                  <a:srgbClr val="C00000"/>
                </a:solidFill>
              </a:rPr>
              <a:t>LEDcontrol.vhd</a:t>
            </a:r>
            <a:r>
              <a:rPr lang="en-US" dirty="0">
                <a:solidFill>
                  <a:srgbClr val="C00000"/>
                </a:solidFill>
              </a:rPr>
              <a:t>: </a:t>
            </a:r>
          </a:p>
          <a:p>
            <a:r>
              <a:rPr lang="en-US" dirty="0"/>
              <a:t>       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řídí</a:t>
            </a:r>
            <a:r>
              <a:rPr lang="en-US" dirty="0"/>
              <a:t> LED </a:t>
            </a:r>
            <a:r>
              <a:rPr lang="en-US" dirty="0" err="1"/>
              <a:t>diody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základě</a:t>
            </a:r>
            <a:r>
              <a:rPr lang="en-US" dirty="0"/>
              <a:t> </a:t>
            </a:r>
            <a:r>
              <a:rPr lang="en-US" dirty="0" err="1"/>
              <a:t>vypočtené</a:t>
            </a:r>
            <a:r>
              <a:rPr lang="en-US" dirty="0"/>
              <a:t> </a:t>
            </a:r>
            <a:r>
              <a:rPr lang="en-US" dirty="0" err="1"/>
              <a:t>vzdálenosti</a:t>
            </a:r>
            <a:r>
              <a:rPr lang="en-US" dirty="0"/>
              <a:t> od </a:t>
            </a:r>
            <a:r>
              <a:rPr lang="en-US" dirty="0" err="1"/>
              <a:t>překážky</a:t>
            </a:r>
            <a:r>
              <a:rPr lang="en-US" dirty="0"/>
              <a:t>. </a:t>
            </a:r>
            <a:r>
              <a:rPr lang="en-US" dirty="0" err="1"/>
              <a:t>Vzdálenost</a:t>
            </a:r>
            <a:r>
              <a:rPr lang="en-US" dirty="0"/>
              <a:t> je </a:t>
            </a:r>
            <a:r>
              <a:rPr lang="en-US" dirty="0" err="1"/>
              <a:t>získána</a:t>
            </a:r>
            <a:r>
              <a:rPr lang="en-US" dirty="0"/>
              <a:t> z            </a:t>
            </a:r>
            <a:r>
              <a:rPr lang="en-US" dirty="0" err="1"/>
              <a:t>vstupního</a:t>
            </a:r>
            <a:r>
              <a:rPr lang="en-US" dirty="0"/>
              <a:t> </a:t>
            </a:r>
            <a:r>
              <a:rPr lang="en-US" dirty="0" err="1"/>
              <a:t>signálu</a:t>
            </a:r>
            <a:r>
              <a:rPr lang="en-US" dirty="0"/>
              <a:t> “</a:t>
            </a:r>
            <a:r>
              <a:rPr lang="en-US" dirty="0" err="1"/>
              <a:t>inputNumber</a:t>
            </a:r>
            <a:r>
              <a:rPr lang="en-US"/>
              <a:t>” </a:t>
            </a:r>
            <a:r>
              <a:rPr lang="en-US" dirty="0"/>
              <a:t>a </a:t>
            </a:r>
            <a:r>
              <a:rPr lang="en-US" dirty="0" err="1"/>
              <a:t>převedena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LED </a:t>
            </a:r>
            <a:r>
              <a:rPr lang="en-US" dirty="0" err="1"/>
              <a:t>diody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en-US" dirty="0" err="1"/>
              <a:t>předem</a:t>
            </a:r>
            <a:r>
              <a:rPr lang="en-US" dirty="0"/>
              <a:t> </a:t>
            </a:r>
            <a:r>
              <a:rPr lang="en-US" dirty="0" err="1"/>
              <a:t>definovaných</a:t>
            </a:r>
            <a:r>
              <a:rPr lang="en-US" dirty="0"/>
              <a:t> </a:t>
            </a:r>
            <a:r>
              <a:rPr lang="en-US" dirty="0" err="1"/>
              <a:t>pravidel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segment.vhdl</a:t>
            </a:r>
            <a:r>
              <a:rPr lang="en-US" dirty="0">
                <a:solidFill>
                  <a:srgbClr val="C00000"/>
                </a:solidFill>
              </a:rPr>
              <a:t>: </a:t>
            </a:r>
          </a:p>
          <a:p>
            <a:r>
              <a:rPr lang="en-US" dirty="0"/>
              <a:t>       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řídí</a:t>
            </a:r>
            <a:r>
              <a:rPr lang="en-US" dirty="0"/>
              <a:t> </a:t>
            </a:r>
            <a:r>
              <a:rPr lang="en-US" dirty="0" err="1"/>
              <a:t>sedmisegmentový</a:t>
            </a:r>
            <a:r>
              <a:rPr lang="en-US" dirty="0"/>
              <a:t> </a:t>
            </a:r>
            <a:r>
              <a:rPr lang="en-US" dirty="0" err="1"/>
              <a:t>displej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základě</a:t>
            </a:r>
            <a:r>
              <a:rPr lang="en-US" dirty="0"/>
              <a:t> </a:t>
            </a:r>
            <a:r>
              <a:rPr lang="en-US" dirty="0" err="1"/>
              <a:t>vypočtené</a:t>
            </a:r>
            <a:r>
              <a:rPr lang="en-US" dirty="0"/>
              <a:t> </a:t>
            </a:r>
            <a:r>
              <a:rPr lang="en-US" dirty="0" err="1"/>
              <a:t>vzdálenosti</a:t>
            </a:r>
            <a:r>
              <a:rPr lang="en-US" dirty="0"/>
              <a:t> od </a:t>
            </a:r>
            <a:r>
              <a:rPr lang="en-US" dirty="0" err="1"/>
              <a:t>překážky</a:t>
            </a:r>
            <a:r>
              <a:rPr lang="en-US" dirty="0"/>
              <a:t>. </a:t>
            </a:r>
            <a:r>
              <a:rPr lang="en-US" dirty="0" err="1"/>
              <a:t>Vzdálenost</a:t>
            </a:r>
            <a:r>
              <a:rPr lang="en-US" dirty="0"/>
              <a:t> se     </a:t>
            </a:r>
            <a:r>
              <a:rPr lang="en-US" dirty="0" err="1"/>
              <a:t>získáva</a:t>
            </a:r>
            <a:r>
              <a:rPr lang="en-US" dirty="0"/>
              <a:t> </a:t>
            </a:r>
            <a:r>
              <a:rPr lang="en-US" dirty="0" err="1"/>
              <a:t>zase</a:t>
            </a:r>
            <a:r>
              <a:rPr lang="en-US" dirty="0"/>
              <a:t> </a:t>
            </a:r>
            <a:r>
              <a:rPr lang="en-US" dirty="0" err="1"/>
              <a:t>pomoci</a:t>
            </a:r>
            <a:r>
              <a:rPr lang="en-US" dirty="0"/>
              <a:t> </a:t>
            </a:r>
            <a:r>
              <a:rPr lang="en-US" dirty="0" err="1"/>
              <a:t>vstupního</a:t>
            </a:r>
            <a:r>
              <a:rPr lang="en-US" dirty="0"/>
              <a:t> </a:t>
            </a:r>
            <a:r>
              <a:rPr lang="en-US" dirty="0" err="1"/>
              <a:t>signálu</a:t>
            </a:r>
            <a:r>
              <a:rPr lang="en-US" dirty="0"/>
              <a:t> “</a:t>
            </a:r>
            <a:r>
              <a:rPr lang="en-US" dirty="0" err="1"/>
              <a:t>inputNumber</a:t>
            </a:r>
            <a:r>
              <a:rPr lang="en-US" dirty="0"/>
              <a:t>” a </a:t>
            </a:r>
            <a:r>
              <a:rPr lang="en-US" dirty="0" err="1"/>
              <a:t>převedena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sedmisegmentové</a:t>
            </a:r>
            <a:r>
              <a:rPr lang="en-US" dirty="0"/>
              <a:t> </a:t>
            </a:r>
            <a:r>
              <a:rPr lang="en-US" dirty="0" err="1"/>
              <a:t>zobrazení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je </a:t>
            </a:r>
            <a:r>
              <a:rPr lang="en-US" dirty="0" err="1"/>
              <a:t>následně</a:t>
            </a:r>
            <a:r>
              <a:rPr lang="en-US" dirty="0"/>
              <a:t> </a:t>
            </a:r>
            <a:r>
              <a:rPr lang="en-US" dirty="0" err="1"/>
              <a:t>zobrazeno</a:t>
            </a:r>
            <a:r>
              <a:rPr lang="en-US" dirty="0"/>
              <a:t> </a:t>
            </a:r>
            <a:r>
              <a:rPr lang="en-US" dirty="0" err="1"/>
              <a:t>řidiči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88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1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2" name="Rectangle 2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724795"/>
            <a:ext cx="2808534" cy="6277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Sch</a:t>
            </a:r>
            <a:r>
              <a:rPr lang="sk-SK" dirty="0"/>
              <a:t>é</a:t>
            </a:r>
            <a:r>
              <a:rPr lang="en-US" dirty="0"/>
              <a:t>ma </a:t>
            </a:r>
            <a:r>
              <a:rPr lang="en-US" dirty="0" err="1"/>
              <a:t>zapojen</a:t>
            </a:r>
            <a:r>
              <a:rPr lang="sk-SK" dirty="0"/>
              <a:t>í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069" y="1937491"/>
            <a:ext cx="3629555" cy="298739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sk-SK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6" name="Рисунок 15" descr="Изображение выглядит как электроника, схема, Электронный компонент, Электронная техника&#10;&#10;Автоматически созданное описание">
            <a:extLst>
              <a:ext uri="{FF2B5EF4-FFF2-40B4-BE49-F238E27FC236}">
                <a16:creationId xmlns:a16="http://schemas.microsoft.com/office/drawing/2014/main" id="{FBB5B2D4-C39F-1BB3-679F-5AB4C493C8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3" b="10333"/>
          <a:stretch>
            <a:fillRect/>
          </a:stretch>
        </p:blipFill>
        <p:spPr>
          <a:xfrm>
            <a:off x="1028700" y="1352550"/>
            <a:ext cx="10201275" cy="4619625"/>
          </a:xfrm>
        </p:spPr>
      </p:pic>
    </p:spTree>
    <p:extLst>
      <p:ext uri="{BB962C8B-B14F-4D97-AF65-F5344CB8AC3E}">
        <p14:creationId xmlns:p14="http://schemas.microsoft.com/office/powerpoint/2010/main" val="69473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1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2" name="Rectangle 2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366" y="3115121"/>
            <a:ext cx="2189409" cy="627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Konec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71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1DA515C-48ED-4BF7-A7F7-8FD3C96C2AA8}">
  <we:reference id="wa200005566" version="1.0.0.0" store="ru-RU" storeType="OMEX"/>
  <we:alternateReferences>
    <we:reference id="wa200005566" version="1.0.0.0" store="ru-RU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239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Poppins</vt:lpstr>
      <vt:lpstr>Тема Office</vt:lpstr>
      <vt:lpstr>1_Office Theme</vt:lpstr>
      <vt:lpstr>Car Parking System in VHDL</vt:lpstr>
      <vt:lpstr>Úvod</vt:lpstr>
      <vt:lpstr>Funkčnost</vt:lpstr>
      <vt:lpstr>Hlavní Komponenty</vt:lpstr>
      <vt:lpstr>Schéma zapojení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System in VHDL</dc:title>
  <dc:creator>Rauf Iusupov</dc:creator>
  <cp:lastModifiedBy>Rauf Iusupov</cp:lastModifiedBy>
  <cp:revision>2</cp:revision>
  <dcterms:created xsi:type="dcterms:W3CDTF">2024-04-22T16:45:18Z</dcterms:created>
  <dcterms:modified xsi:type="dcterms:W3CDTF">2024-04-22T19:04:43Z</dcterms:modified>
</cp:coreProperties>
</file>