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4" r:id="rId5"/>
    <p:sldId id="260" r:id="rId6"/>
    <p:sldId id="265" r:id="rId7"/>
    <p:sldId id="261" r:id="rId8"/>
    <p:sldId id="262" r:id="rId9"/>
    <p:sldId id="267" r:id="rId10"/>
    <p:sldId id="266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D577EB-B476-4D4A-95C1-D518E1DEEBB7}" v="1" dt="2024-11-26T11:16:24.5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f pere" userId="67e512b9968c0bbb" providerId="LiveId" clId="{48D577EB-B476-4D4A-95C1-D518E1DEEBB7}"/>
    <pc:docChg chg="undo custSel addSld delSld modSld">
      <pc:chgData name="rauf pere" userId="67e512b9968c0bbb" providerId="LiveId" clId="{48D577EB-B476-4D4A-95C1-D518E1DEEBB7}" dt="2024-11-26T11:23:01.682" v="267" actId="26606"/>
      <pc:docMkLst>
        <pc:docMk/>
      </pc:docMkLst>
      <pc:sldChg chg="addSp modSp new mod setBg addAnim">
        <pc:chgData name="rauf pere" userId="67e512b9968c0bbb" providerId="LiveId" clId="{48D577EB-B476-4D4A-95C1-D518E1DEEBB7}" dt="2024-11-26T11:17:03.318" v="125"/>
        <pc:sldMkLst>
          <pc:docMk/>
          <pc:sldMk cId="2277640128" sldId="256"/>
        </pc:sldMkLst>
        <pc:spChg chg="mod">
          <ac:chgData name="rauf pere" userId="67e512b9968c0bbb" providerId="LiveId" clId="{48D577EB-B476-4D4A-95C1-D518E1DEEBB7}" dt="2024-11-26T11:17:03.316" v="123" actId="26606"/>
          <ac:spMkLst>
            <pc:docMk/>
            <pc:sldMk cId="2277640128" sldId="256"/>
            <ac:spMk id="2" creationId="{2CD34F5B-BE4A-0A7F-2F62-D05EC737D127}"/>
          </ac:spMkLst>
        </pc:spChg>
        <pc:spChg chg="mod">
          <ac:chgData name="rauf pere" userId="67e512b9968c0bbb" providerId="LiveId" clId="{48D577EB-B476-4D4A-95C1-D518E1DEEBB7}" dt="2024-11-26T11:17:03.316" v="123" actId="26606"/>
          <ac:spMkLst>
            <pc:docMk/>
            <pc:sldMk cId="2277640128" sldId="256"/>
            <ac:spMk id="3" creationId="{A99D91C6-ADDC-790C-2AD1-B5C41DF61566}"/>
          </ac:spMkLst>
        </pc:spChg>
        <pc:spChg chg="add">
          <ac:chgData name="rauf pere" userId="67e512b9968c0bbb" providerId="LiveId" clId="{48D577EB-B476-4D4A-95C1-D518E1DEEBB7}" dt="2024-11-26T11:17:03.316" v="123" actId="26606"/>
          <ac:spMkLst>
            <pc:docMk/>
            <pc:sldMk cId="2277640128" sldId="256"/>
            <ac:spMk id="8" creationId="{943CAA20-3569-4189-9E48-239A229A86CA}"/>
          </ac:spMkLst>
        </pc:spChg>
        <pc:spChg chg="add">
          <ac:chgData name="rauf pere" userId="67e512b9968c0bbb" providerId="LiveId" clId="{48D577EB-B476-4D4A-95C1-D518E1DEEBB7}" dt="2024-11-26T11:17:03.316" v="123" actId="26606"/>
          <ac:spMkLst>
            <pc:docMk/>
            <pc:sldMk cId="2277640128" sldId="256"/>
            <ac:spMk id="10" creationId="{DA542B6D-E775-4832-91DC-2D20F857813A}"/>
          </ac:spMkLst>
        </pc:spChg>
      </pc:sldChg>
      <pc:sldChg chg="addSp delSp modSp new mod setBg">
        <pc:chgData name="rauf pere" userId="67e512b9968c0bbb" providerId="LiveId" clId="{48D577EB-B476-4D4A-95C1-D518E1DEEBB7}" dt="2024-11-26T11:16:58.550" v="122" actId="26606"/>
        <pc:sldMkLst>
          <pc:docMk/>
          <pc:sldMk cId="151016810" sldId="257"/>
        </pc:sldMkLst>
        <pc:spChg chg="mod ord">
          <ac:chgData name="rauf pere" userId="67e512b9968c0bbb" providerId="LiveId" clId="{48D577EB-B476-4D4A-95C1-D518E1DEEBB7}" dt="2024-11-26T11:16:58.550" v="122" actId="26606"/>
          <ac:spMkLst>
            <pc:docMk/>
            <pc:sldMk cId="151016810" sldId="257"/>
            <ac:spMk id="2" creationId="{61CD53DD-3CB7-F65D-A9CD-8829AACF9B3C}"/>
          </ac:spMkLst>
        </pc:spChg>
        <pc:spChg chg="del">
          <ac:chgData name="rauf pere" userId="67e512b9968c0bbb" providerId="LiveId" clId="{48D577EB-B476-4D4A-95C1-D518E1DEEBB7}" dt="2024-11-26T11:15:37.449" v="76" actId="478"/>
          <ac:spMkLst>
            <pc:docMk/>
            <pc:sldMk cId="151016810" sldId="257"/>
            <ac:spMk id="3" creationId="{B6517075-51ED-75E3-3F33-99D303A511CD}"/>
          </ac:spMkLst>
        </pc:spChg>
        <pc:spChg chg="add mod">
          <ac:chgData name="rauf pere" userId="67e512b9968c0bbb" providerId="LiveId" clId="{48D577EB-B476-4D4A-95C1-D518E1DEEBB7}" dt="2024-11-26T11:16:58.550" v="122" actId="26606"/>
          <ac:spMkLst>
            <pc:docMk/>
            <pc:sldMk cId="151016810" sldId="257"/>
            <ac:spMk id="6" creationId="{2A0226A2-E2D1-19FF-63D6-EA1C254647DD}"/>
          </ac:spMkLst>
        </pc:spChg>
        <pc:spChg chg="add del">
          <ac:chgData name="rauf pere" userId="67e512b9968c0bbb" providerId="LiveId" clId="{48D577EB-B476-4D4A-95C1-D518E1DEEBB7}" dt="2024-11-26T11:16:55.442" v="119" actId="26606"/>
          <ac:spMkLst>
            <pc:docMk/>
            <pc:sldMk cId="151016810" sldId="257"/>
            <ac:spMk id="11" creationId="{2B97F24A-32CE-4C1C-A50D-3016B394DCFB}"/>
          </ac:spMkLst>
        </pc:spChg>
        <pc:spChg chg="add del">
          <ac:chgData name="rauf pere" userId="67e512b9968c0bbb" providerId="LiveId" clId="{48D577EB-B476-4D4A-95C1-D518E1DEEBB7}" dt="2024-11-26T11:16:55.442" v="119" actId="26606"/>
          <ac:spMkLst>
            <pc:docMk/>
            <pc:sldMk cId="151016810" sldId="257"/>
            <ac:spMk id="13" creationId="{CD8B4F24-440B-49E9-B85D-733523DC064B}"/>
          </ac:spMkLst>
        </pc:spChg>
        <pc:spChg chg="add del">
          <ac:chgData name="rauf pere" userId="67e512b9968c0bbb" providerId="LiveId" clId="{48D577EB-B476-4D4A-95C1-D518E1DEEBB7}" dt="2024-11-26T11:16:58.543" v="121" actId="26606"/>
          <ac:spMkLst>
            <pc:docMk/>
            <pc:sldMk cId="151016810" sldId="257"/>
            <ac:spMk id="15" creationId="{04812C46-200A-4DEB-A05E-3ED6C68C2387}"/>
          </ac:spMkLst>
        </pc:spChg>
        <pc:spChg chg="add del">
          <ac:chgData name="rauf pere" userId="67e512b9968c0bbb" providerId="LiveId" clId="{48D577EB-B476-4D4A-95C1-D518E1DEEBB7}" dt="2024-11-26T11:16:58.543" v="121" actId="26606"/>
          <ac:spMkLst>
            <pc:docMk/>
            <pc:sldMk cId="151016810" sldId="257"/>
            <ac:spMk id="16" creationId="{D1EA859B-E555-4109-94F3-6700E046E008}"/>
          </ac:spMkLst>
        </pc:spChg>
        <pc:spChg chg="add">
          <ac:chgData name="rauf pere" userId="67e512b9968c0bbb" providerId="LiveId" clId="{48D577EB-B476-4D4A-95C1-D518E1DEEBB7}" dt="2024-11-26T11:16:58.550" v="122" actId="26606"/>
          <ac:spMkLst>
            <pc:docMk/>
            <pc:sldMk cId="151016810" sldId="257"/>
            <ac:spMk id="18" creationId="{2B97F24A-32CE-4C1C-A50D-3016B394DCFB}"/>
          </ac:spMkLst>
        </pc:spChg>
        <pc:spChg chg="add">
          <ac:chgData name="rauf pere" userId="67e512b9968c0bbb" providerId="LiveId" clId="{48D577EB-B476-4D4A-95C1-D518E1DEEBB7}" dt="2024-11-26T11:16:58.550" v="122" actId="26606"/>
          <ac:spMkLst>
            <pc:docMk/>
            <pc:sldMk cId="151016810" sldId="257"/>
            <ac:spMk id="19" creationId="{CD8B4F24-440B-49E9-B85D-733523DC064B}"/>
          </ac:spMkLst>
        </pc:spChg>
        <pc:picChg chg="add mod ord">
          <ac:chgData name="rauf pere" userId="67e512b9968c0bbb" providerId="LiveId" clId="{48D577EB-B476-4D4A-95C1-D518E1DEEBB7}" dt="2024-11-26T11:16:58.550" v="122" actId="26606"/>
          <ac:picMkLst>
            <pc:docMk/>
            <pc:sldMk cId="151016810" sldId="257"/>
            <ac:picMk id="5" creationId="{BBA4F7C3-A248-67D1-7F8C-2A35CF94AFEF}"/>
          </ac:picMkLst>
        </pc:picChg>
      </pc:sldChg>
      <pc:sldChg chg="addSp modSp new mod setBg">
        <pc:chgData name="rauf pere" userId="67e512b9968c0bbb" providerId="LiveId" clId="{48D577EB-B476-4D4A-95C1-D518E1DEEBB7}" dt="2024-11-26T11:20:17.182" v="144" actId="26606"/>
        <pc:sldMkLst>
          <pc:docMk/>
          <pc:sldMk cId="1587174818" sldId="258"/>
        </pc:sldMkLst>
        <pc:spChg chg="mod">
          <ac:chgData name="rauf pere" userId="67e512b9968c0bbb" providerId="LiveId" clId="{48D577EB-B476-4D4A-95C1-D518E1DEEBB7}" dt="2024-11-26T11:20:17.182" v="144" actId="26606"/>
          <ac:spMkLst>
            <pc:docMk/>
            <pc:sldMk cId="1587174818" sldId="258"/>
            <ac:spMk id="2" creationId="{2707F4EA-A007-AAF8-2199-4463C58D9F99}"/>
          </ac:spMkLst>
        </pc:spChg>
        <pc:spChg chg="mod">
          <ac:chgData name="rauf pere" userId="67e512b9968c0bbb" providerId="LiveId" clId="{48D577EB-B476-4D4A-95C1-D518E1DEEBB7}" dt="2024-11-26T11:20:17.182" v="144" actId="26606"/>
          <ac:spMkLst>
            <pc:docMk/>
            <pc:sldMk cId="1587174818" sldId="258"/>
            <ac:spMk id="3" creationId="{300897F1-B649-9817-5BEC-1CC8B8424A0B}"/>
          </ac:spMkLst>
        </pc:spChg>
        <pc:spChg chg="add">
          <ac:chgData name="rauf pere" userId="67e512b9968c0bbb" providerId="LiveId" clId="{48D577EB-B476-4D4A-95C1-D518E1DEEBB7}" dt="2024-11-26T11:20:17.182" v="144" actId="26606"/>
          <ac:spMkLst>
            <pc:docMk/>
            <pc:sldMk cId="1587174818" sldId="258"/>
            <ac:spMk id="8" creationId="{100EDD19-6802-4EC3-95CE-CFFAB042CFD6}"/>
          </ac:spMkLst>
        </pc:spChg>
        <pc:spChg chg="add">
          <ac:chgData name="rauf pere" userId="67e512b9968c0bbb" providerId="LiveId" clId="{48D577EB-B476-4D4A-95C1-D518E1DEEBB7}" dt="2024-11-26T11:20:17.182" v="144" actId="26606"/>
          <ac:spMkLst>
            <pc:docMk/>
            <pc:sldMk cId="1587174818" sldId="258"/>
            <ac:spMk id="10" creationId="{DB17E863-922E-4C26-BD64-E8FD41D28661}"/>
          </ac:spMkLst>
        </pc:spChg>
      </pc:sldChg>
      <pc:sldChg chg="addSp delSp modSp new mod setBg">
        <pc:chgData name="rauf pere" userId="67e512b9968c0bbb" providerId="LiveId" clId="{48D577EB-B476-4D4A-95C1-D518E1DEEBB7}" dt="2024-11-26T11:21:05.280" v="191" actId="26606"/>
        <pc:sldMkLst>
          <pc:docMk/>
          <pc:sldMk cId="3921750601" sldId="259"/>
        </pc:sldMkLst>
        <pc:spChg chg="mod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2" creationId="{7BA8CC6D-19F4-3CDC-AFBA-06E903207752}"/>
          </ac:spMkLst>
        </pc:spChg>
        <pc:spChg chg="mod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3" creationId="{8884CDBB-DDA0-D141-77F9-F40D0BD54C65}"/>
          </ac:spMkLst>
        </pc:spChg>
        <pc:spChg chg="add del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8" creationId="{777A147A-9ED8-46B4-8660-1B3C2AA880B5}"/>
          </ac:spMkLst>
        </pc:spChg>
        <pc:spChg chg="add del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10" creationId="{5D6C15A0-C087-4593-8414-2B4EC1CDC3DE}"/>
          </ac:spMkLst>
        </pc:spChg>
        <pc:spChg chg="add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15" creationId="{100EDD19-6802-4EC3-95CE-CFFAB042CFD6}"/>
          </ac:spMkLst>
        </pc:spChg>
        <pc:spChg chg="add">
          <ac:chgData name="rauf pere" userId="67e512b9968c0bbb" providerId="LiveId" clId="{48D577EB-B476-4D4A-95C1-D518E1DEEBB7}" dt="2024-11-26T11:21:05.280" v="191" actId="26606"/>
          <ac:spMkLst>
            <pc:docMk/>
            <pc:sldMk cId="3921750601" sldId="259"/>
            <ac:spMk id="17" creationId="{DB17E863-922E-4C26-BD64-E8FD41D28661}"/>
          </ac:spMkLst>
        </pc:spChg>
      </pc:sldChg>
      <pc:sldChg chg="addSp modSp new mod setBg">
        <pc:chgData name="rauf pere" userId="67e512b9968c0bbb" providerId="LiveId" clId="{48D577EB-B476-4D4A-95C1-D518E1DEEBB7}" dt="2024-11-26T11:20:50.056" v="177" actId="26606"/>
        <pc:sldMkLst>
          <pc:docMk/>
          <pc:sldMk cId="105448588" sldId="260"/>
        </pc:sldMkLst>
        <pc:spChg chg="mod">
          <ac:chgData name="rauf pere" userId="67e512b9968c0bbb" providerId="LiveId" clId="{48D577EB-B476-4D4A-95C1-D518E1DEEBB7}" dt="2024-11-26T11:20:50.056" v="177" actId="26606"/>
          <ac:spMkLst>
            <pc:docMk/>
            <pc:sldMk cId="105448588" sldId="260"/>
            <ac:spMk id="2" creationId="{396B6F1B-D00E-E02A-DA5A-7DB86A3D2B3F}"/>
          </ac:spMkLst>
        </pc:spChg>
        <pc:spChg chg="mod">
          <ac:chgData name="rauf pere" userId="67e512b9968c0bbb" providerId="LiveId" clId="{48D577EB-B476-4D4A-95C1-D518E1DEEBB7}" dt="2024-11-26T11:20:50.056" v="177" actId="26606"/>
          <ac:spMkLst>
            <pc:docMk/>
            <pc:sldMk cId="105448588" sldId="260"/>
            <ac:spMk id="3" creationId="{B5BDEF5A-10F8-49DF-0E66-D6DD525386B5}"/>
          </ac:spMkLst>
        </pc:spChg>
        <pc:spChg chg="add">
          <ac:chgData name="rauf pere" userId="67e512b9968c0bbb" providerId="LiveId" clId="{48D577EB-B476-4D4A-95C1-D518E1DEEBB7}" dt="2024-11-26T11:20:50.056" v="177" actId="26606"/>
          <ac:spMkLst>
            <pc:docMk/>
            <pc:sldMk cId="105448588" sldId="260"/>
            <ac:spMk id="8" creationId="{100EDD19-6802-4EC3-95CE-CFFAB042CFD6}"/>
          </ac:spMkLst>
        </pc:spChg>
        <pc:spChg chg="add">
          <ac:chgData name="rauf pere" userId="67e512b9968c0bbb" providerId="LiveId" clId="{48D577EB-B476-4D4A-95C1-D518E1DEEBB7}" dt="2024-11-26T11:20:50.056" v="177" actId="26606"/>
          <ac:spMkLst>
            <pc:docMk/>
            <pc:sldMk cId="105448588" sldId="260"/>
            <ac:spMk id="10" creationId="{DB17E863-922E-4C26-BD64-E8FD41D28661}"/>
          </ac:spMkLst>
        </pc:spChg>
      </pc:sldChg>
      <pc:sldChg chg="addSp modSp new mod setBg">
        <pc:chgData name="rauf pere" userId="67e512b9968c0bbb" providerId="LiveId" clId="{48D577EB-B476-4D4A-95C1-D518E1DEEBB7}" dt="2024-11-26T11:21:02.435" v="190" actId="26606"/>
        <pc:sldMkLst>
          <pc:docMk/>
          <pc:sldMk cId="260895261" sldId="261"/>
        </pc:sldMkLst>
        <pc:spChg chg="mod">
          <ac:chgData name="rauf pere" userId="67e512b9968c0bbb" providerId="LiveId" clId="{48D577EB-B476-4D4A-95C1-D518E1DEEBB7}" dt="2024-11-26T11:21:02.435" v="190" actId="26606"/>
          <ac:spMkLst>
            <pc:docMk/>
            <pc:sldMk cId="260895261" sldId="261"/>
            <ac:spMk id="2" creationId="{9DDF61EB-8D4C-D2BB-5290-21C069F992A1}"/>
          </ac:spMkLst>
        </pc:spChg>
        <pc:spChg chg="mod">
          <ac:chgData name="rauf pere" userId="67e512b9968c0bbb" providerId="LiveId" clId="{48D577EB-B476-4D4A-95C1-D518E1DEEBB7}" dt="2024-11-26T11:21:02.435" v="190" actId="26606"/>
          <ac:spMkLst>
            <pc:docMk/>
            <pc:sldMk cId="260895261" sldId="261"/>
            <ac:spMk id="3" creationId="{DF3CD094-861A-478F-BA85-E0817FC7CB9F}"/>
          </ac:spMkLst>
        </pc:spChg>
        <pc:spChg chg="add">
          <ac:chgData name="rauf pere" userId="67e512b9968c0bbb" providerId="LiveId" clId="{48D577EB-B476-4D4A-95C1-D518E1DEEBB7}" dt="2024-11-26T11:21:02.435" v="190" actId="26606"/>
          <ac:spMkLst>
            <pc:docMk/>
            <pc:sldMk cId="260895261" sldId="261"/>
            <ac:spMk id="8" creationId="{100EDD19-6802-4EC3-95CE-CFFAB042CFD6}"/>
          </ac:spMkLst>
        </pc:spChg>
        <pc:spChg chg="add">
          <ac:chgData name="rauf pere" userId="67e512b9968c0bbb" providerId="LiveId" clId="{48D577EB-B476-4D4A-95C1-D518E1DEEBB7}" dt="2024-11-26T11:21:02.435" v="190" actId="26606"/>
          <ac:spMkLst>
            <pc:docMk/>
            <pc:sldMk cId="260895261" sldId="261"/>
            <ac:spMk id="10" creationId="{DB17E863-922E-4C26-BD64-E8FD41D28661}"/>
          </ac:spMkLst>
        </pc:spChg>
      </pc:sldChg>
      <pc:sldChg chg="new del">
        <pc:chgData name="rauf pere" userId="67e512b9968c0bbb" providerId="LiveId" clId="{48D577EB-B476-4D4A-95C1-D518E1DEEBB7}" dt="2024-11-26T11:20:55.349" v="179" actId="680"/>
        <pc:sldMkLst>
          <pc:docMk/>
          <pc:sldMk cId="3529626367" sldId="261"/>
        </pc:sldMkLst>
      </pc:sldChg>
      <pc:sldChg chg="addSp delSp modSp new mod setBg addAnim delAnim">
        <pc:chgData name="rauf pere" userId="67e512b9968c0bbb" providerId="LiveId" clId="{48D577EB-B476-4D4A-95C1-D518E1DEEBB7}" dt="2024-11-26T11:21:29.696" v="243"/>
        <pc:sldMkLst>
          <pc:docMk/>
          <pc:sldMk cId="199252061" sldId="262"/>
        </pc:sldMkLst>
        <pc:spChg chg="mod">
          <ac:chgData name="rauf pere" userId="67e512b9968c0bbb" providerId="LiveId" clId="{48D577EB-B476-4D4A-95C1-D518E1DEEBB7}" dt="2024-11-26T11:21:29.695" v="242" actId="26606"/>
          <ac:spMkLst>
            <pc:docMk/>
            <pc:sldMk cId="199252061" sldId="262"/>
            <ac:spMk id="2" creationId="{77E8DAFE-7369-1B48-A717-7CB064F364A2}"/>
          </ac:spMkLst>
        </pc:spChg>
        <pc:spChg chg="mod">
          <ac:chgData name="rauf pere" userId="67e512b9968c0bbb" providerId="LiveId" clId="{48D577EB-B476-4D4A-95C1-D518E1DEEBB7}" dt="2024-11-26T11:21:29.695" v="242" actId="26606"/>
          <ac:spMkLst>
            <pc:docMk/>
            <pc:sldMk cId="199252061" sldId="262"/>
            <ac:spMk id="3" creationId="{0DC94FFD-73AB-09C7-2A67-2A64DDEEBDE3}"/>
          </ac:spMkLst>
        </pc:spChg>
        <pc:spChg chg="add del">
          <ac:chgData name="rauf pere" userId="67e512b9968c0bbb" providerId="LiveId" clId="{48D577EB-B476-4D4A-95C1-D518E1DEEBB7}" dt="2024-11-26T11:21:28.881" v="239" actId="26606"/>
          <ac:spMkLst>
            <pc:docMk/>
            <pc:sldMk cId="199252061" sldId="262"/>
            <ac:spMk id="8" creationId="{100EDD19-6802-4EC3-95CE-CFFAB042CFD6}"/>
          </ac:spMkLst>
        </pc:spChg>
        <pc:spChg chg="add del">
          <ac:chgData name="rauf pere" userId="67e512b9968c0bbb" providerId="LiveId" clId="{48D577EB-B476-4D4A-95C1-D518E1DEEBB7}" dt="2024-11-26T11:21:28.881" v="239" actId="26606"/>
          <ac:spMkLst>
            <pc:docMk/>
            <pc:sldMk cId="199252061" sldId="262"/>
            <ac:spMk id="10" creationId="{DB17E863-922E-4C26-BD64-E8FD41D28661}"/>
          </ac:spMkLst>
        </pc:spChg>
        <pc:spChg chg="add del">
          <ac:chgData name="rauf pere" userId="67e512b9968c0bbb" providerId="LiveId" clId="{48D577EB-B476-4D4A-95C1-D518E1DEEBB7}" dt="2024-11-26T11:21:29.689" v="241" actId="26606"/>
          <ac:spMkLst>
            <pc:docMk/>
            <pc:sldMk cId="199252061" sldId="262"/>
            <ac:spMk id="12" creationId="{943CAA20-3569-4189-9E48-239A229A86CA}"/>
          </ac:spMkLst>
        </pc:spChg>
        <pc:spChg chg="add del">
          <ac:chgData name="rauf pere" userId="67e512b9968c0bbb" providerId="LiveId" clId="{48D577EB-B476-4D4A-95C1-D518E1DEEBB7}" dt="2024-11-26T11:21:29.689" v="241" actId="26606"/>
          <ac:spMkLst>
            <pc:docMk/>
            <pc:sldMk cId="199252061" sldId="262"/>
            <ac:spMk id="13" creationId="{DA542B6D-E775-4832-91DC-2D20F857813A}"/>
          </ac:spMkLst>
        </pc:spChg>
        <pc:spChg chg="add">
          <ac:chgData name="rauf pere" userId="67e512b9968c0bbb" providerId="LiveId" clId="{48D577EB-B476-4D4A-95C1-D518E1DEEBB7}" dt="2024-11-26T11:21:29.695" v="242" actId="26606"/>
          <ac:spMkLst>
            <pc:docMk/>
            <pc:sldMk cId="199252061" sldId="262"/>
            <ac:spMk id="15" creationId="{100EDD19-6802-4EC3-95CE-CFFAB042CFD6}"/>
          </ac:spMkLst>
        </pc:spChg>
        <pc:spChg chg="add">
          <ac:chgData name="rauf pere" userId="67e512b9968c0bbb" providerId="LiveId" clId="{48D577EB-B476-4D4A-95C1-D518E1DEEBB7}" dt="2024-11-26T11:21:29.695" v="242" actId="26606"/>
          <ac:spMkLst>
            <pc:docMk/>
            <pc:sldMk cId="199252061" sldId="262"/>
            <ac:spMk id="16" creationId="{DB17E863-922E-4C26-BD64-E8FD41D28661}"/>
          </ac:spMkLst>
        </pc:spChg>
      </pc:sldChg>
      <pc:sldChg chg="addSp modSp new mod setBg">
        <pc:chgData name="rauf pere" userId="67e512b9968c0bbb" providerId="LiveId" clId="{48D577EB-B476-4D4A-95C1-D518E1DEEBB7}" dt="2024-11-26T11:23:01.682" v="267" actId="26606"/>
        <pc:sldMkLst>
          <pc:docMk/>
          <pc:sldMk cId="2696277264" sldId="263"/>
        </pc:sldMkLst>
        <pc:spChg chg="mod">
          <ac:chgData name="rauf pere" userId="67e512b9968c0bbb" providerId="LiveId" clId="{48D577EB-B476-4D4A-95C1-D518E1DEEBB7}" dt="2024-11-26T11:23:01.682" v="267" actId="26606"/>
          <ac:spMkLst>
            <pc:docMk/>
            <pc:sldMk cId="2696277264" sldId="263"/>
            <ac:spMk id="2" creationId="{1A840B7C-79CA-377B-2358-A5F69AF9ABBB}"/>
          </ac:spMkLst>
        </pc:spChg>
        <pc:spChg chg="mod">
          <ac:chgData name="rauf pere" userId="67e512b9968c0bbb" providerId="LiveId" clId="{48D577EB-B476-4D4A-95C1-D518E1DEEBB7}" dt="2024-11-26T11:23:01.682" v="267" actId="26606"/>
          <ac:spMkLst>
            <pc:docMk/>
            <pc:sldMk cId="2696277264" sldId="263"/>
            <ac:spMk id="3" creationId="{92357CCF-8EA8-D0D9-8DF5-85CEAB5AA461}"/>
          </ac:spMkLst>
        </pc:spChg>
        <pc:spChg chg="add">
          <ac:chgData name="rauf pere" userId="67e512b9968c0bbb" providerId="LiveId" clId="{48D577EB-B476-4D4A-95C1-D518E1DEEBB7}" dt="2024-11-26T11:23:01.682" v="267" actId="26606"/>
          <ac:spMkLst>
            <pc:docMk/>
            <pc:sldMk cId="2696277264" sldId="263"/>
            <ac:spMk id="8" creationId="{100EDD19-6802-4EC3-95CE-CFFAB042CFD6}"/>
          </ac:spMkLst>
        </pc:spChg>
        <pc:spChg chg="add">
          <ac:chgData name="rauf pere" userId="67e512b9968c0bbb" providerId="LiveId" clId="{48D577EB-B476-4D4A-95C1-D518E1DEEBB7}" dt="2024-11-26T11:23:01.682" v="267" actId="26606"/>
          <ac:spMkLst>
            <pc:docMk/>
            <pc:sldMk cId="2696277264" sldId="263"/>
            <ac:spMk id="10" creationId="{DB17E863-922E-4C26-BD64-E8FD41D286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F8655-73E4-44B9-B8C0-E21199306151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DF1717-A383-40DD-AFFA-EE2C264D12E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87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F1717-A383-40DD-AFFA-EE2C264D12EF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2451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F1717-A383-40DD-AFFA-EE2C264D12EF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2319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DEEC3-AC75-9793-C356-B85AB7DA1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FEF43E0-32C4-C532-CE65-3F9605CCA5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8114355-A510-6E6F-C0B5-7B64A06B9C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CA82C75-F97B-62F2-2D1E-9AB7911BA8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F1717-A383-40DD-AFFA-EE2C264D12EF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0075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E310D-8616-0CEF-3BFE-0BFEDE1D3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24663FB-1015-95E7-BA20-902611C048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C380202-C04B-4F8D-BD76-661DC9358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F4AD96-1452-661E-FCF9-5183E5CCA1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DF1717-A383-40DD-AFFA-EE2C264D12EF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989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34A03-F953-A333-CE58-D2F72BF82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0BE7F5F-DF78-B318-3CB8-C5C6927F6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7D1199B-9523-4EF0-6D18-706560089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038C7E-6444-13EB-961C-F63CEA85B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7D718DE-8E12-223B-A884-3CB55914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9460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8CA68-52FF-214F-32AE-5D6CFDD3D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4715220E-E5AA-D5F3-AF5C-A303FAF1F7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19F681B-68F2-3F4C-C1EF-236DD0C8A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D2AD00-3479-AF3E-1183-82770DA8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05C9406-2115-CC66-E7A4-7BE8E6B8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942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AA456BD-70CA-3840-7F75-7C9E86FD4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9C604DA-429E-B665-255B-6EA71B2EB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0273809-EAA3-7DD4-C362-361C4071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0C2318-25E7-749D-267F-287A09B4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81D45F4-0973-614D-F07E-6C31ED17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6582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BD35C-BBD7-2FDA-CCCE-F17EE687B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11321E0-BFC8-5FC5-9F09-809D3088D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6B2CDF9-2A36-4C6F-4B73-C816A16C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FEEF18F-816C-EF20-BBC0-DB320012F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AE1BEB6-52AD-5E58-C6A6-C67BFC0E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024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49C4F-B33A-D889-13D8-98249918D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E44EEB5-1DB8-6975-91BF-EDCFB04AB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B22CF85-08BE-324D-6E8D-7F37F171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B55F0AE-2B89-13B0-8F7F-B707476E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6F5A885-E6BF-4908-7AFF-3DFE00B8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8654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0F8040-BC4D-990A-ABB4-290BFD9D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D83445-096C-7E3B-D9EF-479EFF41D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4A125C7-B865-BC6C-8BF7-B138524C4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45D88C3-25D9-88F8-282B-F78AB5A15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2E680BA-8ACE-13B5-2098-1A9FA83B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B0C7CA0-C719-043A-D776-B2356B58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71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C3413C-60B4-4812-F622-87E84E942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2F5BDAF-FFC7-FEEC-3452-0FF023303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57FF38B-04A3-7B43-79B7-DD13E365A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FFCB7EBB-7595-BABD-A720-91E345BA3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3B76B300-CD9D-2E11-9B40-5202F26D27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FD9F9F7-FB19-CC81-B95A-97F3842D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9A8B862-BAE5-6C44-A5EB-F07026DD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CD02532-F913-C4F5-8901-DC45AF53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026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70E08A-7368-7B08-B1A2-0FDC5A85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9C8C2F6-DF4F-CFCA-31E0-D3802A93C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0820FDA-5193-1AFF-3314-8D40BB09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515BDF7-4177-BA27-5D5B-1410F60C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724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0186004-5091-D5C3-8540-78ACA371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6179B6F-F45C-8403-1A7D-01244E26D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10BE76F-F2C3-2E69-2006-67E4BACC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435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8E0D34-9C56-B18B-02B3-0C75D0B00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DB68D62-3D62-6D24-F517-C4092D0AB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FB32BF3-8361-0495-41D8-1B1439BAD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9FCBF00-C7FA-0AD2-1C4B-88B25443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DBC57CE-F24B-DF17-7F52-CD00112C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87E959-E793-0DF5-A550-6111DC8A5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982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97A87-8BA2-3D4D-EF35-A30454DF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CA519A3-50F8-B946-79F7-555831607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1D26365-471E-D071-1A30-802E8163D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45A203-EFEE-6FAD-BC45-553793AB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C555-3AB5-4532-9E20-23C21D0CB45B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DEBA94B-6027-DC05-D715-14CEF489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9BF0546-299C-E407-147A-2F03852E1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930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520EC56-8269-895E-83A7-82AB55B4A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5E6B9A8-9F0F-46CA-D09E-65A4B761E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5C0B9E0-4E38-95B0-9FF6-E00B88894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3C555-3AB5-4532-9E20-23C21D0CB45B}" type="datetimeFigureOut">
              <a:rPr lang="nl-BE" smtClean="0"/>
              <a:t>10/12/2024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4C1BB4D-C752-119E-BEF8-8630A9D4E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0546840-528D-EB2E-AFD0-CECD9BFD1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8308F-0485-402A-A49A-DB48E9000F3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775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va_KeyStor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CD34F5B-BE4A-0A7F-2F62-D05EC737D1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GB" sz="6600"/>
              <a:t>RC CAR IOT</a:t>
            </a:r>
            <a:endParaRPr lang="nl-BE" sz="660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99D91C6-ADDC-790C-2AD1-B5C41DF61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Rauf Pere &amp; Darren Ofori Appiah</a:t>
            </a:r>
            <a:endParaRPr lang="nl-BE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4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607009-0EA9-C5B1-1506-E21A32B44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165F3E4-7D6D-F538-9525-40621FA92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A2EA87-452E-FBB7-C06C-3FEF27D5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Software Architecture RTOS</a:t>
            </a:r>
            <a:endParaRPr lang="nl-BE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8839FC15-4322-14F6-BD56-2F929727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25B0F834-6ED4-35DB-DD0F-D026BBD580B0}"/>
              </a:ext>
            </a:extLst>
          </p:cNvPr>
          <p:cNvSpPr txBox="1"/>
          <p:nvPr/>
        </p:nvSpPr>
        <p:spPr>
          <a:xfrm>
            <a:off x="7109355" y="2926080"/>
            <a:ext cx="5224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Car</a:t>
            </a:r>
            <a:r>
              <a:rPr lang="nl-BE" dirty="0"/>
              <a:t> </a:t>
            </a:r>
            <a:r>
              <a:rPr lang="nl-BE" dirty="0" err="1"/>
              <a:t>subsystem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MQTT Client setup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regulation</a:t>
            </a:r>
            <a:r>
              <a:rPr lang="nl-BE" dirty="0"/>
              <a:t> of MQTT </a:t>
            </a:r>
            <a:r>
              <a:rPr lang="nl-BE" dirty="0" err="1"/>
              <a:t>connection</a:t>
            </a:r>
            <a:r>
              <a:rPr lang="nl-B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/>
              <a:t>Speedometer</a:t>
            </a:r>
            <a:r>
              <a:rPr lang="nl-BE" dirty="0"/>
              <a:t> </a:t>
            </a:r>
            <a:r>
              <a:rPr lang="nl-BE" dirty="0" err="1"/>
              <a:t>calculates</a:t>
            </a:r>
            <a:r>
              <a:rPr lang="nl-BE" dirty="0"/>
              <a:t> RPM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send</a:t>
            </a:r>
            <a:r>
              <a:rPr lang="nl-BE" dirty="0"/>
              <a:t> via BLE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controller </a:t>
            </a:r>
            <a:r>
              <a:rPr lang="nl-BE" dirty="0" err="1"/>
              <a:t>subsystem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BLE </a:t>
            </a:r>
            <a:r>
              <a:rPr lang="nl-BE" dirty="0" err="1"/>
              <a:t>communication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controller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Motor driver PWM </a:t>
            </a:r>
            <a:r>
              <a:rPr lang="nl-BE" dirty="0" err="1"/>
              <a:t>with</a:t>
            </a:r>
            <a:r>
              <a:rPr lang="nl-BE" dirty="0"/>
              <a:t> joystick data</a:t>
            </a:r>
            <a:endParaRPr lang="nl-NL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49DCB037-E154-2CA1-E2CB-FEA029892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80" y="2185773"/>
            <a:ext cx="6436375" cy="351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45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CD53DD-3CB7-F65D-A9CD-8829AACF9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Block Diagram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2A0226A2-E2D1-19FF-63D6-EA1C254647DD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Controller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Car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Server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038D9ED-AC4E-B598-03BC-09EE4394E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051" y="1008354"/>
            <a:ext cx="7016365" cy="484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BA8CC6D-19F4-3CDC-AFBA-06E903207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Car System</a:t>
            </a:r>
            <a:endParaRPr lang="nl-BE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0510F6AE-AB2C-C311-FCA8-26078E12E316}"/>
              </a:ext>
            </a:extLst>
          </p:cNvPr>
          <p:cNvSpPr txBox="1"/>
          <p:nvPr/>
        </p:nvSpPr>
        <p:spPr>
          <a:xfrm>
            <a:off x="7109355" y="2926080"/>
            <a:ext cx="493026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12V battery power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5V linear regulator for </a:t>
            </a:r>
            <a:r>
              <a:rPr lang="en-GB" dirty="0" err="1"/>
              <a:t>PSoC</a:t>
            </a:r>
            <a:r>
              <a:rPr lang="en-GB" dirty="0"/>
              <a:t> power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MPU6050 I²C interfaced temperature sensor/</a:t>
            </a:r>
          </a:p>
          <a:p>
            <a:r>
              <a:rPr lang="en-GB" dirty="0"/>
              <a:t>      accelerometer/gyroscope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Logic level shifter using </a:t>
            </a:r>
            <a:r>
              <a:rPr lang="en-GB" dirty="0" err="1"/>
              <a:t>mosfets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L293D H bridge I</a:t>
            </a:r>
            <a:r>
              <a:rPr lang="en-GB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Two DC motors </a:t>
            </a:r>
          </a:p>
          <a:p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60886F7-CC3E-96BE-A91D-F83213676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036" y="2079582"/>
            <a:ext cx="6040702" cy="40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50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14131-F8E7-63E3-E21C-1A18E2C7D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24391A-8832-05C2-2C1E-8F011C174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Car System</a:t>
            </a:r>
            <a:endParaRPr lang="nl-BE" sz="5400"/>
          </a:p>
        </p:txBody>
      </p:sp>
      <p:pic>
        <p:nvPicPr>
          <p:cNvPr id="3" name="Afbeelding 2" descr="Foto openen">
            <a:extLst>
              <a:ext uri="{FF2B5EF4-FFF2-40B4-BE49-F238E27FC236}">
                <a16:creationId xmlns:a16="http://schemas.microsoft.com/office/drawing/2014/main" id="{0A688D9C-C89D-E273-617D-24E219AC29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952" y="1966195"/>
            <a:ext cx="3547837" cy="32662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69C6CB85-6BEC-BEDE-72B5-C59E8CFFC6D6}"/>
              </a:ext>
            </a:extLst>
          </p:cNvPr>
          <p:cNvSpPr txBox="1"/>
          <p:nvPr/>
        </p:nvSpPr>
        <p:spPr>
          <a:xfrm>
            <a:off x="527508" y="5728601"/>
            <a:ext cx="4938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Custom soldered circuit board for cleaner setup</a:t>
            </a:r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E034852F-33AB-9403-4178-24E82A403C32}"/>
              </a:ext>
            </a:extLst>
          </p:cNvPr>
          <p:cNvSpPr txBox="1"/>
          <p:nvPr/>
        </p:nvSpPr>
        <p:spPr>
          <a:xfrm>
            <a:off x="6624320" y="5728601"/>
            <a:ext cx="5154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Full car setup along with black 3D printed frame and battery</a:t>
            </a:r>
            <a:endParaRPr lang="nl-BE" dirty="0"/>
          </a:p>
        </p:txBody>
      </p:sp>
      <p:pic>
        <p:nvPicPr>
          <p:cNvPr id="7" name="Afbeelding 6" descr="Afbeelding met Elektronisch onderdeel, Elektronische engineering, Stroomkringonderdeel, Elektrische bedrading&#10;&#10;Automatisch gegenereerde beschrijving">
            <a:extLst>
              <a:ext uri="{FF2B5EF4-FFF2-40B4-BE49-F238E27FC236}">
                <a16:creationId xmlns:a16="http://schemas.microsoft.com/office/drawing/2014/main" id="{8EFE274C-7322-781A-E97C-A2945BB4B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4319" y="1776298"/>
            <a:ext cx="4861331" cy="364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9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96B6F1B-D00E-E02A-DA5A-7DB86A3D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Controller System</a:t>
            </a:r>
            <a:endParaRPr lang="nl-BE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5BDEF5A-10F8-49DF-0E66-D6DD52538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nl-BE" sz="2200"/>
          </a:p>
        </p:txBody>
      </p:sp>
    </p:spTree>
    <p:extLst>
      <p:ext uri="{BB962C8B-B14F-4D97-AF65-F5344CB8AC3E}">
        <p14:creationId xmlns:p14="http://schemas.microsoft.com/office/powerpoint/2010/main" val="10544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25CA12-7AF2-918F-7ACC-ED2720B27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F1A5805-0F98-0A92-B26C-6AAD064FF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EAE0E2-044E-D2E6-EA8C-76754FE85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MQTT and Security</a:t>
            </a:r>
            <a:endParaRPr lang="nl-BE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01E6554E-B5E8-82D4-C3E0-437A29CFD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8B25CC47-87D8-842F-5D00-1ED0935C885C}"/>
              </a:ext>
            </a:extLst>
          </p:cNvPr>
          <p:cNvSpPr txBox="1"/>
          <p:nvPr/>
        </p:nvSpPr>
        <p:spPr>
          <a:xfrm>
            <a:off x="7109355" y="2926080"/>
            <a:ext cx="50795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TLS protocol (transport </a:t>
            </a:r>
            <a:r>
              <a:rPr lang="nl-NL" dirty="0" err="1"/>
              <a:t>layer</a:t>
            </a:r>
            <a:r>
              <a:rPr lang="nl-NL" dirty="0"/>
              <a:t> security)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CRT file: </a:t>
            </a:r>
            <a:r>
              <a:rPr lang="en-GB" dirty="0">
                <a:latin typeface="Aptos" panose="020B0004020202020204" pitchFamily="34" charset="0"/>
                <a:cs typeface="Arial" panose="020B0604020202020204" pitchFamily="34" charset="0"/>
              </a:rPr>
              <a:t>Validates client’s identity </a:t>
            </a:r>
            <a:r>
              <a:rPr lang="en-US" dirty="0"/>
              <a:t>against a trusted Certificate Authority (CA)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  <a:cs typeface="Arial" panose="020B0604020202020204" pitchFamily="34" charset="0"/>
              </a:rPr>
              <a:t>Key file: Key of the client</a:t>
            </a:r>
            <a:endParaRPr lang="en-GB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PEM file</a:t>
            </a:r>
            <a:r>
              <a:rPr lang="en-GB" dirty="0">
                <a:latin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dirty="0"/>
              <a:t>Encodes the private key of the client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Truststores</a:t>
            </a:r>
            <a:r>
              <a:rPr lang="en-US" dirty="0"/>
              <a:t> are a special kind of </a:t>
            </a:r>
            <a:r>
              <a:rPr lang="nl-NL" dirty="0">
                <a:hlinkClick r:id="rId3"/>
              </a:rPr>
              <a:t>Java </a:t>
            </a:r>
            <a:r>
              <a:rPr lang="nl-NL" dirty="0" err="1">
                <a:hlinkClick r:id="rId3"/>
              </a:rPr>
              <a:t>KeyStores</a:t>
            </a:r>
            <a:r>
              <a:rPr lang="nl-NL" dirty="0">
                <a:hlinkClick r:id="rId3"/>
              </a:rPr>
              <a:t>(JKS)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>
                <a:latin typeface="Aptos" panose="020B0004020202020204" pitchFamily="34" charset="0"/>
                <a:cs typeface="Arial" panose="020B0604020202020204" pitchFamily="34" charset="0"/>
              </a:rPr>
              <a:t>Enhances</a:t>
            </a:r>
            <a:r>
              <a:rPr lang="nl-NL" dirty="0">
                <a:latin typeface="Aptos" panose="020B0004020202020204" pitchFamily="34" charset="0"/>
                <a:cs typeface="Arial" panose="020B0604020202020204" pitchFamily="34" charset="0"/>
              </a:rPr>
              <a:t> data </a:t>
            </a:r>
            <a:r>
              <a:rPr lang="nl-NL" dirty="0" err="1">
                <a:latin typeface="Aptos" panose="020B0004020202020204" pitchFamily="34" charset="0"/>
                <a:cs typeface="Arial" panose="020B0604020202020204" pitchFamily="34" charset="0"/>
              </a:rPr>
              <a:t>integrity</a:t>
            </a:r>
            <a:r>
              <a:rPr lang="nl-NL" dirty="0">
                <a:latin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ptos" panose="020B0004020202020204" pitchFamily="34" charset="0"/>
                <a:cs typeface="Arial" panose="020B0604020202020204" pitchFamily="34" charset="0"/>
              </a:rPr>
              <a:t>and</a:t>
            </a:r>
            <a:r>
              <a:rPr lang="nl-NL" dirty="0">
                <a:latin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ptos" panose="020B0004020202020204" pitchFamily="34" charset="0"/>
                <a:cs typeface="Arial" panose="020B0604020202020204" pitchFamily="34" charset="0"/>
              </a:rPr>
              <a:t>prevents</a:t>
            </a:r>
            <a:r>
              <a:rPr lang="nl-NL" dirty="0">
                <a:latin typeface="Aptos" panose="020B0004020202020204" pitchFamily="34" charset="0"/>
                <a:cs typeface="Arial" panose="020B0604020202020204" pitchFamily="34" charset="0"/>
              </a:rPr>
              <a:t> MITM attacks</a:t>
            </a:r>
            <a:endParaRPr lang="en-GB" dirty="0">
              <a:latin typeface="Aptos" panose="020B0004020202020204" pitchFamily="34" charset="0"/>
              <a:cs typeface="Arial" panose="020B0604020202020204" pitchFamily="34" charset="0"/>
            </a:endParaRPr>
          </a:p>
          <a:p>
            <a:endParaRPr lang="nl-BE" dirty="0"/>
          </a:p>
        </p:txBody>
      </p:sp>
      <p:pic>
        <p:nvPicPr>
          <p:cNvPr id="6" name="Tijdelijke aanduiding voor inhoud 4" descr="Afbeelding met schermopname, Graphics, diagram, ontwerp&#10;&#10;Automatisch gegenereerde beschrijving">
            <a:extLst>
              <a:ext uri="{FF2B5EF4-FFF2-40B4-BE49-F238E27FC236}">
                <a16:creationId xmlns:a16="http://schemas.microsoft.com/office/drawing/2014/main" id="{F9EF57CB-6D53-9B0C-6DF4-EB939B504C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74" y="2416493"/>
            <a:ext cx="6624432" cy="3726243"/>
          </a:xfrm>
        </p:spPr>
      </p:pic>
    </p:spTree>
    <p:extLst>
      <p:ext uri="{BB962C8B-B14F-4D97-AF65-F5344CB8AC3E}">
        <p14:creationId xmlns:p14="http://schemas.microsoft.com/office/powerpoint/2010/main" val="96887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DF61EB-8D4C-D2BB-5290-21C069F99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Server UI</a:t>
            </a:r>
            <a:endParaRPr lang="nl-BE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DDB2EB2-3A7D-21E4-EF6F-97757A1D7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160" y="2055813"/>
            <a:ext cx="8148320" cy="4581572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8F0F7A7F-4080-F52B-BF43-2CB783A8F507}"/>
              </a:ext>
            </a:extLst>
          </p:cNvPr>
          <p:cNvSpPr txBox="1"/>
          <p:nvPr/>
        </p:nvSpPr>
        <p:spPr>
          <a:xfrm>
            <a:off x="304800" y="2641600"/>
            <a:ext cx="3362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MPU6050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Car 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Reset orientation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Motor control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0895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E8DAFE-7369-1B48-A717-7CB064F3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/>
              <a:t>Power Consumption</a:t>
            </a:r>
            <a:endParaRPr lang="nl-BE" sz="5400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C94FFD-73AB-09C7-2A67-2A64DDEEB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GB" sz="2200"/>
              <a:t>Before and after low power </a:t>
            </a:r>
            <a:endParaRPr lang="nl-BE" sz="2200"/>
          </a:p>
        </p:txBody>
      </p:sp>
    </p:spTree>
    <p:extLst>
      <p:ext uri="{BB962C8B-B14F-4D97-AF65-F5344CB8AC3E}">
        <p14:creationId xmlns:p14="http://schemas.microsoft.com/office/powerpoint/2010/main" val="19925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B4EC47-51A0-7CAB-C556-A77269AEA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E8C5B75-63D8-93EA-AFB2-BEA023B65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15986A-EC6A-F2C8-9FB1-77866187C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04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400" dirty="0"/>
              <a:t>Software Architecture RTOS</a:t>
            </a:r>
            <a:endParaRPr lang="nl-BE" sz="54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6B5AF04-DA00-EBAD-48CB-E5E1A4092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D9EEC9C9-67CA-431F-A984-9415F0E0989E}"/>
              </a:ext>
            </a:extLst>
          </p:cNvPr>
          <p:cNvSpPr txBox="1"/>
          <p:nvPr/>
        </p:nvSpPr>
        <p:spPr>
          <a:xfrm>
            <a:off x="7109355" y="2926080"/>
            <a:ext cx="52248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Controller </a:t>
            </a:r>
            <a:r>
              <a:rPr lang="nl-BE" dirty="0" err="1"/>
              <a:t>subsystem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Read joystick x, y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BLE </a:t>
            </a:r>
            <a:r>
              <a:rPr lang="nl-BE" dirty="0" err="1"/>
              <a:t>communication</a:t>
            </a:r>
            <a:r>
              <a:rPr lang="nl-BE" dirty="0"/>
              <a:t> </a:t>
            </a:r>
            <a:r>
              <a:rPr lang="nl-BE" dirty="0" err="1"/>
              <a:t>for</a:t>
            </a:r>
            <a:r>
              <a:rPr lang="nl-BE" dirty="0"/>
              <a:t> joystick data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car</a:t>
            </a:r>
            <a:r>
              <a:rPr lang="nl-BE" dirty="0"/>
              <a:t> </a:t>
            </a:r>
            <a:r>
              <a:rPr lang="nl-BE" dirty="0" err="1"/>
              <a:t>subsystem</a:t>
            </a:r>
            <a:endParaRPr lang="nl-B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/>
              <a:t>MAX7219 array driver </a:t>
            </a:r>
            <a:r>
              <a:rPr lang="nl-BE" dirty="0" err="1"/>
              <a:t>to</a:t>
            </a:r>
            <a:r>
              <a:rPr lang="nl-BE" dirty="0"/>
              <a:t> showcase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C49A60D-557B-DA5B-9D7D-919077054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36" y="2373175"/>
            <a:ext cx="6440319" cy="350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2860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211</Words>
  <Application>Microsoft Office PowerPoint</Application>
  <PresentationFormat>Breedbeeld</PresentationFormat>
  <Paragraphs>47</Paragraphs>
  <Slides>10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Kantoorthema</vt:lpstr>
      <vt:lpstr>RC CAR IOT</vt:lpstr>
      <vt:lpstr>Block Diagram</vt:lpstr>
      <vt:lpstr>Car System</vt:lpstr>
      <vt:lpstr>Car System</vt:lpstr>
      <vt:lpstr>Controller System</vt:lpstr>
      <vt:lpstr>MQTT and Security</vt:lpstr>
      <vt:lpstr>Server UI</vt:lpstr>
      <vt:lpstr>Power Consumption</vt:lpstr>
      <vt:lpstr>Software Architecture RTOS</vt:lpstr>
      <vt:lpstr>Software Architecture RTOS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rauf pere</dc:creator>
  <cp:lastModifiedBy>rauf pere</cp:lastModifiedBy>
  <cp:revision>10</cp:revision>
  <dcterms:created xsi:type="dcterms:W3CDTF">2024-11-26T11:14:30Z</dcterms:created>
  <dcterms:modified xsi:type="dcterms:W3CDTF">2024-12-10T13:35:28Z</dcterms:modified>
</cp:coreProperties>
</file>