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0" r:id="rId6"/>
    <p:sldId id="258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A4F7C3-A248-67D1-7F8C-2A35CF94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diagram, Plan, schermopname&#10;&#10;Automatisch gegenereerde beschrijving">
            <a:extLst>
              <a:ext uri="{FF2B5EF4-FFF2-40B4-BE49-F238E27FC236}">
                <a16:creationId xmlns:a16="http://schemas.microsoft.com/office/drawing/2014/main" id="{01538E62-B75B-C5C4-15AE-227C6DA1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055813"/>
            <a:ext cx="6188177" cy="429688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486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Full car setup along with black 3D printed frame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07F4EA-A007-AAF8-2199-4463C58D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MQTT and Security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00897F1-B649-9817-5BEC-1CC8B842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58717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CD094-861A-478F-BA85-E0817FC7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840B7C-79CA-377B-2358-A5F69AF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Software Architercture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357CCF-8EA8-D0D9-8DF5-85CEAB5AA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962772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</Words>
  <Application>Microsoft Office PowerPoint</Application>
  <PresentationFormat>Breedbeeld</PresentationFormat>
  <Paragraphs>24</Paragraphs>
  <Slides>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Architercture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2</cp:revision>
  <dcterms:created xsi:type="dcterms:W3CDTF">2024-11-26T11:14:30Z</dcterms:created>
  <dcterms:modified xsi:type="dcterms:W3CDTF">2024-12-02T14:43:45Z</dcterms:modified>
</cp:coreProperties>
</file>