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79" d="100"/>
          <a:sy n="79" d="100"/>
        </p:scale>
        <p:origin x="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258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914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422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97437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58269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15587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63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90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34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750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145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651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420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344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1677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Tree>
    <p:extLst>
      <p:ext uri="{BB962C8B-B14F-4D97-AF65-F5344CB8AC3E}">
        <p14:creationId xmlns:p14="http://schemas.microsoft.com/office/powerpoint/2010/main" val="29341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D5DD0B35-BA97-00AE-8AAB-8EF87916B2A7}"/>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7009584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3323987"/>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a:t>
            </a:r>
            <a:r>
              <a:rPr lang="en-US" sz="2500" b="1">
                <a:solidFill>
                  <a:schemeClr val="tx2">
                    <a:lumMod val="60000"/>
                    <a:lumOff val="40000"/>
                  </a:schemeClr>
                </a:solidFill>
                <a:latin typeface="Arial"/>
                <a:cs typeface="Arial"/>
              </a:rPr>
              <a:t>: Raufa K</a:t>
            </a:r>
            <a:endParaRPr lang="en-US" sz="2500" b="1" dirty="0">
              <a:solidFill>
                <a:schemeClr val="tx2">
                  <a:lumMod val="60000"/>
                  <a:lumOff val="40000"/>
                </a:schemeClr>
              </a:solidFill>
              <a:latin typeface="Arial"/>
              <a:cs typeface="Arial"/>
            </a:endParaRPr>
          </a:p>
          <a:p>
            <a:r>
              <a:rPr lang="en-US" sz="2500" b="1" dirty="0">
                <a:solidFill>
                  <a:schemeClr val="tx2">
                    <a:lumMod val="60000"/>
                    <a:lumOff val="40000"/>
                  </a:schemeClr>
                </a:solidFill>
                <a:latin typeface="Arial"/>
                <a:cs typeface="Arial"/>
              </a:rPr>
              <a:t>Register Numer:110121104078</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Computer Science and Engineering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238</TotalTime>
  <Words>624</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raufakhaja@hotmail.com</cp:lastModifiedBy>
  <cp:revision>27</cp:revision>
  <dcterms:created xsi:type="dcterms:W3CDTF">2021-05-26T16:50:10Z</dcterms:created>
  <dcterms:modified xsi:type="dcterms:W3CDTF">2024-04-05T14:22:15Z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