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om du vill redigera mall för underrubrikformat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630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4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82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921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505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476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532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971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05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38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9D3E8-16BB-48D3-9B59-E0E4BD4FAD3C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455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Header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07" y="3067921"/>
            <a:ext cx="10657193" cy="13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Header</a:t>
            </a:r>
            <a:r>
              <a:rPr lang="sv-SE" dirty="0" smtClean="0"/>
              <a:t> innehåll</a:t>
            </a:r>
            <a:endParaRPr lang="sv-SE" dirty="0"/>
          </a:p>
        </p:txBody>
      </p:sp>
      <p:sp>
        <p:nvSpPr>
          <p:cNvPr id="9" name="Platshållare för innehåll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Search</a:t>
            </a:r>
            <a:r>
              <a:rPr lang="sv-SE" dirty="0" smtClean="0"/>
              <a:t> </a:t>
            </a:r>
            <a:r>
              <a:rPr lang="sv-SE" dirty="0" err="1" smtClean="0"/>
              <a:t>engine</a:t>
            </a:r>
            <a:endParaRPr lang="sv-SE" dirty="0" smtClean="0"/>
          </a:p>
          <a:p>
            <a:r>
              <a:rPr lang="sv-SE" dirty="0" smtClean="0"/>
              <a:t>Shopping </a:t>
            </a:r>
            <a:r>
              <a:rPr lang="sv-SE" dirty="0" err="1" smtClean="0"/>
              <a:t>cart</a:t>
            </a:r>
            <a:endParaRPr lang="sv-SE" dirty="0" smtClean="0"/>
          </a:p>
          <a:p>
            <a:r>
              <a:rPr lang="sv-SE" dirty="0" smtClean="0"/>
              <a:t>Navigation bar</a:t>
            </a:r>
          </a:p>
          <a:p>
            <a:r>
              <a:rPr lang="sv-SE" dirty="0" smtClean="0"/>
              <a:t>Log in</a:t>
            </a:r>
          </a:p>
          <a:p>
            <a:r>
              <a:rPr lang="sv-SE" dirty="0" smtClean="0"/>
              <a:t>Logo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150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14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Bredbild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Header</vt:lpstr>
      <vt:lpstr>Header innehåll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Bwar Mohammad</dc:creator>
  <cp:lastModifiedBy>Bwar Mohammad</cp:lastModifiedBy>
  <cp:revision>4</cp:revision>
  <dcterms:created xsi:type="dcterms:W3CDTF">2024-04-03T12:57:39Z</dcterms:created>
  <dcterms:modified xsi:type="dcterms:W3CDTF">2024-04-03T13:18:52Z</dcterms:modified>
</cp:coreProperties>
</file>