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om du vill redigera mall för underrubrikformat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630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014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682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921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505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476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532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971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905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3E8-16BB-48D3-9B59-E0E4BD4FAD3C}" type="datetimeFigureOut">
              <a:rPr lang="sv-SE" smtClean="0"/>
              <a:t>2024-04-04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38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9D3E8-16BB-48D3-9B59-E0E4BD4FAD3C}" type="datetimeFigureOut">
              <a:rPr lang="sv-SE" smtClean="0"/>
              <a:t>2024-04-04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22F5F-1AAA-4C12-AEDF-A0F67D457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455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Header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45386"/>
          </a:xfrm>
        </p:spPr>
        <p:txBody>
          <a:bodyPr/>
          <a:lstStyle/>
          <a:p>
            <a:r>
              <a:rPr lang="sv-SE" dirty="0" smtClean="0"/>
              <a:t>Behåller flera olika moduler</a:t>
            </a:r>
          </a:p>
          <a:p>
            <a:r>
              <a:rPr lang="sv-SE" dirty="0" smtClean="0"/>
              <a:t>Finns på toppen av hemsidan</a:t>
            </a:r>
          </a:p>
          <a:p>
            <a:r>
              <a:rPr lang="sv-SE" dirty="0" smtClean="0"/>
              <a:t>Används primärt som en navigations hjälp</a:t>
            </a:r>
          </a:p>
          <a:p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07" y="5137790"/>
            <a:ext cx="10657193" cy="13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Anledning till slider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Kampanj och rekommenderade produkter</a:t>
            </a:r>
          </a:p>
          <a:p>
            <a:r>
              <a:rPr lang="sv-SE" dirty="0" smtClean="0"/>
              <a:t>Visar en mängd information utan att scrolla ner</a:t>
            </a:r>
          </a:p>
          <a:p>
            <a:r>
              <a:rPr lang="sv-SE" dirty="0" smtClean="0"/>
              <a:t> Kan användas som en navigation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3816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Cookies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5296593" cy="4351338"/>
          </a:xfrm>
        </p:spPr>
        <p:txBody>
          <a:bodyPr/>
          <a:lstStyle/>
          <a:p>
            <a:r>
              <a:rPr lang="sv-SE" dirty="0" smtClean="0"/>
              <a:t>Information som behålls i din sida av hemsidan</a:t>
            </a:r>
          </a:p>
          <a:p>
            <a:r>
              <a:rPr lang="sv-SE" dirty="0" smtClean="0"/>
              <a:t>Används för att spara information när du navigerar igenom hemsidan och när du lämnar den</a:t>
            </a:r>
          </a:p>
          <a:p>
            <a:endParaRPr lang="sv-SE" dirty="0" smtClean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938" y="768321"/>
            <a:ext cx="5750516" cy="2114608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938" y="3410486"/>
            <a:ext cx="5750515" cy="182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3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723" y="3640976"/>
            <a:ext cx="722772" cy="518093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840" y="3647979"/>
            <a:ext cx="348605" cy="511090"/>
          </a:xfrm>
          <a:prstGeom prst="rect">
            <a:avLst/>
          </a:prstGeom>
        </p:spPr>
      </p:pic>
      <p:sp>
        <p:nvSpPr>
          <p:cNvPr id="7" name="textruta 6"/>
          <p:cNvSpPr txBox="1"/>
          <p:nvPr/>
        </p:nvSpPr>
        <p:spPr>
          <a:xfrm>
            <a:off x="2675723" y="4281055"/>
            <a:ext cx="1300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 smtClean="0"/>
              <a:t>Enhet</a:t>
            </a:r>
            <a:endParaRPr lang="sv-SE" sz="1200" dirty="0"/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104" y="3560606"/>
            <a:ext cx="761510" cy="678831"/>
          </a:xfrm>
          <a:prstGeom prst="rect">
            <a:avLst/>
          </a:prstGeom>
        </p:spPr>
      </p:pic>
      <p:sp>
        <p:nvSpPr>
          <p:cNvPr id="9" name="textruta 8"/>
          <p:cNvSpPr txBox="1"/>
          <p:nvPr/>
        </p:nvSpPr>
        <p:spPr>
          <a:xfrm>
            <a:off x="6010104" y="4281055"/>
            <a:ext cx="761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 smtClean="0"/>
              <a:t>Browser</a:t>
            </a:r>
            <a:endParaRPr lang="sv-SE" sz="1200" dirty="0"/>
          </a:p>
        </p:txBody>
      </p:sp>
      <p:pic>
        <p:nvPicPr>
          <p:cNvPr id="14" name="Bildobjekt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2512" y="1920241"/>
            <a:ext cx="731125" cy="642119"/>
          </a:xfrm>
          <a:prstGeom prst="rect">
            <a:avLst/>
          </a:prstGeom>
        </p:spPr>
      </p:pic>
      <p:sp>
        <p:nvSpPr>
          <p:cNvPr id="15" name="textruta 14"/>
          <p:cNvSpPr txBox="1"/>
          <p:nvPr/>
        </p:nvSpPr>
        <p:spPr>
          <a:xfrm>
            <a:off x="4592511" y="2626822"/>
            <a:ext cx="731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 smtClean="0"/>
              <a:t>Cookies</a:t>
            </a:r>
            <a:endParaRPr lang="sv-SE" sz="1200" dirty="0"/>
          </a:p>
        </p:txBody>
      </p:sp>
      <p:cxnSp>
        <p:nvCxnSpPr>
          <p:cNvPr id="17" name="Rak pilkoppling 16"/>
          <p:cNvCxnSpPr/>
          <p:nvPr/>
        </p:nvCxnSpPr>
        <p:spPr>
          <a:xfrm flipV="1">
            <a:off x="4197928" y="4064925"/>
            <a:ext cx="1620982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pilkoppling 18"/>
          <p:cNvCxnSpPr/>
          <p:nvPr/>
        </p:nvCxnSpPr>
        <p:spPr>
          <a:xfrm flipH="1" flipV="1">
            <a:off x="4197928" y="3765667"/>
            <a:ext cx="1620982" cy="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k pilkoppling 20"/>
          <p:cNvCxnSpPr/>
          <p:nvPr/>
        </p:nvCxnSpPr>
        <p:spPr>
          <a:xfrm flipV="1">
            <a:off x="3627840" y="2751514"/>
            <a:ext cx="811157" cy="80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koppling 22"/>
          <p:cNvCxnSpPr/>
          <p:nvPr/>
        </p:nvCxnSpPr>
        <p:spPr>
          <a:xfrm>
            <a:off x="5411586" y="2626822"/>
            <a:ext cx="681644" cy="80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k pilkoppling 24"/>
          <p:cNvCxnSpPr/>
          <p:nvPr/>
        </p:nvCxnSpPr>
        <p:spPr>
          <a:xfrm flipH="1" flipV="1">
            <a:off x="5544590" y="2502132"/>
            <a:ext cx="723207" cy="87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ruta 25"/>
          <p:cNvSpPr txBox="1"/>
          <p:nvPr/>
        </p:nvSpPr>
        <p:spPr>
          <a:xfrm>
            <a:off x="4653342" y="4173333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 smtClean="0"/>
              <a:t>Request</a:t>
            </a:r>
            <a:endParaRPr lang="sv-SE" sz="1000" dirty="0"/>
          </a:p>
        </p:txBody>
      </p:sp>
      <p:sp>
        <p:nvSpPr>
          <p:cNvPr id="27" name="textruta 26"/>
          <p:cNvSpPr txBox="1"/>
          <p:nvPr/>
        </p:nvSpPr>
        <p:spPr>
          <a:xfrm>
            <a:off x="4704638" y="350124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 smtClean="0"/>
              <a:t>Result</a:t>
            </a:r>
            <a:endParaRPr lang="sv-SE" sz="1000" dirty="0"/>
          </a:p>
        </p:txBody>
      </p:sp>
      <p:sp>
        <p:nvSpPr>
          <p:cNvPr id="29" name="textruta 28"/>
          <p:cNvSpPr txBox="1"/>
          <p:nvPr/>
        </p:nvSpPr>
        <p:spPr>
          <a:xfrm>
            <a:off x="5906193" y="2679861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 smtClean="0"/>
              <a:t>Request</a:t>
            </a:r>
            <a:endParaRPr lang="sv-SE" sz="1000" dirty="0"/>
          </a:p>
        </p:txBody>
      </p:sp>
      <p:sp>
        <p:nvSpPr>
          <p:cNvPr id="30" name="textruta 29"/>
          <p:cNvSpPr txBox="1"/>
          <p:nvPr/>
        </p:nvSpPr>
        <p:spPr>
          <a:xfrm>
            <a:off x="5323636" y="3029990"/>
            <a:ext cx="55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000" dirty="0" err="1" smtClean="0"/>
              <a:t>Stored</a:t>
            </a:r>
            <a:r>
              <a:rPr lang="sv-SE" sz="1000" dirty="0" smtClean="0"/>
              <a:t> </a:t>
            </a:r>
          </a:p>
          <a:p>
            <a:pPr algn="ctr"/>
            <a:r>
              <a:rPr lang="sv-SE" sz="1000" dirty="0" smtClean="0"/>
              <a:t>Info</a:t>
            </a:r>
            <a:endParaRPr lang="sv-SE" sz="1000" dirty="0"/>
          </a:p>
        </p:txBody>
      </p:sp>
      <p:sp>
        <p:nvSpPr>
          <p:cNvPr id="31" name="textruta 30"/>
          <p:cNvSpPr txBox="1"/>
          <p:nvPr/>
        </p:nvSpPr>
        <p:spPr>
          <a:xfrm>
            <a:off x="3388152" y="2840722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Information</a:t>
            </a:r>
            <a:endParaRPr lang="sv-SE" sz="1000" dirty="0"/>
          </a:p>
        </p:txBody>
      </p:sp>
      <p:pic>
        <p:nvPicPr>
          <p:cNvPr id="32" name="Bildobjekt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7956" y="4558053"/>
            <a:ext cx="1265267" cy="1172859"/>
          </a:xfrm>
          <a:prstGeom prst="rect">
            <a:avLst/>
          </a:prstGeom>
        </p:spPr>
      </p:pic>
      <p:sp>
        <p:nvSpPr>
          <p:cNvPr id="33" name="textruta 32"/>
          <p:cNvSpPr txBox="1"/>
          <p:nvPr/>
        </p:nvSpPr>
        <p:spPr>
          <a:xfrm>
            <a:off x="8117955" y="5802286"/>
            <a:ext cx="126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 smtClean="0"/>
              <a:t>Server/Back-end</a:t>
            </a:r>
            <a:endParaRPr lang="sv-SE" sz="1200" dirty="0"/>
          </a:p>
        </p:txBody>
      </p:sp>
      <p:cxnSp>
        <p:nvCxnSpPr>
          <p:cNvPr id="35" name="Rak pilkoppling 34"/>
          <p:cNvCxnSpPr/>
          <p:nvPr/>
        </p:nvCxnSpPr>
        <p:spPr>
          <a:xfrm>
            <a:off x="6858001" y="4281055"/>
            <a:ext cx="1080654" cy="72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ak pilkoppling 36"/>
          <p:cNvCxnSpPr/>
          <p:nvPr/>
        </p:nvCxnSpPr>
        <p:spPr>
          <a:xfrm flipH="1" flipV="1">
            <a:off x="6949441" y="4073238"/>
            <a:ext cx="1047403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ruta 38"/>
          <p:cNvSpPr txBox="1"/>
          <p:nvPr/>
        </p:nvSpPr>
        <p:spPr>
          <a:xfrm>
            <a:off x="6949441" y="4658289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 smtClean="0"/>
              <a:t>Request</a:t>
            </a:r>
            <a:endParaRPr lang="sv-SE" sz="1000" dirty="0"/>
          </a:p>
        </p:txBody>
      </p:sp>
      <p:sp>
        <p:nvSpPr>
          <p:cNvPr id="40" name="textruta 39"/>
          <p:cNvSpPr txBox="1"/>
          <p:nvPr/>
        </p:nvSpPr>
        <p:spPr>
          <a:xfrm>
            <a:off x="7513234" y="4185049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 smtClean="0"/>
              <a:t>Result</a:t>
            </a:r>
            <a:endParaRPr lang="sv-SE" sz="1000" dirty="0"/>
          </a:p>
        </p:txBody>
      </p:sp>
      <p:pic>
        <p:nvPicPr>
          <p:cNvPr id="41" name="Bildobjekt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8381" y="1636142"/>
            <a:ext cx="1449697" cy="47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2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Header</a:t>
            </a:r>
            <a:r>
              <a:rPr lang="sv-SE" dirty="0" smtClean="0"/>
              <a:t> </a:t>
            </a:r>
            <a:r>
              <a:rPr lang="sv-SE" dirty="0" err="1" smtClean="0"/>
              <a:t>content</a:t>
            </a:r>
            <a:endParaRPr lang="sv-SE" dirty="0"/>
          </a:p>
        </p:txBody>
      </p:sp>
      <p:sp>
        <p:nvSpPr>
          <p:cNvPr id="9" name="Platshållare för innehåll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Search</a:t>
            </a:r>
            <a:r>
              <a:rPr lang="sv-SE" dirty="0" smtClean="0"/>
              <a:t> </a:t>
            </a:r>
            <a:r>
              <a:rPr lang="sv-SE" dirty="0" err="1" smtClean="0"/>
              <a:t>engine</a:t>
            </a:r>
            <a:endParaRPr lang="sv-SE" dirty="0" smtClean="0"/>
          </a:p>
          <a:p>
            <a:r>
              <a:rPr lang="sv-SE" dirty="0" smtClean="0"/>
              <a:t>Shopping </a:t>
            </a:r>
            <a:r>
              <a:rPr lang="sv-SE" dirty="0" err="1" smtClean="0"/>
              <a:t>cart</a:t>
            </a:r>
            <a:endParaRPr lang="sv-SE" dirty="0" smtClean="0"/>
          </a:p>
          <a:p>
            <a:r>
              <a:rPr lang="sv-SE" dirty="0" smtClean="0"/>
              <a:t>Navigation bar</a:t>
            </a:r>
          </a:p>
          <a:p>
            <a:r>
              <a:rPr lang="sv-SE" dirty="0" smtClean="0"/>
              <a:t>Log in</a:t>
            </a:r>
          </a:p>
          <a:p>
            <a:r>
              <a:rPr lang="sv-SE" dirty="0" smtClean="0"/>
              <a:t>Logga</a:t>
            </a:r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15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Varför en </a:t>
            </a:r>
            <a:r>
              <a:rPr lang="sv-SE" dirty="0" err="1" smtClean="0"/>
              <a:t>header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Finns på varje blad</a:t>
            </a:r>
          </a:p>
          <a:p>
            <a:r>
              <a:rPr lang="sv-SE" dirty="0" smtClean="0"/>
              <a:t>Hjälper att navigera dig genom hemsidan</a:t>
            </a:r>
          </a:p>
          <a:p>
            <a:pPr lvl="1"/>
            <a:r>
              <a:rPr lang="sv-SE" dirty="0" smtClean="0"/>
              <a:t>Navigera genom valda kategorier</a:t>
            </a:r>
          </a:p>
          <a:p>
            <a:pPr lvl="1"/>
            <a:r>
              <a:rPr lang="sv-SE" dirty="0" smtClean="0"/>
              <a:t>Sök upp produkten</a:t>
            </a:r>
          </a:p>
          <a:p>
            <a:r>
              <a:rPr lang="sv-SE" dirty="0" smtClean="0"/>
              <a:t>Innehåller olika Components som är bra att ha</a:t>
            </a:r>
          </a:p>
          <a:p>
            <a:pPr lvl="1"/>
            <a:r>
              <a:rPr lang="sv-SE" dirty="0" smtClean="0"/>
              <a:t>Kundvagnen som visar produkterna du har lagt till</a:t>
            </a:r>
          </a:p>
          <a:p>
            <a:pPr lvl="1"/>
            <a:r>
              <a:rPr lang="sv-SE" dirty="0" smtClean="0"/>
              <a:t>Loggan som tar dig till början av hemsidan</a:t>
            </a:r>
          </a:p>
          <a:p>
            <a:pPr lvl="1"/>
            <a:r>
              <a:rPr lang="sv-SE" dirty="0" smtClean="0"/>
              <a:t>Logga in som ger dig en inloggning eller en bli medlem pop </a:t>
            </a:r>
            <a:r>
              <a:rPr lang="sv-SE" dirty="0" err="1" smtClean="0"/>
              <a:t>up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08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Search</a:t>
            </a:r>
            <a:r>
              <a:rPr lang="sv-SE" dirty="0" smtClean="0"/>
              <a:t> </a:t>
            </a:r>
            <a:r>
              <a:rPr lang="sv-SE" dirty="0" err="1" smtClean="0"/>
              <a:t>engine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5978236" cy="4351338"/>
          </a:xfrm>
        </p:spPr>
        <p:txBody>
          <a:bodyPr/>
          <a:lstStyle/>
          <a:p>
            <a:r>
              <a:rPr lang="sv-SE" dirty="0" smtClean="0"/>
              <a:t>Snabbare navigation</a:t>
            </a:r>
          </a:p>
          <a:p>
            <a:r>
              <a:rPr lang="sv-SE" dirty="0" smtClean="0"/>
              <a:t>Enkelt hitta produkter du letar efter</a:t>
            </a:r>
          </a:p>
          <a:p>
            <a:r>
              <a:rPr lang="sv-SE" dirty="0" smtClean="0"/>
              <a:t>Går direkt till produktens </a:t>
            </a:r>
            <a:r>
              <a:rPr lang="sv-SE" dirty="0" err="1" smtClean="0"/>
              <a:t>sidanär</a:t>
            </a:r>
            <a:r>
              <a:rPr lang="sv-SE" dirty="0" smtClean="0"/>
              <a:t> du klickar på produktens namn</a:t>
            </a:r>
          </a:p>
          <a:p>
            <a:r>
              <a:rPr lang="sv-SE" dirty="0" smtClean="0"/>
              <a:t>Använder en speciell metod för att söka upp produkter (förklarad senare i presentationen)</a:t>
            </a: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962" y="761169"/>
            <a:ext cx="5563376" cy="53347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007" y="1938065"/>
            <a:ext cx="3987286" cy="41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Shopping </a:t>
            </a:r>
            <a:r>
              <a:rPr lang="sv-SE" dirty="0" err="1" smtClean="0"/>
              <a:t>cart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7748847" cy="4351338"/>
          </a:xfrm>
        </p:spPr>
        <p:txBody>
          <a:bodyPr/>
          <a:lstStyle/>
          <a:p>
            <a:r>
              <a:rPr lang="sv-SE" dirty="0" smtClean="0"/>
              <a:t>Innehåller alla produkter</a:t>
            </a:r>
          </a:p>
          <a:p>
            <a:r>
              <a:rPr lang="sv-SE" dirty="0" smtClean="0"/>
              <a:t>Visar hur många produkter du har utanför</a:t>
            </a:r>
          </a:p>
          <a:p>
            <a:r>
              <a:rPr lang="sv-SE" dirty="0" smtClean="0"/>
              <a:t>Lägg till och ta bort produkter inom kundvagnen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902" y="1895248"/>
            <a:ext cx="485843" cy="543001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270" y="2674097"/>
            <a:ext cx="581106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4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Mobile navigation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mtClean="0"/>
              <a:t>W.I.P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248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Main page slider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5122025" cy="4351338"/>
          </a:xfrm>
        </p:spPr>
        <p:txBody>
          <a:bodyPr/>
          <a:lstStyle/>
          <a:p>
            <a:r>
              <a:rPr lang="sv-SE" dirty="0" smtClean="0"/>
              <a:t>Stor slider som visar rekommenderade produkter eller kampanj varor</a:t>
            </a:r>
          </a:p>
          <a:p>
            <a:r>
              <a:rPr lang="sv-SE" dirty="0" smtClean="0"/>
              <a:t>Sitter i första bladet när du kommer in </a:t>
            </a:r>
            <a:r>
              <a:rPr lang="sv-SE" dirty="0"/>
              <a:t>i</a:t>
            </a:r>
            <a:r>
              <a:rPr lang="sv-SE" dirty="0" smtClean="0"/>
              <a:t> hemsidan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81531"/>
            <a:ext cx="5807825" cy="2488188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812584" cy="247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222</Words>
  <Application>Microsoft Office PowerPoint</Application>
  <PresentationFormat>Bredbild</PresentationFormat>
  <Paragraphs>54</Paragraphs>
  <Slides>12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Header</vt:lpstr>
      <vt:lpstr>Header content</vt:lpstr>
      <vt:lpstr>Varför en header?</vt:lpstr>
      <vt:lpstr>Search engine</vt:lpstr>
      <vt:lpstr>Shopping cart</vt:lpstr>
      <vt:lpstr>PowerPoint-presentation</vt:lpstr>
      <vt:lpstr>PowerPoint-presentation</vt:lpstr>
      <vt:lpstr>Mobile navigation</vt:lpstr>
      <vt:lpstr>Main page slider</vt:lpstr>
      <vt:lpstr>Anledning till slider</vt:lpstr>
      <vt:lpstr>Cookies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</dc:title>
  <dc:creator>Bwar Mohammad</dc:creator>
  <cp:lastModifiedBy>Bwar Mohammad</cp:lastModifiedBy>
  <cp:revision>22</cp:revision>
  <dcterms:created xsi:type="dcterms:W3CDTF">2024-04-03T12:57:39Z</dcterms:created>
  <dcterms:modified xsi:type="dcterms:W3CDTF">2024-04-04T11:22:15Z</dcterms:modified>
</cp:coreProperties>
</file>