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630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8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21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0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3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0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8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5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838200" y="1585577"/>
            <a:ext cx="10515600" cy="2314113"/>
          </a:xfrm>
        </p:spPr>
        <p:txBody>
          <a:bodyPr/>
          <a:lstStyle/>
          <a:p>
            <a:r>
              <a:rPr lang="sv-SE" dirty="0" smtClean="0"/>
              <a:t>Behåller flera olika moduler</a:t>
            </a:r>
          </a:p>
          <a:p>
            <a:r>
              <a:rPr lang="sv-SE" dirty="0" smtClean="0"/>
              <a:t>Finns på toppen av hemsidan</a:t>
            </a:r>
          </a:p>
          <a:p>
            <a:r>
              <a:rPr lang="sv-SE" dirty="0" smtClean="0"/>
              <a:t>Används primärt som en navigations </a:t>
            </a:r>
            <a:r>
              <a:rPr lang="sv-SE" dirty="0" smtClean="0"/>
              <a:t>hjälp</a:t>
            </a:r>
          </a:p>
          <a:p>
            <a:r>
              <a:rPr lang="sv-SE" dirty="0" smtClean="0"/>
              <a:t>Mindre enheter tar en smalare version av </a:t>
            </a:r>
            <a:r>
              <a:rPr lang="sv-SE" dirty="0" err="1" smtClean="0"/>
              <a:t>header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7" y="5137790"/>
            <a:ext cx="10657193" cy="135724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42" y="3794578"/>
            <a:ext cx="945964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Anledning till slider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Kampanj och rekommenderade produkter</a:t>
            </a:r>
          </a:p>
          <a:p>
            <a:r>
              <a:rPr lang="sv-SE" dirty="0" smtClean="0"/>
              <a:t>Visar en mängd information utan att scrolla ner</a:t>
            </a:r>
          </a:p>
          <a:p>
            <a:r>
              <a:rPr lang="sv-SE" dirty="0" smtClean="0"/>
              <a:t> Kan användas som en navigation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81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Cookies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296593" cy="4351338"/>
          </a:xfrm>
        </p:spPr>
        <p:txBody>
          <a:bodyPr/>
          <a:lstStyle/>
          <a:p>
            <a:r>
              <a:rPr lang="sv-SE" dirty="0" smtClean="0"/>
              <a:t>Information som behålls i din sida av hemsidan</a:t>
            </a:r>
          </a:p>
          <a:p>
            <a:r>
              <a:rPr lang="sv-SE" dirty="0" smtClean="0"/>
              <a:t>Används för att spara information när du navigerar igenom hemsidan och när du lämnar den</a:t>
            </a:r>
          </a:p>
          <a:p>
            <a:r>
              <a:rPr lang="sv-SE" dirty="0" smtClean="0"/>
              <a:t>Andra funktionen för Sök motorn</a:t>
            </a:r>
          </a:p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38" y="768321"/>
            <a:ext cx="5750516" cy="211460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38" y="3410486"/>
            <a:ext cx="5750515" cy="18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23" y="3640976"/>
            <a:ext cx="722772" cy="51809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40" y="3647979"/>
            <a:ext cx="348605" cy="51109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675723" y="4281055"/>
            <a:ext cx="130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Enhet</a:t>
            </a:r>
            <a:endParaRPr lang="sv-SE" sz="1200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104" y="3560606"/>
            <a:ext cx="761510" cy="678831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010104" y="4281055"/>
            <a:ext cx="76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Browser</a:t>
            </a:r>
            <a:endParaRPr lang="sv-SE" sz="1200" dirty="0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512" y="1920241"/>
            <a:ext cx="731125" cy="642119"/>
          </a:xfrm>
          <a:prstGeom prst="rect">
            <a:avLst/>
          </a:prstGeom>
        </p:spPr>
      </p:pic>
      <p:sp>
        <p:nvSpPr>
          <p:cNvPr id="15" name="textruta 14"/>
          <p:cNvSpPr txBox="1"/>
          <p:nvPr/>
        </p:nvSpPr>
        <p:spPr>
          <a:xfrm>
            <a:off x="4592511" y="2626822"/>
            <a:ext cx="73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Cookies</a:t>
            </a:r>
            <a:endParaRPr lang="sv-SE" sz="1200" dirty="0"/>
          </a:p>
        </p:txBody>
      </p:sp>
      <p:cxnSp>
        <p:nvCxnSpPr>
          <p:cNvPr id="17" name="Rak pilkoppling 16"/>
          <p:cNvCxnSpPr/>
          <p:nvPr/>
        </p:nvCxnSpPr>
        <p:spPr>
          <a:xfrm flipV="1">
            <a:off x="4197928" y="4064925"/>
            <a:ext cx="162098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/>
          <p:cNvCxnSpPr/>
          <p:nvPr/>
        </p:nvCxnSpPr>
        <p:spPr>
          <a:xfrm flipH="1" flipV="1">
            <a:off x="4197928" y="3765667"/>
            <a:ext cx="1620982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koppling 20"/>
          <p:cNvCxnSpPr/>
          <p:nvPr/>
        </p:nvCxnSpPr>
        <p:spPr>
          <a:xfrm flipV="1">
            <a:off x="3627840" y="2751514"/>
            <a:ext cx="811157" cy="8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/>
          <p:nvPr/>
        </p:nvCxnSpPr>
        <p:spPr>
          <a:xfrm>
            <a:off x="5411586" y="2626822"/>
            <a:ext cx="681644" cy="8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/>
          <p:cNvCxnSpPr/>
          <p:nvPr/>
        </p:nvCxnSpPr>
        <p:spPr>
          <a:xfrm flipH="1" flipV="1">
            <a:off x="5544590" y="2502132"/>
            <a:ext cx="723207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/>
          <p:cNvSpPr txBox="1"/>
          <p:nvPr/>
        </p:nvSpPr>
        <p:spPr>
          <a:xfrm>
            <a:off x="4653342" y="417333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27" name="textruta 26"/>
          <p:cNvSpPr txBox="1"/>
          <p:nvPr/>
        </p:nvSpPr>
        <p:spPr>
          <a:xfrm>
            <a:off x="4704638" y="350124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Result</a:t>
            </a:r>
            <a:endParaRPr lang="sv-SE" sz="1000" dirty="0"/>
          </a:p>
        </p:txBody>
      </p:sp>
      <p:sp>
        <p:nvSpPr>
          <p:cNvPr id="29" name="textruta 28"/>
          <p:cNvSpPr txBox="1"/>
          <p:nvPr/>
        </p:nvSpPr>
        <p:spPr>
          <a:xfrm>
            <a:off x="5906193" y="267986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30" name="textruta 29"/>
          <p:cNvSpPr txBox="1"/>
          <p:nvPr/>
        </p:nvSpPr>
        <p:spPr>
          <a:xfrm>
            <a:off x="5323636" y="302999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00" dirty="0" err="1" smtClean="0"/>
              <a:t>Stored</a:t>
            </a:r>
            <a:r>
              <a:rPr lang="sv-SE" sz="1000" dirty="0" smtClean="0"/>
              <a:t> </a:t>
            </a:r>
          </a:p>
          <a:p>
            <a:pPr algn="ctr"/>
            <a:r>
              <a:rPr lang="sv-SE" sz="1000" dirty="0" smtClean="0"/>
              <a:t>Info</a:t>
            </a:r>
            <a:endParaRPr lang="sv-SE" sz="1000" dirty="0"/>
          </a:p>
        </p:txBody>
      </p:sp>
      <p:sp>
        <p:nvSpPr>
          <p:cNvPr id="31" name="textruta 30"/>
          <p:cNvSpPr txBox="1"/>
          <p:nvPr/>
        </p:nvSpPr>
        <p:spPr>
          <a:xfrm>
            <a:off x="3388152" y="284072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Information</a:t>
            </a:r>
            <a:endParaRPr lang="sv-SE" sz="1000" dirty="0"/>
          </a:p>
        </p:txBody>
      </p:sp>
      <p:pic>
        <p:nvPicPr>
          <p:cNvPr id="32" name="Bildobjekt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956" y="4558053"/>
            <a:ext cx="1265267" cy="1172859"/>
          </a:xfrm>
          <a:prstGeom prst="rect">
            <a:avLst/>
          </a:prstGeom>
        </p:spPr>
      </p:pic>
      <p:sp>
        <p:nvSpPr>
          <p:cNvPr id="33" name="textruta 32"/>
          <p:cNvSpPr txBox="1"/>
          <p:nvPr/>
        </p:nvSpPr>
        <p:spPr>
          <a:xfrm>
            <a:off x="8117955" y="5802286"/>
            <a:ext cx="126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Server/Back-end</a:t>
            </a:r>
            <a:endParaRPr lang="sv-SE" sz="1200" dirty="0"/>
          </a:p>
        </p:txBody>
      </p:sp>
      <p:cxnSp>
        <p:nvCxnSpPr>
          <p:cNvPr id="35" name="Rak pilkoppling 34"/>
          <p:cNvCxnSpPr/>
          <p:nvPr/>
        </p:nvCxnSpPr>
        <p:spPr>
          <a:xfrm>
            <a:off x="6858001" y="4281055"/>
            <a:ext cx="1080654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/>
          <p:nvPr/>
        </p:nvCxnSpPr>
        <p:spPr>
          <a:xfrm flipH="1" flipV="1">
            <a:off x="6949441" y="4073238"/>
            <a:ext cx="1047403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/>
          <p:cNvSpPr txBox="1"/>
          <p:nvPr/>
        </p:nvSpPr>
        <p:spPr>
          <a:xfrm>
            <a:off x="6949441" y="465828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40" name="textruta 39"/>
          <p:cNvSpPr txBox="1"/>
          <p:nvPr/>
        </p:nvSpPr>
        <p:spPr>
          <a:xfrm>
            <a:off x="7513234" y="418504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Result</a:t>
            </a:r>
            <a:endParaRPr lang="sv-SE" sz="1000" dirty="0"/>
          </a:p>
        </p:txBody>
      </p:sp>
      <p:pic>
        <p:nvPicPr>
          <p:cNvPr id="41" name="Bildobjekt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381" y="1636142"/>
            <a:ext cx="1449697" cy="478799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1757916" y="328534"/>
            <a:ext cx="7691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Cookies förklarad i en diagram (for </a:t>
            </a:r>
            <a:r>
              <a:rPr lang="sv-SE" sz="3200" dirty="0" err="1" smtClean="0"/>
              <a:t>dummies</a:t>
            </a:r>
            <a:r>
              <a:rPr lang="sv-SE" sz="3200" dirty="0" smtClean="0"/>
              <a:t>)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196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r>
              <a:rPr lang="sv-SE" dirty="0" smtClean="0"/>
              <a:t> </a:t>
            </a:r>
            <a:r>
              <a:rPr lang="sv-SE" dirty="0" err="1" smtClean="0"/>
              <a:t>content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endParaRPr lang="sv-SE" dirty="0" smtClean="0"/>
          </a:p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 smtClean="0"/>
          </a:p>
          <a:p>
            <a:r>
              <a:rPr lang="sv-SE" dirty="0" smtClean="0"/>
              <a:t>Navigation bar</a:t>
            </a:r>
          </a:p>
          <a:p>
            <a:r>
              <a:rPr lang="sv-SE" dirty="0" smtClean="0"/>
              <a:t>Log in</a:t>
            </a:r>
          </a:p>
          <a:p>
            <a:r>
              <a:rPr lang="sv-SE" dirty="0" smtClean="0"/>
              <a:t>Logga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1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en </a:t>
            </a:r>
            <a:r>
              <a:rPr lang="sv-SE" dirty="0" err="1" smtClean="0"/>
              <a:t>header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på varje blad</a:t>
            </a:r>
          </a:p>
          <a:p>
            <a:r>
              <a:rPr lang="sv-SE" dirty="0" smtClean="0"/>
              <a:t>Hjälper att navigera dig genom hemsidan</a:t>
            </a:r>
          </a:p>
          <a:p>
            <a:pPr lvl="1"/>
            <a:r>
              <a:rPr lang="sv-SE" dirty="0" smtClean="0"/>
              <a:t>Navigera genom valda kategorier</a:t>
            </a:r>
          </a:p>
          <a:p>
            <a:pPr lvl="1"/>
            <a:r>
              <a:rPr lang="sv-SE" dirty="0" smtClean="0"/>
              <a:t>Sök upp produkten</a:t>
            </a:r>
          </a:p>
          <a:p>
            <a:r>
              <a:rPr lang="sv-SE" dirty="0" smtClean="0"/>
              <a:t>Innehåller olika Components som är bra att ha</a:t>
            </a:r>
          </a:p>
          <a:p>
            <a:pPr lvl="1"/>
            <a:r>
              <a:rPr lang="sv-SE" dirty="0" smtClean="0"/>
              <a:t>Kundvagnen som visar produkterna du har lagt till</a:t>
            </a:r>
          </a:p>
          <a:p>
            <a:pPr lvl="1"/>
            <a:r>
              <a:rPr lang="sv-SE" dirty="0" smtClean="0"/>
              <a:t>Loggan som tar dig till början av hemsidan</a:t>
            </a:r>
          </a:p>
          <a:p>
            <a:pPr lvl="1"/>
            <a:r>
              <a:rPr lang="sv-SE" dirty="0" smtClean="0"/>
              <a:t>Logga in som ger dig en inloggning eller en bli medlem pop </a:t>
            </a:r>
            <a:r>
              <a:rPr lang="sv-SE" dirty="0" err="1" smtClean="0"/>
              <a:t>up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0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r>
              <a:rPr lang="sv-SE" dirty="0" smtClean="0"/>
              <a:t>Snabbare navigation</a:t>
            </a:r>
          </a:p>
          <a:p>
            <a:r>
              <a:rPr lang="sv-SE" dirty="0" smtClean="0"/>
              <a:t>Enkelt hitta produkter du letar efter</a:t>
            </a:r>
          </a:p>
          <a:p>
            <a:r>
              <a:rPr lang="sv-SE" dirty="0" smtClean="0"/>
              <a:t>Går direkt till produktens </a:t>
            </a:r>
            <a:r>
              <a:rPr lang="sv-SE" dirty="0" smtClean="0"/>
              <a:t>sida när </a:t>
            </a:r>
            <a:r>
              <a:rPr lang="sv-SE" dirty="0" smtClean="0"/>
              <a:t>du klickar på produktens namn</a:t>
            </a:r>
          </a:p>
          <a:p>
            <a:r>
              <a:rPr lang="sv-SE" dirty="0" smtClean="0"/>
              <a:t>Använder en speciell metod för att söka upp produkter (förklarad senare i presentationen)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62" y="761169"/>
            <a:ext cx="5563376" cy="53347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07" y="1938065"/>
            <a:ext cx="3987286" cy="41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7748847" cy="4351338"/>
          </a:xfrm>
        </p:spPr>
        <p:txBody>
          <a:bodyPr/>
          <a:lstStyle/>
          <a:p>
            <a:r>
              <a:rPr lang="sv-SE" dirty="0" smtClean="0"/>
              <a:t>Innehåller alla produkter</a:t>
            </a:r>
          </a:p>
          <a:p>
            <a:r>
              <a:rPr lang="sv-SE" dirty="0" smtClean="0"/>
              <a:t>Visar hur många produkter du har utanför</a:t>
            </a:r>
          </a:p>
          <a:p>
            <a:r>
              <a:rPr lang="sv-SE" dirty="0" smtClean="0"/>
              <a:t>Lägg till och ta bort produkter inom </a:t>
            </a:r>
            <a:r>
              <a:rPr lang="sv-SE" dirty="0" smtClean="0"/>
              <a:t>kundvagnen</a:t>
            </a:r>
          </a:p>
          <a:p>
            <a:r>
              <a:rPr lang="sv-SE" dirty="0" smtClean="0"/>
              <a:t>När produkter finns så kommer Till kassa knappen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02" y="1895248"/>
            <a:ext cx="485843" cy="543001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70" y="2674097"/>
            <a:ext cx="58110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Mobile navigation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Skriver senare när </a:t>
            </a:r>
            <a:r>
              <a:rPr lang="sv-SE" dirty="0" err="1" smtClean="0"/>
              <a:t>Rauf</a:t>
            </a:r>
            <a:r>
              <a:rPr lang="sv-SE" dirty="0" smtClean="0"/>
              <a:t> är klar med sin så </a:t>
            </a:r>
            <a:r>
              <a:rPr lang="sv-SE" dirty="0" err="1" smtClean="0"/>
              <a:t>abra</a:t>
            </a:r>
            <a:r>
              <a:rPr lang="sv-SE" dirty="0" smtClean="0"/>
              <a:t> skicka tillbaka efter du har lagt till </a:t>
            </a:r>
            <a:r>
              <a:rPr lang="sv-SE" dirty="0" err="1" smtClean="0"/>
              <a:t>Rauf’s</a:t>
            </a:r>
            <a:r>
              <a:rPr lang="sv-SE" dirty="0" smtClean="0"/>
              <a:t> 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24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Main page slider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122025" cy="4351338"/>
          </a:xfrm>
        </p:spPr>
        <p:txBody>
          <a:bodyPr/>
          <a:lstStyle/>
          <a:p>
            <a:r>
              <a:rPr lang="sv-SE" dirty="0" smtClean="0"/>
              <a:t>Stor slider som visar rekommenderade produkter eller kampanj varor</a:t>
            </a:r>
          </a:p>
          <a:p>
            <a:r>
              <a:rPr lang="sv-SE" dirty="0" smtClean="0"/>
              <a:t>Sitter i första bladet när du kommer in </a:t>
            </a:r>
            <a:r>
              <a:rPr lang="sv-SE" dirty="0"/>
              <a:t>i</a:t>
            </a:r>
            <a:r>
              <a:rPr lang="sv-SE" dirty="0" smtClean="0"/>
              <a:t> hemsidan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1531"/>
            <a:ext cx="5807825" cy="248818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12584" cy="2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271</Words>
  <Application>Microsoft Office PowerPoint</Application>
  <PresentationFormat>Bredbild</PresentationFormat>
  <Paragraphs>58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Header</vt:lpstr>
      <vt:lpstr>Header content</vt:lpstr>
      <vt:lpstr>Varför en header?</vt:lpstr>
      <vt:lpstr>Search engine</vt:lpstr>
      <vt:lpstr>Shopping cart</vt:lpstr>
      <vt:lpstr>PowerPoint-presentation</vt:lpstr>
      <vt:lpstr>PowerPoint-presentation</vt:lpstr>
      <vt:lpstr>Mobile navigation</vt:lpstr>
      <vt:lpstr>Main page slider</vt:lpstr>
      <vt:lpstr>Anledning till slider</vt:lpstr>
      <vt:lpstr>Cookies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Bwar Mohammad</dc:creator>
  <cp:lastModifiedBy>Bwar Mohammad</cp:lastModifiedBy>
  <cp:revision>24</cp:revision>
  <dcterms:created xsi:type="dcterms:W3CDTF">2024-04-03T12:57:39Z</dcterms:created>
  <dcterms:modified xsi:type="dcterms:W3CDTF">2024-04-04T13:11:33Z</dcterms:modified>
</cp:coreProperties>
</file>