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Arimo"/>
      <p:regular r:id="rId23"/>
      <p:bold r:id="rId24"/>
      <p:italic r:id="rId25"/>
      <p:boldItalic r:id="rId26"/>
    </p:embeddedFont>
    <p:embeddedFont>
      <p:font typeface="Anaheim"/>
      <p:regular r:id="rId27"/>
    </p:embeddedFont>
    <p:embeddedFont>
      <p:font typeface="Bebas Neue"/>
      <p:regular r:id="rId28"/>
    </p:embeddedFont>
    <p:embeddedFont>
      <p:font typeface="Poppins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1AB73A-5DB1-4067-8B5B-326E6F7A734F}">
  <a:tblStyle styleId="{8A1AB73A-5DB1-4067-8B5B-326E6F7A73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28" Type="http://schemas.openxmlformats.org/officeDocument/2006/relationships/font" Target="fonts/BebasNeue-regular.fntdata"/><Relationship Id="rId27" Type="http://schemas.openxmlformats.org/officeDocument/2006/relationships/font" Target="fonts/Anaheim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PoppinsExtra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g2daf2c1159a_2_2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3" name="Google Shape;2883;g2daf2c1159a_2_28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g2daf2c115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3" name="Google Shape;3153;g2daf2c1159a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8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g2daf2c1159a_2_3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0" name="Google Shape;3160;g2daf2c1159a_2_3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2daf2c115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6" name="Google Shape;3166;g2daf2c1159a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g2daf2c115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0" name="Google Shape;3180;g2daf2c1159a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2daf2c1159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7" name="Google Shape;3187;g2daf2c1159a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g2daf2c1159a_2_2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1" name="Google Shape;3201;g2daf2c1159a_2_28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g2daf2c1159a_2_2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4" name="Google Shape;2904;g2daf2c1159a_2_2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2daf2c1159a_2_2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5" name="Google Shape;2925;g2daf2c1159a_2_28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2daf2c1159a_2_2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2" name="Google Shape;2932;g2daf2c1159a_2_28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2daf2c1159a_2_3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7" name="Google Shape;3057;g2daf2c1159a_2_30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g2daf2c115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4" name="Google Shape;3064;g2daf2c1159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g2daf2c1159a_2_3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1" name="Google Shape;3071;g2daf2c1159a_2_30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3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Google Shape;3124;g2daf2c1159a_2_3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5" name="Google Shape;3125;g2daf2c1159a_2_30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g2daf2c1159a_2_3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7" name="Google Shape;3147;g2daf2c1159a_2_3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b="1" sz="6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59" name="Google Shape;59;p14"/>
          <p:cNvGrpSpPr/>
          <p:nvPr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60" name="Google Shape;60;p14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14"/>
          <p:cNvGrpSpPr/>
          <p:nvPr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</p:grpSpPr>
        <p:sp>
          <p:nvSpPr>
            <p:cNvPr id="178" name="Google Shape;178;p14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obj">
  <p:cSld name="OBJEC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3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723900" y="1250612"/>
            <a:ext cx="7696200" cy="323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15"/>
          <p:cNvSpPr/>
          <p:nvPr/>
        </p:nvSpPr>
        <p:spPr>
          <a:xfrm>
            <a:off x="8403036" y="4402536"/>
            <a:ext cx="740964" cy="740964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-1093603" y="3011591"/>
            <a:ext cx="2187206" cy="2575530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5"/>
          <p:cNvGrpSpPr/>
          <p:nvPr/>
        </p:nvGrpSpPr>
        <p:grpSpPr>
          <a:xfrm>
            <a:off x="8335771" y="-708522"/>
            <a:ext cx="1507863" cy="1510278"/>
            <a:chOff x="39184" y="-151930"/>
            <a:chExt cx="1309806" cy="1311904"/>
          </a:xfrm>
        </p:grpSpPr>
        <p:sp>
          <p:nvSpPr>
            <p:cNvPr id="301" name="Google Shape;301;p15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"/>
          <p:cNvSpPr txBox="1"/>
          <p:nvPr>
            <p:ph idx="10" type="dt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6"/>
          <p:cNvSpPr txBox="1"/>
          <p:nvPr>
            <p:ph idx="12" type="sldNum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2" name="Google Shape;422;p16"/>
          <p:cNvSpPr txBox="1"/>
          <p:nvPr>
            <p:ph idx="1" type="body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3" name="Google Shape;423;p16"/>
          <p:cNvSpPr txBox="1"/>
          <p:nvPr>
            <p:ph idx="2" type="body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4" name="Google Shape;424;p16"/>
          <p:cNvSpPr txBox="1"/>
          <p:nvPr>
            <p:ph idx="3" type="body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5" name="Google Shape;425;p16"/>
          <p:cNvSpPr txBox="1"/>
          <p:nvPr>
            <p:ph idx="4" type="body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6" name="Google Shape;426;p16"/>
          <p:cNvSpPr txBox="1"/>
          <p:nvPr>
            <p:ph idx="5" type="body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7" name="Google Shape;427;p16"/>
          <p:cNvSpPr txBox="1"/>
          <p:nvPr>
            <p:ph idx="6" type="body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8" name="Google Shape;428;p16"/>
          <p:cNvSpPr txBox="1"/>
          <p:nvPr>
            <p:ph idx="7" type="body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9" name="Google Shape;429;p16"/>
          <p:cNvSpPr txBox="1"/>
          <p:nvPr>
            <p:ph idx="8" type="body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0" name="Google Shape;430;p16"/>
          <p:cNvSpPr txBox="1"/>
          <p:nvPr>
            <p:ph idx="9" type="body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1" name="Google Shape;431;p16"/>
          <p:cNvSpPr txBox="1"/>
          <p:nvPr>
            <p:ph idx="13" type="body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2" name="Google Shape;432;p16"/>
          <p:cNvSpPr txBox="1"/>
          <p:nvPr>
            <p:ph idx="14" type="body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3" name="Google Shape;433;p16"/>
          <p:cNvSpPr txBox="1"/>
          <p:nvPr>
            <p:ph idx="15" type="body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4" name="Google Shape;434;p16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3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16"/>
          <p:cNvSpPr/>
          <p:nvPr/>
        </p:nvSpPr>
        <p:spPr>
          <a:xfrm rot="10800000">
            <a:off x="-605116" y="4164123"/>
            <a:ext cx="2187206" cy="2575530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16"/>
          <p:cNvGrpSpPr/>
          <p:nvPr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437" name="Google Shape;437;p16"/>
            <p:cNvSpPr/>
            <p:nvPr/>
          </p:nvSpPr>
          <p:spPr>
            <a:xfrm>
              <a:off x="5448964" y="2246221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136226" y="2558958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521989" y="2570071"/>
              <a:ext cx="403225" cy="403225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604539" y="2487521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6"/>
          <p:cNvGrpSpPr/>
          <p:nvPr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442" name="Google Shape;442;p16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7"/>
          <p:cNvSpPr txBox="1"/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17"/>
          <p:cNvSpPr txBox="1"/>
          <p:nvPr>
            <p:ph idx="1" type="body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2" name="Google Shape;562;p17"/>
          <p:cNvSpPr txBox="1"/>
          <p:nvPr>
            <p:ph idx="2" type="body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63" name="Google Shape;563;p17"/>
          <p:cNvGrpSpPr/>
          <p:nvPr/>
        </p:nvGrpSpPr>
        <p:grpSpPr>
          <a:xfrm rot="10800000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564" name="Google Shape;564;p17"/>
            <p:cNvSpPr/>
            <p:nvPr/>
          </p:nvSpPr>
          <p:spPr>
            <a:xfrm>
              <a:off x="3700202" y="2700338"/>
              <a:ext cx="1654175" cy="2109788"/>
            </a:xfrm>
            <a:custGeom>
              <a:rect b="b" l="l" r="r" t="t"/>
              <a:pathLst>
                <a:path extrusionOk="0" h="63780" w="50004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3703377" y="3690938"/>
              <a:ext cx="1117600" cy="1117600"/>
            </a:xfrm>
            <a:custGeom>
              <a:rect b="b" l="l" r="r" t="t"/>
              <a:pathLst>
                <a:path extrusionOk="0" h="33787" w="33788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4057390" y="3656013"/>
              <a:ext cx="935038" cy="652463"/>
            </a:xfrm>
            <a:custGeom>
              <a:rect b="b" l="l" r="r" t="t"/>
              <a:pathLst>
                <a:path extrusionOk="0" h="19728" w="28281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746240" y="3967163"/>
              <a:ext cx="935038" cy="652463"/>
            </a:xfrm>
            <a:custGeom>
              <a:rect b="b" l="l" r="r" t="t"/>
              <a:pathLst>
                <a:path extrusionOk="0" h="19727" w="28281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128827" y="3976688"/>
              <a:ext cx="401638" cy="401638"/>
            </a:xfrm>
            <a:custGeom>
              <a:rect b="b" l="l" r="r" t="t"/>
              <a:pathLst>
                <a:path extrusionOk="0" h="12133" w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211377" y="3895725"/>
              <a:ext cx="401638" cy="401638"/>
            </a:xfrm>
            <a:custGeom>
              <a:rect b="b" l="l" r="r" t="t"/>
              <a:pathLst>
                <a:path extrusionOk="0" h="12133" w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17"/>
          <p:cNvSpPr/>
          <p:nvPr/>
        </p:nvSpPr>
        <p:spPr>
          <a:xfrm rot="5400000">
            <a:off x="7871" y="3678747"/>
            <a:ext cx="740964" cy="740964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17"/>
          <p:cNvGrpSpPr/>
          <p:nvPr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572" name="Google Shape;572;p17"/>
            <p:cNvSpPr/>
            <p:nvPr/>
          </p:nvSpPr>
          <p:spPr>
            <a:xfrm>
              <a:off x="5448964" y="2246221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5136226" y="2558958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5521989" y="2570071"/>
              <a:ext cx="403225" cy="403225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5604539" y="2487521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7"/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</p:grpSpPr>
        <p:sp>
          <p:nvSpPr>
            <p:cNvPr id="577" name="Google Shape;577;p17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8"/>
          <p:cNvSpPr txBox="1"/>
          <p:nvPr>
            <p:ph idx="1" type="body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6" name="Google Shape;696;p18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3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18"/>
          <p:cNvSpPr/>
          <p:nvPr/>
        </p:nvSpPr>
        <p:spPr>
          <a:xfrm>
            <a:off x="8421714" y="4402286"/>
            <a:ext cx="740964" cy="740964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8"/>
          <p:cNvSpPr/>
          <p:nvPr>
            <p:ph idx="2" type="pic"/>
          </p:nvPr>
        </p:nvSpPr>
        <p:spPr>
          <a:xfrm>
            <a:off x="5124450" y="1337435"/>
            <a:ext cx="3295650" cy="2804616"/>
          </a:xfrm>
          <a:prstGeom prst="roundRect">
            <a:avLst>
              <a:gd fmla="val 7665" name="adj"/>
            </a:avLst>
          </a:prstGeom>
          <a:noFill/>
          <a:ln>
            <a:noFill/>
          </a:ln>
        </p:spPr>
      </p:sp>
      <p:grpSp>
        <p:nvGrpSpPr>
          <p:cNvPr id="699" name="Google Shape;699;p18"/>
          <p:cNvGrpSpPr/>
          <p:nvPr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</p:grpSpPr>
        <p:sp>
          <p:nvSpPr>
            <p:cNvPr id="700" name="Google Shape;700;p18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9"/>
          <p:cNvSpPr txBox="1"/>
          <p:nvPr>
            <p:ph idx="1" type="body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9" name="Google Shape;819;p19"/>
          <p:cNvSpPr txBox="1"/>
          <p:nvPr>
            <p:ph idx="2" type="body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0" name="Google Shape;820;p19"/>
          <p:cNvSpPr txBox="1"/>
          <p:nvPr>
            <p:ph idx="3" type="body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1" name="Google Shape;821;p19"/>
          <p:cNvSpPr txBox="1"/>
          <p:nvPr>
            <p:ph idx="4" type="body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2" name="Google Shape;822;p19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3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3" name="Google Shape;823;p19"/>
          <p:cNvGrpSpPr/>
          <p:nvPr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824" name="Google Shape;824;p19"/>
            <p:cNvSpPr/>
            <p:nvPr/>
          </p:nvSpPr>
          <p:spPr>
            <a:xfrm>
              <a:off x="3238240" y="323850"/>
              <a:ext cx="1654175" cy="1947863"/>
            </a:xfrm>
            <a:custGeom>
              <a:rect b="b" l="l" r="r" t="t"/>
              <a:pathLst>
                <a:path extrusionOk="0" h="58876" w="5001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4036753" y="947738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3724015" y="1260475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4109778" y="1271588"/>
              <a:ext cx="403225" cy="403225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4192328" y="1189038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0"/>
          <p:cNvSpPr txBox="1"/>
          <p:nvPr>
            <p:ph idx="1" type="body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1" name="Google Shape;831;p20"/>
          <p:cNvSpPr txBox="1"/>
          <p:nvPr>
            <p:ph idx="2" type="body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2" name="Google Shape;832;p20"/>
          <p:cNvSpPr txBox="1"/>
          <p:nvPr>
            <p:ph idx="3" type="body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3" name="Google Shape;833;p20"/>
          <p:cNvSpPr txBox="1"/>
          <p:nvPr>
            <p:ph idx="4" type="body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4" name="Google Shape;834;p20"/>
          <p:cNvSpPr txBox="1"/>
          <p:nvPr>
            <p:ph idx="5" type="body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5" name="Google Shape;835;p20"/>
          <p:cNvSpPr txBox="1"/>
          <p:nvPr>
            <p:ph idx="6" type="body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6" name="Google Shape;836;p20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3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20"/>
          <p:cNvSpPr/>
          <p:nvPr/>
        </p:nvSpPr>
        <p:spPr>
          <a:xfrm rot="10800000">
            <a:off x="-4702" y="0"/>
            <a:ext cx="740964" cy="740964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20"/>
          <p:cNvGrpSpPr/>
          <p:nvPr/>
        </p:nvGrpSpPr>
        <p:grpSpPr>
          <a:xfrm>
            <a:off x="8273608" y="4200584"/>
            <a:ext cx="1507863" cy="1510278"/>
            <a:chOff x="39184" y="-151930"/>
            <a:chExt cx="1309806" cy="1311904"/>
          </a:xfrm>
        </p:grpSpPr>
        <p:sp>
          <p:nvSpPr>
            <p:cNvPr id="839" name="Google Shape;839;p20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20"/>
          <p:cNvGrpSpPr/>
          <p:nvPr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</p:grpSpPr>
        <p:sp>
          <p:nvSpPr>
            <p:cNvPr id="957" name="Google Shape;957;p20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21"/>
          <p:cNvGrpSpPr/>
          <p:nvPr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1076" name="Google Shape;1076;p21"/>
            <p:cNvSpPr/>
            <p:nvPr/>
          </p:nvSpPr>
          <p:spPr>
            <a:xfrm>
              <a:off x="3238240" y="323850"/>
              <a:ext cx="1654175" cy="1947863"/>
            </a:xfrm>
            <a:custGeom>
              <a:rect b="b" l="l" r="r" t="t"/>
              <a:pathLst>
                <a:path extrusionOk="0" h="58876" w="5001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4036753" y="947738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3724015" y="1260475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4109778" y="1271588"/>
              <a:ext cx="403225" cy="403225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192328" y="1189038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1" name="Google Shape;1081;p21"/>
          <p:cNvSpPr txBox="1"/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21"/>
          <p:cNvSpPr txBox="1"/>
          <p:nvPr>
            <p:ph idx="1" type="body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83" name="Google Shape;1083;p21"/>
          <p:cNvSpPr/>
          <p:nvPr>
            <p:ph idx="2" type="pic"/>
          </p:nvPr>
        </p:nvSpPr>
        <p:spPr>
          <a:xfrm>
            <a:off x="5124450" y="1173659"/>
            <a:ext cx="3295650" cy="2804616"/>
          </a:xfrm>
          <a:prstGeom prst="roundRect">
            <a:avLst>
              <a:gd fmla="val 7665" name="adj"/>
            </a:avLst>
          </a:prstGeom>
          <a:noFill/>
          <a:ln>
            <a:noFill/>
          </a:ln>
        </p:spPr>
      </p:sp>
      <p:sp>
        <p:nvSpPr>
          <p:cNvPr id="1084" name="Google Shape;1084;p21"/>
          <p:cNvSpPr/>
          <p:nvPr/>
        </p:nvSpPr>
        <p:spPr>
          <a:xfrm>
            <a:off x="-684423" y="-1789571"/>
            <a:ext cx="2187206" cy="2575530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5" name="Google Shape;1085;p21"/>
          <p:cNvGrpSpPr/>
          <p:nvPr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</p:grpSpPr>
        <p:sp>
          <p:nvSpPr>
            <p:cNvPr id="1086" name="Google Shape;1086;p21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2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3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5" name="Google Shape;1205;p22"/>
          <p:cNvSpPr/>
          <p:nvPr/>
        </p:nvSpPr>
        <p:spPr>
          <a:xfrm>
            <a:off x="8420420" y="4398962"/>
            <a:ext cx="740964" cy="740964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6" name="Google Shape;1206;p22"/>
          <p:cNvGrpSpPr/>
          <p:nvPr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1207" name="Google Shape;1207;p22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4" name="Google Shape;1324;p22"/>
          <p:cNvGrpSpPr/>
          <p:nvPr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</p:grpSpPr>
        <p:sp>
          <p:nvSpPr>
            <p:cNvPr id="1325" name="Google Shape;1325;p22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1"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3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3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4" name="Google Shape;1444;p23"/>
          <p:cNvSpPr/>
          <p:nvPr/>
        </p:nvSpPr>
        <p:spPr>
          <a:xfrm>
            <a:off x="8420420" y="4398962"/>
            <a:ext cx="740964" cy="740964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5" name="Google Shape;1445;p23"/>
          <p:cNvGrpSpPr/>
          <p:nvPr/>
        </p:nvGrpSpPr>
        <p:grpSpPr>
          <a:xfrm>
            <a:off x="-481750" y="4102338"/>
            <a:ext cx="1507863" cy="1510278"/>
            <a:chOff x="39184" y="-151930"/>
            <a:chExt cx="1309806" cy="1311904"/>
          </a:xfrm>
        </p:grpSpPr>
        <p:sp>
          <p:nvSpPr>
            <p:cNvPr id="1446" name="Google Shape;1446;p23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3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3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3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3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3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3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3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3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3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3" name="Google Shape;1563;p23"/>
          <p:cNvGrpSpPr/>
          <p:nvPr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</p:grpSpPr>
        <p:sp>
          <p:nvSpPr>
            <p:cNvPr id="1564" name="Google Shape;1564;p23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3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3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3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3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3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3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3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3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3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3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3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3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3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3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3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3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3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3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3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3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3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3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3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3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3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3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24"/>
          <p:cNvSpPr txBox="1"/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3" name="Google Shape;168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b="1" i="0" lang="es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b="0" i="0" lang="es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This presentation template was created by </a:t>
            </a:r>
            <a:r>
              <a:rPr b="1" i="0" lang="es" sz="1000" u="none" cap="none" strike="noStrik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b="0" i="0" lang="es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i="0" lang="es" sz="1000" u="none" cap="none" strike="noStrik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/>
              </a:rPr>
              <a:t>Flaticon</a:t>
            </a:r>
            <a:r>
              <a:rPr b="0" i="0" lang="es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infographics &amp; images by </a:t>
            </a:r>
            <a:r>
              <a:rPr b="1" i="0" lang="es" sz="1000" u="none" cap="none" strike="noStrik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84" name="Google Shape;1684;p24"/>
          <p:cNvSpPr txBox="1"/>
          <p:nvPr>
            <p:ph idx="1" type="body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685" name="Google Shape;1685;p24"/>
          <p:cNvSpPr/>
          <p:nvPr/>
        </p:nvSpPr>
        <p:spPr>
          <a:xfrm rot="5400000">
            <a:off x="8403036" y="4402536"/>
            <a:ext cx="740964" cy="740964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6" name="Google Shape;1686;p24"/>
          <p:cNvGrpSpPr/>
          <p:nvPr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1687" name="Google Shape;1687;p24"/>
            <p:cNvSpPr/>
            <p:nvPr/>
          </p:nvSpPr>
          <p:spPr>
            <a:xfrm>
              <a:off x="5448964" y="2246221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5136226" y="2558958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5521989" y="2570071"/>
              <a:ext cx="403225" cy="403225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5604539" y="2487521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1" name="Google Shape;1691;p24"/>
          <p:cNvSpPr/>
          <p:nvPr/>
        </p:nvSpPr>
        <p:spPr>
          <a:xfrm>
            <a:off x="8403036" y="3661572"/>
            <a:ext cx="740964" cy="740964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2" name="Google Shape;1692;p24"/>
          <p:cNvGrpSpPr/>
          <p:nvPr/>
        </p:nvGrpSpPr>
        <p:grpSpPr>
          <a:xfrm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1693" name="Google Shape;1693;p24"/>
            <p:cNvSpPr/>
            <p:nvPr/>
          </p:nvSpPr>
          <p:spPr>
            <a:xfrm>
              <a:off x="3700202" y="2700338"/>
              <a:ext cx="1654175" cy="2109788"/>
            </a:xfrm>
            <a:custGeom>
              <a:rect b="b" l="l" r="r" t="t"/>
              <a:pathLst>
                <a:path extrusionOk="0" h="63780" w="50004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3703377" y="3690938"/>
              <a:ext cx="1117600" cy="1117600"/>
            </a:xfrm>
            <a:custGeom>
              <a:rect b="b" l="l" r="r" t="t"/>
              <a:pathLst>
                <a:path extrusionOk="0" h="33787" w="33788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4057390" y="3656013"/>
              <a:ext cx="935038" cy="652463"/>
            </a:xfrm>
            <a:custGeom>
              <a:rect b="b" l="l" r="r" t="t"/>
              <a:pathLst>
                <a:path extrusionOk="0" h="19728" w="28281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3746240" y="3967163"/>
              <a:ext cx="935038" cy="652463"/>
            </a:xfrm>
            <a:custGeom>
              <a:rect b="b" l="l" r="r" t="t"/>
              <a:pathLst>
                <a:path extrusionOk="0" h="19727" w="28281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4128827" y="3976688"/>
              <a:ext cx="401638" cy="401638"/>
            </a:xfrm>
            <a:custGeom>
              <a:rect b="b" l="l" r="r" t="t"/>
              <a:pathLst>
                <a:path extrusionOk="0" h="12133" w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4211377" y="3895725"/>
              <a:ext cx="401638" cy="401638"/>
            </a:xfrm>
            <a:custGeom>
              <a:rect b="b" l="l" r="r" t="t"/>
              <a:pathLst>
                <a:path extrusionOk="0" h="12133" w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9" name="Google Shape;1699;p24"/>
          <p:cNvSpPr/>
          <p:nvPr/>
        </p:nvSpPr>
        <p:spPr>
          <a:xfrm>
            <a:off x="7659258" y="4402536"/>
            <a:ext cx="740964" cy="740964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0" name="Google Shape;1700;p24"/>
          <p:cNvGrpSpPr/>
          <p:nvPr/>
        </p:nvGrpSpPr>
        <p:grpSpPr>
          <a:xfrm>
            <a:off x="-520414" y="601973"/>
            <a:ext cx="1507863" cy="1510278"/>
            <a:chOff x="39184" y="-151930"/>
            <a:chExt cx="1309806" cy="1311904"/>
          </a:xfrm>
        </p:grpSpPr>
        <p:sp>
          <p:nvSpPr>
            <p:cNvPr id="1701" name="Google Shape;1701;p24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4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4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4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4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4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4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4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4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4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4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4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4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4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4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4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4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25"/>
          <p:cNvSpPr txBox="1"/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0" name="Google Shape;1820;p25"/>
          <p:cNvGrpSpPr/>
          <p:nvPr/>
        </p:nvGrpSpPr>
        <p:grpSpPr>
          <a:xfrm>
            <a:off x="7627495" y="3454776"/>
            <a:ext cx="2105344" cy="2105344"/>
            <a:chOff x="478444" y="466725"/>
            <a:chExt cx="1592263" cy="1592263"/>
          </a:xfrm>
        </p:grpSpPr>
        <p:grpSp>
          <p:nvGrpSpPr>
            <p:cNvPr id="1821" name="Google Shape;1821;p25"/>
            <p:cNvGrpSpPr/>
            <p:nvPr/>
          </p:nvGrpSpPr>
          <p:grpSpPr>
            <a:xfrm>
              <a:off x="610206" y="466725"/>
              <a:ext cx="1460501" cy="1460500"/>
              <a:chOff x="1166" y="294"/>
              <a:chExt cx="920" cy="920"/>
            </a:xfrm>
          </p:grpSpPr>
          <p:sp>
            <p:nvSpPr>
              <p:cNvPr id="1822" name="Google Shape;1822;p25"/>
              <p:cNvSpPr/>
              <p:nvPr/>
            </p:nvSpPr>
            <p:spPr>
              <a:xfrm>
                <a:off x="1416" y="29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5"/>
              <p:cNvSpPr/>
              <p:nvPr/>
            </p:nvSpPr>
            <p:spPr>
              <a:xfrm>
                <a:off x="1450" y="32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5"/>
              <p:cNvSpPr/>
              <p:nvPr/>
            </p:nvSpPr>
            <p:spPr>
              <a:xfrm>
                <a:off x="1484" y="362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5"/>
              <p:cNvSpPr/>
              <p:nvPr/>
            </p:nvSpPr>
            <p:spPr>
              <a:xfrm>
                <a:off x="1518" y="39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5"/>
              <p:cNvSpPr/>
              <p:nvPr/>
            </p:nvSpPr>
            <p:spPr>
              <a:xfrm>
                <a:off x="1552" y="430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25"/>
              <p:cNvSpPr/>
              <p:nvPr/>
            </p:nvSpPr>
            <p:spPr>
              <a:xfrm>
                <a:off x="1586" y="464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25"/>
              <p:cNvSpPr/>
              <p:nvPr/>
            </p:nvSpPr>
            <p:spPr>
              <a:xfrm>
                <a:off x="1620" y="49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25"/>
              <p:cNvSpPr/>
              <p:nvPr/>
            </p:nvSpPr>
            <p:spPr>
              <a:xfrm>
                <a:off x="1655" y="532"/>
                <a:ext cx="22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5"/>
              <p:cNvSpPr/>
              <p:nvPr/>
            </p:nvSpPr>
            <p:spPr>
              <a:xfrm>
                <a:off x="1689" y="566"/>
                <a:ext cx="22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25"/>
              <p:cNvSpPr/>
              <p:nvPr/>
            </p:nvSpPr>
            <p:spPr>
              <a:xfrm>
                <a:off x="1723" y="60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25"/>
              <p:cNvSpPr/>
              <p:nvPr/>
            </p:nvSpPr>
            <p:spPr>
              <a:xfrm>
                <a:off x="1757" y="634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25"/>
              <p:cNvSpPr/>
              <p:nvPr/>
            </p:nvSpPr>
            <p:spPr>
              <a:xfrm>
                <a:off x="1791" y="668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25"/>
              <p:cNvSpPr/>
              <p:nvPr/>
            </p:nvSpPr>
            <p:spPr>
              <a:xfrm>
                <a:off x="1825" y="70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25"/>
              <p:cNvSpPr/>
              <p:nvPr/>
            </p:nvSpPr>
            <p:spPr>
              <a:xfrm>
                <a:off x="1859" y="736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25"/>
              <p:cNvSpPr/>
              <p:nvPr/>
            </p:nvSpPr>
            <p:spPr>
              <a:xfrm>
                <a:off x="1893" y="770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25"/>
              <p:cNvSpPr/>
              <p:nvPr/>
            </p:nvSpPr>
            <p:spPr>
              <a:xfrm>
                <a:off x="1927" y="80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25"/>
              <p:cNvSpPr/>
              <p:nvPr/>
            </p:nvSpPr>
            <p:spPr>
              <a:xfrm>
                <a:off x="1961" y="839"/>
                <a:ext cx="23" cy="22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25"/>
              <p:cNvSpPr/>
              <p:nvPr/>
            </p:nvSpPr>
            <p:spPr>
              <a:xfrm>
                <a:off x="1995" y="873"/>
                <a:ext cx="23" cy="22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25"/>
              <p:cNvSpPr/>
              <p:nvPr/>
            </p:nvSpPr>
            <p:spPr>
              <a:xfrm>
                <a:off x="2029" y="90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25"/>
              <p:cNvSpPr/>
              <p:nvPr/>
            </p:nvSpPr>
            <p:spPr>
              <a:xfrm>
                <a:off x="2063" y="941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5"/>
              <p:cNvSpPr/>
              <p:nvPr/>
            </p:nvSpPr>
            <p:spPr>
              <a:xfrm>
                <a:off x="1388" y="322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25"/>
              <p:cNvSpPr/>
              <p:nvPr/>
            </p:nvSpPr>
            <p:spPr>
              <a:xfrm>
                <a:off x="1423" y="357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25"/>
              <p:cNvSpPr/>
              <p:nvPr/>
            </p:nvSpPr>
            <p:spPr>
              <a:xfrm>
                <a:off x="1458" y="391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5"/>
              <p:cNvSpPr/>
              <p:nvPr/>
            </p:nvSpPr>
            <p:spPr>
              <a:xfrm>
                <a:off x="1491" y="424"/>
                <a:ext cx="22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25"/>
              <p:cNvSpPr/>
              <p:nvPr/>
            </p:nvSpPr>
            <p:spPr>
              <a:xfrm>
                <a:off x="1525" y="45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25"/>
              <p:cNvSpPr/>
              <p:nvPr/>
            </p:nvSpPr>
            <p:spPr>
              <a:xfrm>
                <a:off x="1559" y="49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25"/>
              <p:cNvSpPr/>
              <p:nvPr/>
            </p:nvSpPr>
            <p:spPr>
              <a:xfrm>
                <a:off x="1593" y="526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25"/>
              <p:cNvSpPr/>
              <p:nvPr/>
            </p:nvSpPr>
            <p:spPr>
              <a:xfrm>
                <a:off x="1627" y="56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25"/>
              <p:cNvSpPr/>
              <p:nvPr/>
            </p:nvSpPr>
            <p:spPr>
              <a:xfrm>
                <a:off x="1661" y="59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25"/>
              <p:cNvSpPr/>
              <p:nvPr/>
            </p:nvSpPr>
            <p:spPr>
              <a:xfrm>
                <a:off x="1695" y="62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25"/>
              <p:cNvSpPr/>
              <p:nvPr/>
            </p:nvSpPr>
            <p:spPr>
              <a:xfrm>
                <a:off x="1729" y="66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5"/>
              <p:cNvSpPr/>
              <p:nvPr/>
            </p:nvSpPr>
            <p:spPr>
              <a:xfrm>
                <a:off x="1763" y="69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25"/>
              <p:cNvSpPr/>
              <p:nvPr/>
            </p:nvSpPr>
            <p:spPr>
              <a:xfrm>
                <a:off x="1797" y="730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25"/>
              <p:cNvSpPr/>
              <p:nvPr/>
            </p:nvSpPr>
            <p:spPr>
              <a:xfrm>
                <a:off x="1831" y="76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5"/>
              <p:cNvSpPr/>
              <p:nvPr/>
            </p:nvSpPr>
            <p:spPr>
              <a:xfrm>
                <a:off x="1865" y="79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25"/>
              <p:cNvSpPr/>
              <p:nvPr/>
            </p:nvSpPr>
            <p:spPr>
              <a:xfrm>
                <a:off x="1899" y="832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25"/>
              <p:cNvSpPr/>
              <p:nvPr/>
            </p:nvSpPr>
            <p:spPr>
              <a:xfrm>
                <a:off x="1933" y="86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25"/>
              <p:cNvSpPr/>
              <p:nvPr/>
            </p:nvSpPr>
            <p:spPr>
              <a:xfrm>
                <a:off x="1967" y="90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25"/>
              <p:cNvSpPr/>
              <p:nvPr/>
            </p:nvSpPr>
            <p:spPr>
              <a:xfrm>
                <a:off x="2001" y="934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25"/>
              <p:cNvSpPr/>
              <p:nvPr/>
            </p:nvSpPr>
            <p:spPr>
              <a:xfrm>
                <a:off x="2035" y="96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25"/>
              <p:cNvSpPr/>
              <p:nvPr/>
            </p:nvSpPr>
            <p:spPr>
              <a:xfrm>
                <a:off x="1361" y="349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25"/>
              <p:cNvSpPr/>
              <p:nvPr/>
            </p:nvSpPr>
            <p:spPr>
              <a:xfrm>
                <a:off x="1395" y="38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25"/>
              <p:cNvSpPr/>
              <p:nvPr/>
            </p:nvSpPr>
            <p:spPr>
              <a:xfrm>
                <a:off x="1430" y="41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25"/>
              <p:cNvSpPr/>
              <p:nvPr/>
            </p:nvSpPr>
            <p:spPr>
              <a:xfrm>
                <a:off x="1463" y="451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25"/>
              <p:cNvSpPr/>
              <p:nvPr/>
            </p:nvSpPr>
            <p:spPr>
              <a:xfrm>
                <a:off x="1497" y="486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25"/>
              <p:cNvSpPr/>
              <p:nvPr/>
            </p:nvSpPr>
            <p:spPr>
              <a:xfrm>
                <a:off x="1531" y="52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25"/>
              <p:cNvSpPr/>
              <p:nvPr/>
            </p:nvSpPr>
            <p:spPr>
              <a:xfrm>
                <a:off x="1566" y="555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25"/>
              <p:cNvSpPr/>
              <p:nvPr/>
            </p:nvSpPr>
            <p:spPr>
              <a:xfrm>
                <a:off x="1599" y="58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25"/>
              <p:cNvSpPr/>
              <p:nvPr/>
            </p:nvSpPr>
            <p:spPr>
              <a:xfrm>
                <a:off x="1633" y="62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25"/>
              <p:cNvSpPr/>
              <p:nvPr/>
            </p:nvSpPr>
            <p:spPr>
              <a:xfrm>
                <a:off x="1667" y="656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25"/>
              <p:cNvSpPr/>
              <p:nvPr/>
            </p:nvSpPr>
            <p:spPr>
              <a:xfrm>
                <a:off x="1701" y="69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25"/>
              <p:cNvSpPr/>
              <p:nvPr/>
            </p:nvSpPr>
            <p:spPr>
              <a:xfrm>
                <a:off x="1735" y="72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25"/>
              <p:cNvSpPr/>
              <p:nvPr/>
            </p:nvSpPr>
            <p:spPr>
              <a:xfrm>
                <a:off x="1769" y="758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25"/>
              <p:cNvSpPr/>
              <p:nvPr/>
            </p:nvSpPr>
            <p:spPr>
              <a:xfrm>
                <a:off x="1803" y="79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25"/>
              <p:cNvSpPr/>
              <p:nvPr/>
            </p:nvSpPr>
            <p:spPr>
              <a:xfrm>
                <a:off x="1837" y="82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25"/>
              <p:cNvSpPr/>
              <p:nvPr/>
            </p:nvSpPr>
            <p:spPr>
              <a:xfrm>
                <a:off x="1871" y="860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25"/>
              <p:cNvSpPr/>
              <p:nvPr/>
            </p:nvSpPr>
            <p:spPr>
              <a:xfrm>
                <a:off x="1905" y="89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5"/>
              <p:cNvSpPr/>
              <p:nvPr/>
            </p:nvSpPr>
            <p:spPr>
              <a:xfrm>
                <a:off x="1939" y="92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5"/>
              <p:cNvSpPr/>
              <p:nvPr/>
            </p:nvSpPr>
            <p:spPr>
              <a:xfrm>
                <a:off x="1973" y="962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25"/>
              <p:cNvSpPr/>
              <p:nvPr/>
            </p:nvSpPr>
            <p:spPr>
              <a:xfrm>
                <a:off x="2007" y="99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25"/>
              <p:cNvSpPr/>
              <p:nvPr/>
            </p:nvSpPr>
            <p:spPr>
              <a:xfrm>
                <a:off x="1333" y="37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25"/>
              <p:cNvSpPr/>
              <p:nvPr/>
            </p:nvSpPr>
            <p:spPr>
              <a:xfrm>
                <a:off x="1367" y="411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25"/>
              <p:cNvSpPr/>
              <p:nvPr/>
            </p:nvSpPr>
            <p:spPr>
              <a:xfrm>
                <a:off x="1401" y="445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25"/>
              <p:cNvSpPr/>
              <p:nvPr/>
            </p:nvSpPr>
            <p:spPr>
              <a:xfrm>
                <a:off x="1435" y="47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25"/>
              <p:cNvSpPr/>
              <p:nvPr/>
            </p:nvSpPr>
            <p:spPr>
              <a:xfrm>
                <a:off x="1469" y="513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25"/>
              <p:cNvSpPr/>
              <p:nvPr/>
            </p:nvSpPr>
            <p:spPr>
              <a:xfrm>
                <a:off x="1503" y="547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25"/>
              <p:cNvSpPr/>
              <p:nvPr/>
            </p:nvSpPr>
            <p:spPr>
              <a:xfrm>
                <a:off x="1537" y="58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25"/>
              <p:cNvSpPr/>
              <p:nvPr/>
            </p:nvSpPr>
            <p:spPr>
              <a:xfrm>
                <a:off x="1571" y="615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25"/>
              <p:cNvSpPr/>
              <p:nvPr/>
            </p:nvSpPr>
            <p:spPr>
              <a:xfrm>
                <a:off x="1605" y="649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25"/>
              <p:cNvSpPr/>
              <p:nvPr/>
            </p:nvSpPr>
            <p:spPr>
              <a:xfrm>
                <a:off x="1639" y="684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25"/>
              <p:cNvSpPr/>
              <p:nvPr/>
            </p:nvSpPr>
            <p:spPr>
              <a:xfrm>
                <a:off x="1673" y="718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25"/>
              <p:cNvSpPr/>
              <p:nvPr/>
            </p:nvSpPr>
            <p:spPr>
              <a:xfrm>
                <a:off x="1707" y="752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25"/>
              <p:cNvSpPr/>
              <p:nvPr/>
            </p:nvSpPr>
            <p:spPr>
              <a:xfrm>
                <a:off x="1741" y="78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5"/>
              <p:cNvSpPr/>
              <p:nvPr/>
            </p:nvSpPr>
            <p:spPr>
              <a:xfrm>
                <a:off x="1775" y="820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25"/>
              <p:cNvSpPr/>
              <p:nvPr/>
            </p:nvSpPr>
            <p:spPr>
              <a:xfrm>
                <a:off x="1809" y="854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25"/>
              <p:cNvSpPr/>
              <p:nvPr/>
            </p:nvSpPr>
            <p:spPr>
              <a:xfrm>
                <a:off x="1844" y="888"/>
                <a:ext cx="22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25"/>
              <p:cNvSpPr/>
              <p:nvPr/>
            </p:nvSpPr>
            <p:spPr>
              <a:xfrm>
                <a:off x="1878" y="922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25"/>
              <p:cNvSpPr/>
              <p:nvPr/>
            </p:nvSpPr>
            <p:spPr>
              <a:xfrm>
                <a:off x="1912" y="956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25"/>
              <p:cNvSpPr/>
              <p:nvPr/>
            </p:nvSpPr>
            <p:spPr>
              <a:xfrm>
                <a:off x="1946" y="99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25"/>
              <p:cNvSpPr/>
              <p:nvPr/>
            </p:nvSpPr>
            <p:spPr>
              <a:xfrm>
                <a:off x="1980" y="1024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25"/>
              <p:cNvSpPr/>
              <p:nvPr/>
            </p:nvSpPr>
            <p:spPr>
              <a:xfrm>
                <a:off x="1305" y="40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25"/>
              <p:cNvSpPr/>
              <p:nvPr/>
            </p:nvSpPr>
            <p:spPr>
              <a:xfrm>
                <a:off x="1339" y="439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25"/>
              <p:cNvSpPr/>
              <p:nvPr/>
            </p:nvSpPr>
            <p:spPr>
              <a:xfrm>
                <a:off x="1373" y="47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25"/>
              <p:cNvSpPr/>
              <p:nvPr/>
            </p:nvSpPr>
            <p:spPr>
              <a:xfrm>
                <a:off x="1407" y="50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25"/>
              <p:cNvSpPr/>
              <p:nvPr/>
            </p:nvSpPr>
            <p:spPr>
              <a:xfrm>
                <a:off x="1441" y="541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25"/>
              <p:cNvSpPr/>
              <p:nvPr/>
            </p:nvSpPr>
            <p:spPr>
              <a:xfrm>
                <a:off x="1475" y="57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25"/>
              <p:cNvSpPr/>
              <p:nvPr/>
            </p:nvSpPr>
            <p:spPr>
              <a:xfrm>
                <a:off x="1509" y="60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25"/>
              <p:cNvSpPr/>
              <p:nvPr/>
            </p:nvSpPr>
            <p:spPr>
              <a:xfrm>
                <a:off x="1543" y="643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25"/>
              <p:cNvSpPr/>
              <p:nvPr/>
            </p:nvSpPr>
            <p:spPr>
              <a:xfrm>
                <a:off x="1577" y="67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25"/>
              <p:cNvSpPr/>
              <p:nvPr/>
            </p:nvSpPr>
            <p:spPr>
              <a:xfrm>
                <a:off x="1611" y="71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25"/>
              <p:cNvSpPr/>
              <p:nvPr/>
            </p:nvSpPr>
            <p:spPr>
              <a:xfrm>
                <a:off x="1646" y="745"/>
                <a:ext cx="22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25"/>
              <p:cNvSpPr/>
              <p:nvPr/>
            </p:nvSpPr>
            <p:spPr>
              <a:xfrm>
                <a:off x="1680" y="77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25"/>
              <p:cNvSpPr/>
              <p:nvPr/>
            </p:nvSpPr>
            <p:spPr>
              <a:xfrm>
                <a:off x="1715" y="81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25"/>
              <p:cNvSpPr/>
              <p:nvPr/>
            </p:nvSpPr>
            <p:spPr>
              <a:xfrm>
                <a:off x="1749" y="84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25"/>
              <p:cNvSpPr/>
              <p:nvPr/>
            </p:nvSpPr>
            <p:spPr>
              <a:xfrm>
                <a:off x="1782" y="882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25"/>
              <p:cNvSpPr/>
              <p:nvPr/>
            </p:nvSpPr>
            <p:spPr>
              <a:xfrm>
                <a:off x="1816" y="91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5"/>
              <p:cNvSpPr/>
              <p:nvPr/>
            </p:nvSpPr>
            <p:spPr>
              <a:xfrm>
                <a:off x="1850" y="950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5"/>
              <p:cNvSpPr/>
              <p:nvPr/>
            </p:nvSpPr>
            <p:spPr>
              <a:xfrm>
                <a:off x="1884" y="98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25"/>
              <p:cNvSpPr/>
              <p:nvPr/>
            </p:nvSpPr>
            <p:spPr>
              <a:xfrm>
                <a:off x="1918" y="101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5"/>
              <p:cNvSpPr/>
              <p:nvPr/>
            </p:nvSpPr>
            <p:spPr>
              <a:xfrm>
                <a:off x="1952" y="1052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5"/>
              <p:cNvSpPr/>
              <p:nvPr/>
            </p:nvSpPr>
            <p:spPr>
              <a:xfrm>
                <a:off x="1277" y="43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5"/>
              <p:cNvSpPr/>
              <p:nvPr/>
            </p:nvSpPr>
            <p:spPr>
              <a:xfrm>
                <a:off x="1311" y="46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5"/>
              <p:cNvSpPr/>
              <p:nvPr/>
            </p:nvSpPr>
            <p:spPr>
              <a:xfrm>
                <a:off x="1345" y="501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25"/>
              <p:cNvSpPr/>
              <p:nvPr/>
            </p:nvSpPr>
            <p:spPr>
              <a:xfrm>
                <a:off x="1380" y="5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25"/>
              <p:cNvSpPr/>
              <p:nvPr/>
            </p:nvSpPr>
            <p:spPr>
              <a:xfrm>
                <a:off x="1415" y="570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25"/>
              <p:cNvSpPr/>
              <p:nvPr/>
            </p:nvSpPr>
            <p:spPr>
              <a:xfrm>
                <a:off x="1448" y="603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5"/>
              <p:cNvSpPr/>
              <p:nvPr/>
            </p:nvSpPr>
            <p:spPr>
              <a:xfrm>
                <a:off x="1482" y="63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5"/>
              <p:cNvSpPr/>
              <p:nvPr/>
            </p:nvSpPr>
            <p:spPr>
              <a:xfrm>
                <a:off x="1517" y="6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5"/>
              <p:cNvSpPr/>
              <p:nvPr/>
            </p:nvSpPr>
            <p:spPr>
              <a:xfrm>
                <a:off x="1551" y="7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5"/>
              <p:cNvSpPr/>
              <p:nvPr/>
            </p:nvSpPr>
            <p:spPr>
              <a:xfrm>
                <a:off x="1584" y="73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5"/>
              <p:cNvSpPr/>
              <p:nvPr/>
            </p:nvSpPr>
            <p:spPr>
              <a:xfrm>
                <a:off x="1618" y="77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5"/>
              <p:cNvSpPr/>
              <p:nvPr/>
            </p:nvSpPr>
            <p:spPr>
              <a:xfrm>
                <a:off x="1653" y="8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5"/>
              <p:cNvSpPr/>
              <p:nvPr/>
            </p:nvSpPr>
            <p:spPr>
              <a:xfrm>
                <a:off x="1687" y="84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5"/>
              <p:cNvSpPr/>
              <p:nvPr/>
            </p:nvSpPr>
            <p:spPr>
              <a:xfrm>
                <a:off x="1720" y="87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25"/>
              <p:cNvSpPr/>
              <p:nvPr/>
            </p:nvSpPr>
            <p:spPr>
              <a:xfrm>
                <a:off x="1754" y="909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5"/>
              <p:cNvSpPr/>
              <p:nvPr/>
            </p:nvSpPr>
            <p:spPr>
              <a:xfrm>
                <a:off x="1789" y="94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25"/>
              <p:cNvSpPr/>
              <p:nvPr/>
            </p:nvSpPr>
            <p:spPr>
              <a:xfrm>
                <a:off x="1823" y="97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25"/>
              <p:cNvSpPr/>
              <p:nvPr/>
            </p:nvSpPr>
            <p:spPr>
              <a:xfrm>
                <a:off x="1856" y="1011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25"/>
              <p:cNvSpPr/>
              <p:nvPr/>
            </p:nvSpPr>
            <p:spPr>
              <a:xfrm>
                <a:off x="1890" y="104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25"/>
              <p:cNvSpPr/>
              <p:nvPr/>
            </p:nvSpPr>
            <p:spPr>
              <a:xfrm>
                <a:off x="1924" y="1080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25"/>
              <p:cNvSpPr/>
              <p:nvPr/>
            </p:nvSpPr>
            <p:spPr>
              <a:xfrm>
                <a:off x="1250" y="460"/>
                <a:ext cx="23" cy="23"/>
              </a:xfrm>
              <a:custGeom>
                <a:rect b="b" l="l" r="r" t="t"/>
                <a:pathLst>
                  <a:path extrusionOk="0" h="1102" w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25"/>
              <p:cNvSpPr/>
              <p:nvPr/>
            </p:nvSpPr>
            <p:spPr>
              <a:xfrm>
                <a:off x="1284" y="49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25"/>
              <p:cNvSpPr/>
              <p:nvPr/>
            </p:nvSpPr>
            <p:spPr>
              <a:xfrm>
                <a:off x="1318" y="529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25"/>
              <p:cNvSpPr/>
              <p:nvPr/>
            </p:nvSpPr>
            <p:spPr>
              <a:xfrm>
                <a:off x="1352" y="563"/>
                <a:ext cx="23" cy="23"/>
              </a:xfrm>
              <a:custGeom>
                <a:rect b="b" l="l" r="r" t="t"/>
                <a:pathLst>
                  <a:path extrusionOk="0" h="1102" w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25"/>
              <p:cNvSpPr/>
              <p:nvPr/>
            </p:nvSpPr>
            <p:spPr>
              <a:xfrm>
                <a:off x="1386" y="59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1420" y="63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1454" y="665"/>
                <a:ext cx="23" cy="23"/>
              </a:xfrm>
              <a:custGeom>
                <a:rect b="b" l="l" r="r" t="t"/>
                <a:pathLst>
                  <a:path extrusionOk="0" h="1102" w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1489" y="7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1523" y="7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1556" y="767"/>
                <a:ext cx="23" cy="23"/>
              </a:xfrm>
              <a:custGeom>
                <a:rect b="b" l="l" r="r" t="t"/>
                <a:pathLst>
                  <a:path extrusionOk="0" h="1102" w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1590" y="80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1625" y="8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1659" y="87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1692" y="90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1726" y="93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1761" y="9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>
                <a:off x="1795" y="10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1828" y="103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25"/>
              <p:cNvSpPr/>
              <p:nvPr/>
            </p:nvSpPr>
            <p:spPr>
              <a:xfrm>
                <a:off x="1862" y="1073"/>
                <a:ext cx="23" cy="23"/>
              </a:xfrm>
              <a:custGeom>
                <a:rect b="b" l="l" r="r" t="t"/>
                <a:pathLst>
                  <a:path extrusionOk="0" h="1102" w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25"/>
              <p:cNvSpPr/>
              <p:nvPr/>
            </p:nvSpPr>
            <p:spPr>
              <a:xfrm>
                <a:off x="1897" y="11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25"/>
              <p:cNvSpPr/>
              <p:nvPr/>
            </p:nvSpPr>
            <p:spPr>
              <a:xfrm>
                <a:off x="1222" y="48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1256" y="52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1290" y="55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25"/>
              <p:cNvSpPr/>
              <p:nvPr/>
            </p:nvSpPr>
            <p:spPr>
              <a:xfrm>
                <a:off x="1324" y="59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25"/>
              <p:cNvSpPr/>
              <p:nvPr/>
            </p:nvSpPr>
            <p:spPr>
              <a:xfrm>
                <a:off x="1358" y="62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1392" y="65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25"/>
              <p:cNvSpPr/>
              <p:nvPr/>
            </p:nvSpPr>
            <p:spPr>
              <a:xfrm>
                <a:off x="1426" y="69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25"/>
              <p:cNvSpPr/>
              <p:nvPr/>
            </p:nvSpPr>
            <p:spPr>
              <a:xfrm>
                <a:off x="1460" y="727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25"/>
              <p:cNvSpPr/>
              <p:nvPr/>
            </p:nvSpPr>
            <p:spPr>
              <a:xfrm>
                <a:off x="1494" y="76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25"/>
              <p:cNvSpPr/>
              <p:nvPr/>
            </p:nvSpPr>
            <p:spPr>
              <a:xfrm>
                <a:off x="1528" y="79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25"/>
              <p:cNvSpPr/>
              <p:nvPr/>
            </p:nvSpPr>
            <p:spPr>
              <a:xfrm>
                <a:off x="1562" y="82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25"/>
              <p:cNvSpPr/>
              <p:nvPr/>
            </p:nvSpPr>
            <p:spPr>
              <a:xfrm>
                <a:off x="1597" y="86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25"/>
              <p:cNvSpPr/>
              <p:nvPr/>
            </p:nvSpPr>
            <p:spPr>
              <a:xfrm>
                <a:off x="1630" y="89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25"/>
              <p:cNvSpPr/>
              <p:nvPr/>
            </p:nvSpPr>
            <p:spPr>
              <a:xfrm>
                <a:off x="1664" y="93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25"/>
              <p:cNvSpPr/>
              <p:nvPr/>
            </p:nvSpPr>
            <p:spPr>
              <a:xfrm>
                <a:off x="1698" y="96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25"/>
              <p:cNvSpPr/>
              <p:nvPr/>
            </p:nvSpPr>
            <p:spPr>
              <a:xfrm>
                <a:off x="1733" y="10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25"/>
              <p:cNvSpPr/>
              <p:nvPr/>
            </p:nvSpPr>
            <p:spPr>
              <a:xfrm>
                <a:off x="1767" y="10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25"/>
              <p:cNvSpPr/>
              <p:nvPr/>
            </p:nvSpPr>
            <p:spPr>
              <a:xfrm>
                <a:off x="1801" y="1067"/>
                <a:ext cx="22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25"/>
              <p:cNvSpPr/>
              <p:nvPr/>
            </p:nvSpPr>
            <p:spPr>
              <a:xfrm>
                <a:off x="1835" y="110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25"/>
              <p:cNvSpPr/>
              <p:nvPr/>
            </p:nvSpPr>
            <p:spPr>
              <a:xfrm>
                <a:off x="1870" y="11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25"/>
              <p:cNvSpPr/>
              <p:nvPr/>
            </p:nvSpPr>
            <p:spPr>
              <a:xfrm>
                <a:off x="1194" y="51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25"/>
              <p:cNvSpPr/>
              <p:nvPr/>
            </p:nvSpPr>
            <p:spPr>
              <a:xfrm>
                <a:off x="1228" y="550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25"/>
              <p:cNvSpPr/>
              <p:nvPr/>
            </p:nvSpPr>
            <p:spPr>
              <a:xfrm>
                <a:off x="1262" y="58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25"/>
              <p:cNvSpPr/>
              <p:nvPr/>
            </p:nvSpPr>
            <p:spPr>
              <a:xfrm>
                <a:off x="1296" y="61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25"/>
              <p:cNvSpPr/>
              <p:nvPr/>
            </p:nvSpPr>
            <p:spPr>
              <a:xfrm>
                <a:off x="1330" y="652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25"/>
              <p:cNvSpPr/>
              <p:nvPr/>
            </p:nvSpPr>
            <p:spPr>
              <a:xfrm>
                <a:off x="1364" y="68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25"/>
              <p:cNvSpPr/>
              <p:nvPr/>
            </p:nvSpPr>
            <p:spPr>
              <a:xfrm>
                <a:off x="1398" y="72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25"/>
              <p:cNvSpPr/>
              <p:nvPr/>
            </p:nvSpPr>
            <p:spPr>
              <a:xfrm>
                <a:off x="1432" y="754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25"/>
              <p:cNvSpPr/>
              <p:nvPr/>
            </p:nvSpPr>
            <p:spPr>
              <a:xfrm>
                <a:off x="1466" y="78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25"/>
              <p:cNvSpPr/>
              <p:nvPr/>
            </p:nvSpPr>
            <p:spPr>
              <a:xfrm>
                <a:off x="1500" y="82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25"/>
              <p:cNvSpPr/>
              <p:nvPr/>
            </p:nvSpPr>
            <p:spPr>
              <a:xfrm>
                <a:off x="1534" y="856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25"/>
              <p:cNvSpPr/>
              <p:nvPr/>
            </p:nvSpPr>
            <p:spPr>
              <a:xfrm>
                <a:off x="1568" y="890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25"/>
              <p:cNvSpPr/>
              <p:nvPr/>
            </p:nvSpPr>
            <p:spPr>
              <a:xfrm>
                <a:off x="1603" y="925"/>
                <a:ext cx="22" cy="22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25"/>
              <p:cNvSpPr/>
              <p:nvPr/>
            </p:nvSpPr>
            <p:spPr>
              <a:xfrm>
                <a:off x="1637" y="959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25"/>
              <p:cNvSpPr/>
              <p:nvPr/>
            </p:nvSpPr>
            <p:spPr>
              <a:xfrm>
                <a:off x="1671" y="99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25"/>
              <p:cNvSpPr/>
              <p:nvPr/>
            </p:nvSpPr>
            <p:spPr>
              <a:xfrm>
                <a:off x="1705" y="102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25"/>
              <p:cNvSpPr/>
              <p:nvPr/>
            </p:nvSpPr>
            <p:spPr>
              <a:xfrm>
                <a:off x="1739" y="1061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25"/>
              <p:cNvSpPr/>
              <p:nvPr/>
            </p:nvSpPr>
            <p:spPr>
              <a:xfrm>
                <a:off x="1773" y="109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25"/>
              <p:cNvSpPr/>
              <p:nvPr/>
            </p:nvSpPr>
            <p:spPr>
              <a:xfrm>
                <a:off x="1807" y="112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25"/>
              <p:cNvSpPr/>
              <p:nvPr/>
            </p:nvSpPr>
            <p:spPr>
              <a:xfrm>
                <a:off x="1841" y="1163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25"/>
              <p:cNvSpPr/>
              <p:nvPr/>
            </p:nvSpPr>
            <p:spPr>
              <a:xfrm>
                <a:off x="1166" y="54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>
                <a:off x="1200" y="57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>
                <a:off x="1234" y="612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25"/>
              <p:cNvSpPr/>
              <p:nvPr/>
            </p:nvSpPr>
            <p:spPr>
              <a:xfrm>
                <a:off x="1268" y="64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25"/>
              <p:cNvSpPr/>
              <p:nvPr/>
            </p:nvSpPr>
            <p:spPr>
              <a:xfrm>
                <a:off x="1302" y="680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25"/>
              <p:cNvSpPr/>
              <p:nvPr/>
            </p:nvSpPr>
            <p:spPr>
              <a:xfrm>
                <a:off x="1336" y="714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>
                <a:off x="1371" y="748"/>
                <a:ext cx="22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25"/>
              <p:cNvSpPr/>
              <p:nvPr/>
            </p:nvSpPr>
            <p:spPr>
              <a:xfrm>
                <a:off x="1405" y="782"/>
                <a:ext cx="22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25"/>
              <p:cNvSpPr/>
              <p:nvPr/>
            </p:nvSpPr>
            <p:spPr>
              <a:xfrm>
                <a:off x="1439" y="816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25"/>
              <p:cNvSpPr/>
              <p:nvPr/>
            </p:nvSpPr>
            <p:spPr>
              <a:xfrm>
                <a:off x="1473" y="85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25"/>
              <p:cNvSpPr/>
              <p:nvPr/>
            </p:nvSpPr>
            <p:spPr>
              <a:xfrm>
                <a:off x="1507" y="884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25"/>
              <p:cNvSpPr/>
              <p:nvPr/>
            </p:nvSpPr>
            <p:spPr>
              <a:xfrm>
                <a:off x="1541" y="918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25"/>
              <p:cNvSpPr/>
              <p:nvPr/>
            </p:nvSpPr>
            <p:spPr>
              <a:xfrm>
                <a:off x="1575" y="95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25"/>
              <p:cNvSpPr/>
              <p:nvPr/>
            </p:nvSpPr>
            <p:spPr>
              <a:xfrm>
                <a:off x="1609" y="986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25"/>
              <p:cNvSpPr/>
              <p:nvPr/>
            </p:nvSpPr>
            <p:spPr>
              <a:xfrm>
                <a:off x="1643" y="1020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25"/>
              <p:cNvSpPr/>
              <p:nvPr/>
            </p:nvSpPr>
            <p:spPr>
              <a:xfrm>
                <a:off x="1677" y="105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25"/>
              <p:cNvSpPr/>
              <p:nvPr/>
            </p:nvSpPr>
            <p:spPr>
              <a:xfrm>
                <a:off x="1711" y="108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25"/>
              <p:cNvSpPr/>
              <p:nvPr/>
            </p:nvSpPr>
            <p:spPr>
              <a:xfrm>
                <a:off x="1745" y="1123"/>
                <a:ext cx="23" cy="22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25"/>
              <p:cNvSpPr/>
              <p:nvPr/>
            </p:nvSpPr>
            <p:spPr>
              <a:xfrm>
                <a:off x="1779" y="115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25"/>
              <p:cNvSpPr/>
              <p:nvPr/>
            </p:nvSpPr>
            <p:spPr>
              <a:xfrm>
                <a:off x="1813" y="1191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2" name="Google Shape;2022;p25"/>
            <p:cNvSpPr/>
            <p:nvPr/>
          </p:nvSpPr>
          <p:spPr>
            <a:xfrm>
              <a:off x="565757" y="9080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621319" y="962025"/>
              <a:ext cx="34925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675294" y="10160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729269" y="10699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783244" y="11239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837219" y="11779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891194" y="12319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945169" y="12858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999144" y="13398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1053119" y="13938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1107094" y="14478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1161069" y="15017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1215044" y="15557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1269019" y="16097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1322994" y="16637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1376969" y="17176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1430944" y="17716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1484919" y="18256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1538894" y="18796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1592869" y="19335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522894" y="950913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576869" y="1004888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630844" y="1058863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684819" y="1112838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738794" y="1166813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792769" y="1222375"/>
              <a:ext cx="36513" cy="34925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846744" y="1276350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900719" y="13303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954694" y="13843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1008669" y="1438275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1062644" y="14922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1116619" y="15462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1170594" y="1600200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1224569" y="16541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1278544" y="17081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1332519" y="1762125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1386494" y="18161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1440469" y="18700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1494444" y="1924050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1550007" y="1978025"/>
              <a:ext cx="34925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478444" y="995363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532419" y="1049338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587982" y="1104900"/>
              <a:ext cx="33338" cy="33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640369" y="1157288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694344" y="1211263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748319" y="1265238"/>
              <a:ext cx="36513" cy="36513"/>
            </a:xfrm>
            <a:custGeom>
              <a:rect b="b" l="l" r="r" t="t"/>
              <a:pathLst>
                <a:path extrusionOk="0" h="1102" w="1101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802294" y="1319213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856269" y="1373188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910244" y="1427163"/>
              <a:ext cx="36513" cy="36513"/>
            </a:xfrm>
            <a:custGeom>
              <a:rect b="b" l="l" r="r" t="t"/>
              <a:pathLst>
                <a:path extrusionOk="0" h="1102" w="1101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964219" y="1481138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1018194" y="1536700"/>
              <a:ext cx="36513" cy="34925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1072169" y="1590675"/>
              <a:ext cx="36513" cy="36513"/>
            </a:xfrm>
            <a:custGeom>
              <a:rect b="b" l="l" r="r" t="t"/>
              <a:pathLst>
                <a:path extrusionOk="0" h="1102" w="1101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1126144" y="16446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1180119" y="1698625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1235682" y="1752600"/>
              <a:ext cx="34925" cy="36513"/>
            </a:xfrm>
            <a:custGeom>
              <a:rect b="b" l="l" r="r" t="t"/>
              <a:pathLst>
                <a:path extrusionOk="0" h="1102" w="1101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1289657" y="18065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1343632" y="1860550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1397607" y="1914525"/>
              <a:ext cx="36513" cy="36513"/>
            </a:xfrm>
            <a:custGeom>
              <a:rect b="b" l="l" r="r" t="t"/>
              <a:pathLst>
                <a:path extrusionOk="0" h="1102" w="1101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1451582" y="19685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1505557" y="2022475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2" name="Google Shape;2082;p25"/>
          <p:cNvGrpSpPr/>
          <p:nvPr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</p:grpSpPr>
        <p:sp>
          <p:nvSpPr>
            <p:cNvPr id="2083" name="Google Shape;2083;p25"/>
            <p:cNvSpPr/>
            <p:nvPr/>
          </p:nvSpPr>
          <p:spPr>
            <a:xfrm>
              <a:off x="6760903" y="9953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6705340" y="1047750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6651365" y="1101725"/>
              <a:ext cx="36513" cy="36513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6597390" y="1155700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6545003" y="1209675"/>
              <a:ext cx="34925" cy="34925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6491028" y="1263650"/>
              <a:ext cx="36513" cy="34925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6437053" y="1316038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6383078" y="1370013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6329103" y="1423988"/>
              <a:ext cx="36513" cy="36513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6275128" y="1477963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6222740" y="1531938"/>
              <a:ext cx="34925" cy="36513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6168765" y="1585913"/>
              <a:ext cx="36513" cy="34925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6114790" y="1638300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6060815" y="1692275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6006840" y="1746250"/>
              <a:ext cx="36513" cy="36513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5952865" y="1800225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5902065" y="1855788"/>
              <a:ext cx="31750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5848090" y="19097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5792528" y="1960563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5738553" y="2014538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6714865" y="950913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6662478" y="1004888"/>
              <a:ext cx="34925" cy="34925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6610090" y="10588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6556115" y="1112838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6500553" y="1165225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6446578" y="1219200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6392603" y="1273175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6340215" y="1327150"/>
              <a:ext cx="34925" cy="34925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6286240" y="1379538"/>
              <a:ext cx="34925" cy="36513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6233853" y="14351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6178290" y="1487488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6124315" y="1541463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6070340" y="1595438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6016365" y="1649413"/>
              <a:ext cx="36513" cy="34925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63978" y="1701800"/>
              <a:ext cx="34925" cy="36513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10003" y="1755775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856028" y="1809750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802053" y="1863725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748078" y="1917700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695690" y="19732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6672003" y="906463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6618028" y="960438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6565640" y="10160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6511665" y="1069975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6456103" y="1120775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6403715" y="1174750"/>
              <a:ext cx="34925" cy="36513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6349740" y="1228725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6295765" y="1282700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6241790" y="1336675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2" name="Google Shape;2132;p25"/>
            <p:cNvGrpSpPr/>
            <p:nvPr/>
          </p:nvGrpSpPr>
          <p:grpSpPr>
            <a:xfrm>
              <a:off x="5255952" y="468313"/>
              <a:ext cx="1408113" cy="1493838"/>
              <a:chOff x="3702" y="295"/>
              <a:chExt cx="887" cy="941"/>
            </a:xfrm>
          </p:grpSpPr>
          <p:sp>
            <p:nvSpPr>
              <p:cNvPr id="2133" name="Google Shape;2133;p25"/>
              <p:cNvSpPr/>
              <p:nvPr/>
            </p:nvSpPr>
            <p:spPr>
              <a:xfrm>
                <a:off x="4289" y="876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25"/>
              <p:cNvSpPr/>
              <p:nvPr/>
            </p:nvSpPr>
            <p:spPr>
              <a:xfrm>
                <a:off x="4255" y="910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25"/>
              <p:cNvSpPr/>
              <p:nvPr/>
            </p:nvSpPr>
            <p:spPr>
              <a:xfrm>
                <a:off x="4222" y="943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25"/>
              <p:cNvSpPr/>
              <p:nvPr/>
            </p:nvSpPr>
            <p:spPr>
              <a:xfrm>
                <a:off x="4188" y="977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25"/>
              <p:cNvSpPr/>
              <p:nvPr/>
            </p:nvSpPr>
            <p:spPr>
              <a:xfrm>
                <a:off x="4154" y="1011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25"/>
              <p:cNvSpPr/>
              <p:nvPr/>
            </p:nvSpPr>
            <p:spPr>
              <a:xfrm>
                <a:off x="4120" y="1045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25"/>
              <p:cNvSpPr/>
              <p:nvPr/>
            </p:nvSpPr>
            <p:spPr>
              <a:xfrm>
                <a:off x="4086" y="1079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5"/>
              <p:cNvSpPr/>
              <p:nvPr/>
            </p:nvSpPr>
            <p:spPr>
              <a:xfrm>
                <a:off x="4052" y="1113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25"/>
              <p:cNvSpPr/>
              <p:nvPr/>
            </p:nvSpPr>
            <p:spPr>
              <a:xfrm>
                <a:off x="4019" y="1146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25"/>
              <p:cNvSpPr/>
              <p:nvPr/>
            </p:nvSpPr>
            <p:spPr>
              <a:xfrm>
                <a:off x="3985" y="118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5"/>
              <p:cNvSpPr/>
              <p:nvPr/>
            </p:nvSpPr>
            <p:spPr>
              <a:xfrm>
                <a:off x="3952" y="1215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25"/>
              <p:cNvSpPr/>
              <p:nvPr/>
            </p:nvSpPr>
            <p:spPr>
              <a:xfrm>
                <a:off x="4566" y="544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25"/>
              <p:cNvSpPr/>
              <p:nvPr/>
            </p:nvSpPr>
            <p:spPr>
              <a:xfrm>
                <a:off x="4532" y="57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25"/>
              <p:cNvSpPr/>
              <p:nvPr/>
            </p:nvSpPr>
            <p:spPr>
              <a:xfrm>
                <a:off x="4498" y="611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25"/>
              <p:cNvSpPr/>
              <p:nvPr/>
            </p:nvSpPr>
            <p:spPr>
              <a:xfrm>
                <a:off x="4465" y="645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25"/>
              <p:cNvSpPr/>
              <p:nvPr/>
            </p:nvSpPr>
            <p:spPr>
              <a:xfrm>
                <a:off x="4431" y="679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25"/>
              <p:cNvSpPr/>
              <p:nvPr/>
            </p:nvSpPr>
            <p:spPr>
              <a:xfrm>
                <a:off x="4398" y="714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25"/>
              <p:cNvSpPr/>
              <p:nvPr/>
            </p:nvSpPr>
            <p:spPr>
              <a:xfrm>
                <a:off x="4363" y="747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25"/>
              <p:cNvSpPr/>
              <p:nvPr/>
            </p:nvSpPr>
            <p:spPr>
              <a:xfrm>
                <a:off x="4329" y="780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25"/>
              <p:cNvSpPr/>
              <p:nvPr/>
            </p:nvSpPr>
            <p:spPr>
              <a:xfrm>
                <a:off x="4295" y="814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25"/>
              <p:cNvSpPr/>
              <p:nvPr/>
            </p:nvSpPr>
            <p:spPr>
              <a:xfrm>
                <a:off x="4262" y="848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25"/>
              <p:cNvSpPr/>
              <p:nvPr/>
            </p:nvSpPr>
            <p:spPr>
              <a:xfrm>
                <a:off x="4228" y="882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25"/>
              <p:cNvSpPr/>
              <p:nvPr/>
            </p:nvSpPr>
            <p:spPr>
              <a:xfrm>
                <a:off x="4195" y="917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25"/>
              <p:cNvSpPr/>
              <p:nvPr/>
            </p:nvSpPr>
            <p:spPr>
              <a:xfrm>
                <a:off x="4161" y="951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25"/>
              <p:cNvSpPr/>
              <p:nvPr/>
            </p:nvSpPr>
            <p:spPr>
              <a:xfrm>
                <a:off x="4126" y="98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25"/>
              <p:cNvSpPr/>
              <p:nvPr/>
            </p:nvSpPr>
            <p:spPr>
              <a:xfrm>
                <a:off x="4092" y="101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25"/>
              <p:cNvSpPr/>
              <p:nvPr/>
            </p:nvSpPr>
            <p:spPr>
              <a:xfrm>
                <a:off x="4059" y="1051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25"/>
              <p:cNvSpPr/>
              <p:nvPr/>
            </p:nvSpPr>
            <p:spPr>
              <a:xfrm>
                <a:off x="4025" y="1085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3991" y="1119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3957" y="1153"/>
                <a:ext cx="23" cy="22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25"/>
              <p:cNvSpPr/>
              <p:nvPr/>
            </p:nvSpPr>
            <p:spPr>
              <a:xfrm>
                <a:off x="3923" y="118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25"/>
              <p:cNvSpPr/>
              <p:nvPr/>
            </p:nvSpPr>
            <p:spPr>
              <a:xfrm>
                <a:off x="4539" y="516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25"/>
              <p:cNvSpPr/>
              <p:nvPr/>
            </p:nvSpPr>
            <p:spPr>
              <a:xfrm>
                <a:off x="4505" y="550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25"/>
              <p:cNvSpPr/>
              <p:nvPr/>
            </p:nvSpPr>
            <p:spPr>
              <a:xfrm>
                <a:off x="4471" y="584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25"/>
              <p:cNvSpPr/>
              <p:nvPr/>
            </p:nvSpPr>
            <p:spPr>
              <a:xfrm>
                <a:off x="4437" y="617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25"/>
              <p:cNvSpPr/>
              <p:nvPr/>
            </p:nvSpPr>
            <p:spPr>
              <a:xfrm>
                <a:off x="4403" y="651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25"/>
              <p:cNvSpPr/>
              <p:nvPr/>
            </p:nvSpPr>
            <p:spPr>
              <a:xfrm>
                <a:off x="4370" y="68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25"/>
              <p:cNvSpPr/>
              <p:nvPr/>
            </p:nvSpPr>
            <p:spPr>
              <a:xfrm>
                <a:off x="4337" y="720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25"/>
              <p:cNvSpPr/>
              <p:nvPr/>
            </p:nvSpPr>
            <p:spPr>
              <a:xfrm>
                <a:off x="4302" y="753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25"/>
              <p:cNvSpPr/>
              <p:nvPr/>
            </p:nvSpPr>
            <p:spPr>
              <a:xfrm>
                <a:off x="4268" y="787"/>
                <a:ext cx="23" cy="22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25"/>
              <p:cNvSpPr/>
              <p:nvPr/>
            </p:nvSpPr>
            <p:spPr>
              <a:xfrm>
                <a:off x="4234" y="82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25"/>
              <p:cNvSpPr/>
              <p:nvPr/>
            </p:nvSpPr>
            <p:spPr>
              <a:xfrm>
                <a:off x="4200" y="854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4166" y="888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4133" y="922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4099" y="956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4065" y="990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4031" y="1023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3997" y="1057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3963" y="1091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929" y="1125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896" y="1159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5"/>
              <p:cNvSpPr/>
              <p:nvPr/>
            </p:nvSpPr>
            <p:spPr>
              <a:xfrm>
                <a:off x="4511" y="488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5"/>
              <p:cNvSpPr/>
              <p:nvPr/>
            </p:nvSpPr>
            <p:spPr>
              <a:xfrm>
                <a:off x="4477" y="522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4443" y="556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4409" y="590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4376" y="624"/>
                <a:ext cx="22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4342" y="65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4308" y="691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4274" y="725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4240" y="759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4206" y="793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4173" y="827"/>
                <a:ext cx="22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25"/>
              <p:cNvSpPr/>
              <p:nvPr/>
            </p:nvSpPr>
            <p:spPr>
              <a:xfrm>
                <a:off x="4139" y="861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25"/>
              <p:cNvSpPr/>
              <p:nvPr/>
            </p:nvSpPr>
            <p:spPr>
              <a:xfrm>
                <a:off x="4105" y="894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25"/>
              <p:cNvSpPr/>
              <p:nvPr/>
            </p:nvSpPr>
            <p:spPr>
              <a:xfrm>
                <a:off x="4072" y="92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25"/>
              <p:cNvSpPr/>
              <p:nvPr/>
            </p:nvSpPr>
            <p:spPr>
              <a:xfrm>
                <a:off x="4038" y="96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25"/>
              <p:cNvSpPr/>
              <p:nvPr/>
            </p:nvSpPr>
            <p:spPr>
              <a:xfrm>
                <a:off x="4003" y="996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25"/>
              <p:cNvSpPr/>
              <p:nvPr/>
            </p:nvSpPr>
            <p:spPr>
              <a:xfrm>
                <a:off x="3970" y="1030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25"/>
              <p:cNvSpPr/>
              <p:nvPr/>
            </p:nvSpPr>
            <p:spPr>
              <a:xfrm>
                <a:off x="3936" y="1064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25"/>
              <p:cNvSpPr/>
              <p:nvPr/>
            </p:nvSpPr>
            <p:spPr>
              <a:xfrm>
                <a:off x="3902" y="109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25"/>
              <p:cNvSpPr/>
              <p:nvPr/>
            </p:nvSpPr>
            <p:spPr>
              <a:xfrm>
                <a:off x="3868" y="1131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25"/>
              <p:cNvSpPr/>
              <p:nvPr/>
            </p:nvSpPr>
            <p:spPr>
              <a:xfrm>
                <a:off x="4483" y="461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25"/>
              <p:cNvSpPr/>
              <p:nvPr/>
            </p:nvSpPr>
            <p:spPr>
              <a:xfrm>
                <a:off x="4450" y="495"/>
                <a:ext cx="22" cy="22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25"/>
              <p:cNvSpPr/>
              <p:nvPr/>
            </p:nvSpPr>
            <p:spPr>
              <a:xfrm>
                <a:off x="4416" y="528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25"/>
              <p:cNvSpPr/>
              <p:nvPr/>
            </p:nvSpPr>
            <p:spPr>
              <a:xfrm>
                <a:off x="4382" y="562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25"/>
              <p:cNvSpPr/>
              <p:nvPr/>
            </p:nvSpPr>
            <p:spPr>
              <a:xfrm>
                <a:off x="4348" y="596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25"/>
              <p:cNvSpPr/>
              <p:nvPr/>
            </p:nvSpPr>
            <p:spPr>
              <a:xfrm>
                <a:off x="4314" y="630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25"/>
              <p:cNvSpPr/>
              <p:nvPr/>
            </p:nvSpPr>
            <p:spPr>
              <a:xfrm>
                <a:off x="4280" y="664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25"/>
              <p:cNvSpPr/>
              <p:nvPr/>
            </p:nvSpPr>
            <p:spPr>
              <a:xfrm>
                <a:off x="4246" y="698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25"/>
              <p:cNvSpPr/>
              <p:nvPr/>
            </p:nvSpPr>
            <p:spPr>
              <a:xfrm>
                <a:off x="4214" y="73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25"/>
              <p:cNvSpPr/>
              <p:nvPr/>
            </p:nvSpPr>
            <p:spPr>
              <a:xfrm>
                <a:off x="4179" y="765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25"/>
              <p:cNvSpPr/>
              <p:nvPr/>
            </p:nvSpPr>
            <p:spPr>
              <a:xfrm>
                <a:off x="4145" y="799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25"/>
              <p:cNvSpPr/>
              <p:nvPr/>
            </p:nvSpPr>
            <p:spPr>
              <a:xfrm>
                <a:off x="4111" y="83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25"/>
              <p:cNvSpPr/>
              <p:nvPr/>
            </p:nvSpPr>
            <p:spPr>
              <a:xfrm>
                <a:off x="4077" y="867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25"/>
              <p:cNvSpPr/>
              <p:nvPr/>
            </p:nvSpPr>
            <p:spPr>
              <a:xfrm>
                <a:off x="4043" y="901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5"/>
              <p:cNvSpPr/>
              <p:nvPr/>
            </p:nvSpPr>
            <p:spPr>
              <a:xfrm>
                <a:off x="4011" y="93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5"/>
              <p:cNvSpPr/>
              <p:nvPr/>
            </p:nvSpPr>
            <p:spPr>
              <a:xfrm>
                <a:off x="3976" y="968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25"/>
              <p:cNvSpPr/>
              <p:nvPr/>
            </p:nvSpPr>
            <p:spPr>
              <a:xfrm>
                <a:off x="3942" y="1002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25"/>
              <p:cNvSpPr/>
              <p:nvPr/>
            </p:nvSpPr>
            <p:spPr>
              <a:xfrm>
                <a:off x="3908" y="103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5"/>
              <p:cNvSpPr/>
              <p:nvPr/>
            </p:nvSpPr>
            <p:spPr>
              <a:xfrm>
                <a:off x="3874" y="107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5"/>
              <p:cNvSpPr/>
              <p:nvPr/>
            </p:nvSpPr>
            <p:spPr>
              <a:xfrm>
                <a:off x="3840" y="1104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5"/>
              <p:cNvSpPr/>
              <p:nvPr/>
            </p:nvSpPr>
            <p:spPr>
              <a:xfrm>
                <a:off x="4457" y="43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5"/>
              <p:cNvSpPr/>
              <p:nvPr/>
            </p:nvSpPr>
            <p:spPr>
              <a:xfrm>
                <a:off x="4423" y="46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25"/>
              <p:cNvSpPr/>
              <p:nvPr/>
            </p:nvSpPr>
            <p:spPr>
              <a:xfrm>
                <a:off x="4388" y="501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25"/>
              <p:cNvSpPr/>
              <p:nvPr/>
            </p:nvSpPr>
            <p:spPr>
              <a:xfrm>
                <a:off x="4354" y="535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5"/>
              <p:cNvSpPr/>
              <p:nvPr/>
            </p:nvSpPr>
            <p:spPr>
              <a:xfrm>
                <a:off x="4320" y="568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4287" y="602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25"/>
              <p:cNvSpPr/>
              <p:nvPr/>
            </p:nvSpPr>
            <p:spPr>
              <a:xfrm>
                <a:off x="4253" y="636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25"/>
              <p:cNvSpPr/>
              <p:nvPr/>
            </p:nvSpPr>
            <p:spPr>
              <a:xfrm>
                <a:off x="4219" y="670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5"/>
              <p:cNvSpPr/>
              <p:nvPr/>
            </p:nvSpPr>
            <p:spPr>
              <a:xfrm>
                <a:off x="4185" y="704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25"/>
              <p:cNvSpPr/>
              <p:nvPr/>
            </p:nvSpPr>
            <p:spPr>
              <a:xfrm>
                <a:off x="4151" y="738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25"/>
              <p:cNvSpPr/>
              <p:nvPr/>
            </p:nvSpPr>
            <p:spPr>
              <a:xfrm>
                <a:off x="4117" y="771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25"/>
              <p:cNvSpPr/>
              <p:nvPr/>
            </p:nvSpPr>
            <p:spPr>
              <a:xfrm>
                <a:off x="4084" y="805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25"/>
              <p:cNvSpPr/>
              <p:nvPr/>
            </p:nvSpPr>
            <p:spPr>
              <a:xfrm>
                <a:off x="4050" y="839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25"/>
              <p:cNvSpPr/>
              <p:nvPr/>
            </p:nvSpPr>
            <p:spPr>
              <a:xfrm>
                <a:off x="4016" y="87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25"/>
              <p:cNvSpPr/>
              <p:nvPr/>
            </p:nvSpPr>
            <p:spPr>
              <a:xfrm>
                <a:off x="3982" y="90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25"/>
              <p:cNvSpPr/>
              <p:nvPr/>
            </p:nvSpPr>
            <p:spPr>
              <a:xfrm>
                <a:off x="3948" y="941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25"/>
              <p:cNvSpPr/>
              <p:nvPr/>
            </p:nvSpPr>
            <p:spPr>
              <a:xfrm>
                <a:off x="3915" y="976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25"/>
              <p:cNvSpPr/>
              <p:nvPr/>
            </p:nvSpPr>
            <p:spPr>
              <a:xfrm>
                <a:off x="3882" y="100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>
                <a:off x="3847" y="1042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25"/>
              <p:cNvSpPr/>
              <p:nvPr/>
            </p:nvSpPr>
            <p:spPr>
              <a:xfrm>
                <a:off x="3813" y="107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25"/>
              <p:cNvSpPr/>
              <p:nvPr/>
            </p:nvSpPr>
            <p:spPr>
              <a:xfrm>
                <a:off x="4429" y="40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25"/>
              <p:cNvSpPr/>
              <p:nvPr/>
            </p:nvSpPr>
            <p:spPr>
              <a:xfrm>
                <a:off x="4394" y="439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25"/>
              <p:cNvSpPr/>
              <p:nvPr/>
            </p:nvSpPr>
            <p:spPr>
              <a:xfrm>
                <a:off x="4360" y="47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25"/>
              <p:cNvSpPr/>
              <p:nvPr/>
            </p:nvSpPr>
            <p:spPr>
              <a:xfrm>
                <a:off x="4327" y="507"/>
                <a:ext cx="22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25"/>
              <p:cNvSpPr/>
              <p:nvPr/>
            </p:nvSpPr>
            <p:spPr>
              <a:xfrm>
                <a:off x="4293" y="541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25"/>
              <p:cNvSpPr/>
              <p:nvPr/>
            </p:nvSpPr>
            <p:spPr>
              <a:xfrm>
                <a:off x="4259" y="575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25"/>
              <p:cNvSpPr/>
              <p:nvPr/>
            </p:nvSpPr>
            <p:spPr>
              <a:xfrm>
                <a:off x="4225" y="609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25"/>
              <p:cNvSpPr/>
              <p:nvPr/>
            </p:nvSpPr>
            <p:spPr>
              <a:xfrm>
                <a:off x="4191" y="642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25"/>
              <p:cNvSpPr/>
              <p:nvPr/>
            </p:nvSpPr>
            <p:spPr>
              <a:xfrm>
                <a:off x="4157" y="67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25"/>
              <p:cNvSpPr/>
              <p:nvPr/>
            </p:nvSpPr>
            <p:spPr>
              <a:xfrm>
                <a:off x="4124" y="710"/>
                <a:ext cx="22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25"/>
              <p:cNvSpPr/>
              <p:nvPr/>
            </p:nvSpPr>
            <p:spPr>
              <a:xfrm>
                <a:off x="4090" y="744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25"/>
              <p:cNvSpPr/>
              <p:nvPr/>
            </p:nvSpPr>
            <p:spPr>
              <a:xfrm>
                <a:off x="4056" y="778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25"/>
              <p:cNvSpPr/>
              <p:nvPr/>
            </p:nvSpPr>
            <p:spPr>
              <a:xfrm>
                <a:off x="4022" y="812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25"/>
              <p:cNvSpPr/>
              <p:nvPr/>
            </p:nvSpPr>
            <p:spPr>
              <a:xfrm>
                <a:off x="3988" y="845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25"/>
              <p:cNvSpPr/>
              <p:nvPr/>
            </p:nvSpPr>
            <p:spPr>
              <a:xfrm>
                <a:off x="3954" y="879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25"/>
              <p:cNvSpPr/>
              <p:nvPr/>
            </p:nvSpPr>
            <p:spPr>
              <a:xfrm>
                <a:off x="3921" y="913"/>
                <a:ext cx="22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25"/>
              <p:cNvSpPr/>
              <p:nvPr/>
            </p:nvSpPr>
            <p:spPr>
              <a:xfrm>
                <a:off x="3888" y="94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25"/>
              <p:cNvSpPr/>
              <p:nvPr/>
            </p:nvSpPr>
            <p:spPr>
              <a:xfrm>
                <a:off x="3854" y="982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25"/>
              <p:cNvSpPr/>
              <p:nvPr/>
            </p:nvSpPr>
            <p:spPr>
              <a:xfrm>
                <a:off x="3819" y="1015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25"/>
              <p:cNvSpPr/>
              <p:nvPr/>
            </p:nvSpPr>
            <p:spPr>
              <a:xfrm>
                <a:off x="3785" y="1048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25"/>
              <p:cNvSpPr/>
              <p:nvPr/>
            </p:nvSpPr>
            <p:spPr>
              <a:xfrm>
                <a:off x="4401" y="378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25"/>
              <p:cNvSpPr/>
              <p:nvPr/>
            </p:nvSpPr>
            <p:spPr>
              <a:xfrm>
                <a:off x="4367" y="412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25"/>
              <p:cNvSpPr/>
              <p:nvPr/>
            </p:nvSpPr>
            <p:spPr>
              <a:xfrm>
                <a:off x="4334" y="447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25"/>
              <p:cNvSpPr/>
              <p:nvPr/>
            </p:nvSpPr>
            <p:spPr>
              <a:xfrm>
                <a:off x="4300" y="48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25"/>
              <p:cNvSpPr/>
              <p:nvPr/>
            </p:nvSpPr>
            <p:spPr>
              <a:xfrm>
                <a:off x="4265" y="51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25"/>
              <p:cNvSpPr/>
              <p:nvPr/>
            </p:nvSpPr>
            <p:spPr>
              <a:xfrm>
                <a:off x="4231" y="54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25"/>
              <p:cNvSpPr/>
              <p:nvPr/>
            </p:nvSpPr>
            <p:spPr>
              <a:xfrm>
                <a:off x="4198" y="581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25"/>
              <p:cNvSpPr/>
              <p:nvPr/>
            </p:nvSpPr>
            <p:spPr>
              <a:xfrm>
                <a:off x="4164" y="615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25"/>
              <p:cNvSpPr/>
              <p:nvPr/>
            </p:nvSpPr>
            <p:spPr>
              <a:xfrm>
                <a:off x="4130" y="649"/>
                <a:ext cx="23" cy="22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25"/>
              <p:cNvSpPr/>
              <p:nvPr/>
            </p:nvSpPr>
            <p:spPr>
              <a:xfrm>
                <a:off x="4097" y="68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5"/>
              <p:cNvSpPr/>
              <p:nvPr/>
            </p:nvSpPr>
            <p:spPr>
              <a:xfrm>
                <a:off x="4062" y="71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25"/>
              <p:cNvSpPr/>
              <p:nvPr/>
            </p:nvSpPr>
            <p:spPr>
              <a:xfrm>
                <a:off x="4028" y="750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25"/>
              <p:cNvSpPr/>
              <p:nvPr/>
            </p:nvSpPr>
            <p:spPr>
              <a:xfrm>
                <a:off x="3994" y="784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5"/>
              <p:cNvSpPr/>
              <p:nvPr/>
            </p:nvSpPr>
            <p:spPr>
              <a:xfrm>
                <a:off x="3961" y="818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25"/>
              <p:cNvSpPr/>
              <p:nvPr/>
            </p:nvSpPr>
            <p:spPr>
              <a:xfrm>
                <a:off x="3927" y="852"/>
                <a:ext cx="23" cy="22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25"/>
              <p:cNvSpPr/>
              <p:nvPr/>
            </p:nvSpPr>
            <p:spPr>
              <a:xfrm>
                <a:off x="3893" y="885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25"/>
              <p:cNvSpPr/>
              <p:nvPr/>
            </p:nvSpPr>
            <p:spPr>
              <a:xfrm>
                <a:off x="3859" y="919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25"/>
              <p:cNvSpPr/>
              <p:nvPr/>
            </p:nvSpPr>
            <p:spPr>
              <a:xfrm>
                <a:off x="3825" y="95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25"/>
              <p:cNvSpPr/>
              <p:nvPr/>
            </p:nvSpPr>
            <p:spPr>
              <a:xfrm>
                <a:off x="3791" y="98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25"/>
              <p:cNvSpPr/>
              <p:nvPr/>
            </p:nvSpPr>
            <p:spPr>
              <a:xfrm>
                <a:off x="3759" y="102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25"/>
              <p:cNvSpPr/>
              <p:nvPr/>
            </p:nvSpPr>
            <p:spPr>
              <a:xfrm>
                <a:off x="4373" y="35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25"/>
              <p:cNvSpPr/>
              <p:nvPr/>
            </p:nvSpPr>
            <p:spPr>
              <a:xfrm>
                <a:off x="4339" y="384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25"/>
              <p:cNvSpPr/>
              <p:nvPr/>
            </p:nvSpPr>
            <p:spPr>
              <a:xfrm>
                <a:off x="4306" y="41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25"/>
              <p:cNvSpPr/>
              <p:nvPr/>
            </p:nvSpPr>
            <p:spPr>
              <a:xfrm>
                <a:off x="4272" y="45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25"/>
              <p:cNvSpPr/>
              <p:nvPr/>
            </p:nvSpPr>
            <p:spPr>
              <a:xfrm>
                <a:off x="4238" y="486"/>
                <a:ext cx="22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p25"/>
              <p:cNvSpPr/>
              <p:nvPr/>
            </p:nvSpPr>
            <p:spPr>
              <a:xfrm>
                <a:off x="4204" y="519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25"/>
              <p:cNvSpPr/>
              <p:nvPr/>
            </p:nvSpPr>
            <p:spPr>
              <a:xfrm>
                <a:off x="4170" y="553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25"/>
              <p:cNvSpPr/>
              <p:nvPr/>
            </p:nvSpPr>
            <p:spPr>
              <a:xfrm>
                <a:off x="4136" y="587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25"/>
              <p:cNvSpPr/>
              <p:nvPr/>
            </p:nvSpPr>
            <p:spPr>
              <a:xfrm>
                <a:off x="4102" y="621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25"/>
              <p:cNvSpPr/>
              <p:nvPr/>
            </p:nvSpPr>
            <p:spPr>
              <a:xfrm>
                <a:off x="4068" y="655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25"/>
              <p:cNvSpPr/>
              <p:nvPr/>
            </p:nvSpPr>
            <p:spPr>
              <a:xfrm>
                <a:off x="4035" y="689"/>
                <a:ext cx="22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25"/>
              <p:cNvSpPr/>
              <p:nvPr/>
            </p:nvSpPr>
            <p:spPr>
              <a:xfrm>
                <a:off x="4001" y="722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25"/>
              <p:cNvSpPr/>
              <p:nvPr/>
            </p:nvSpPr>
            <p:spPr>
              <a:xfrm>
                <a:off x="3967" y="756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25"/>
              <p:cNvSpPr/>
              <p:nvPr/>
            </p:nvSpPr>
            <p:spPr>
              <a:xfrm>
                <a:off x="3933" y="79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25"/>
              <p:cNvSpPr/>
              <p:nvPr/>
            </p:nvSpPr>
            <p:spPr>
              <a:xfrm>
                <a:off x="3899" y="824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25"/>
              <p:cNvSpPr/>
              <p:nvPr/>
            </p:nvSpPr>
            <p:spPr>
              <a:xfrm>
                <a:off x="3865" y="858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25"/>
              <p:cNvSpPr/>
              <p:nvPr/>
            </p:nvSpPr>
            <p:spPr>
              <a:xfrm>
                <a:off x="3832" y="892"/>
                <a:ext cx="22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25"/>
              <p:cNvSpPr/>
              <p:nvPr/>
            </p:nvSpPr>
            <p:spPr>
              <a:xfrm>
                <a:off x="3798" y="926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25"/>
              <p:cNvSpPr/>
              <p:nvPr/>
            </p:nvSpPr>
            <p:spPr>
              <a:xfrm>
                <a:off x="3764" y="959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25"/>
              <p:cNvSpPr/>
              <p:nvPr/>
            </p:nvSpPr>
            <p:spPr>
              <a:xfrm>
                <a:off x="3731" y="99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25"/>
              <p:cNvSpPr/>
              <p:nvPr/>
            </p:nvSpPr>
            <p:spPr>
              <a:xfrm>
                <a:off x="4345" y="323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25"/>
              <p:cNvSpPr/>
              <p:nvPr/>
            </p:nvSpPr>
            <p:spPr>
              <a:xfrm>
                <a:off x="4311" y="35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25"/>
              <p:cNvSpPr/>
              <p:nvPr/>
            </p:nvSpPr>
            <p:spPr>
              <a:xfrm>
                <a:off x="4278" y="390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25"/>
              <p:cNvSpPr/>
              <p:nvPr/>
            </p:nvSpPr>
            <p:spPr>
              <a:xfrm>
                <a:off x="4244" y="424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25"/>
              <p:cNvSpPr/>
              <p:nvPr/>
            </p:nvSpPr>
            <p:spPr>
              <a:xfrm>
                <a:off x="4210" y="458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25"/>
              <p:cNvSpPr/>
              <p:nvPr/>
            </p:nvSpPr>
            <p:spPr>
              <a:xfrm>
                <a:off x="4177" y="49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25"/>
              <p:cNvSpPr/>
              <p:nvPr/>
            </p:nvSpPr>
            <p:spPr>
              <a:xfrm>
                <a:off x="4142" y="526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25"/>
              <p:cNvSpPr/>
              <p:nvPr/>
            </p:nvSpPr>
            <p:spPr>
              <a:xfrm>
                <a:off x="4108" y="560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25"/>
              <p:cNvSpPr/>
              <p:nvPr/>
            </p:nvSpPr>
            <p:spPr>
              <a:xfrm>
                <a:off x="4075" y="593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25"/>
              <p:cNvSpPr/>
              <p:nvPr/>
            </p:nvSpPr>
            <p:spPr>
              <a:xfrm>
                <a:off x="4041" y="62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25"/>
              <p:cNvSpPr/>
              <p:nvPr/>
            </p:nvSpPr>
            <p:spPr>
              <a:xfrm>
                <a:off x="4007" y="661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25"/>
              <p:cNvSpPr/>
              <p:nvPr/>
            </p:nvSpPr>
            <p:spPr>
              <a:xfrm>
                <a:off x="3974" y="69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25"/>
              <p:cNvSpPr/>
              <p:nvPr/>
            </p:nvSpPr>
            <p:spPr>
              <a:xfrm>
                <a:off x="3940" y="73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25"/>
              <p:cNvSpPr/>
              <p:nvPr/>
            </p:nvSpPr>
            <p:spPr>
              <a:xfrm>
                <a:off x="3905" y="763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25"/>
              <p:cNvSpPr/>
              <p:nvPr/>
            </p:nvSpPr>
            <p:spPr>
              <a:xfrm>
                <a:off x="3872" y="796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25"/>
              <p:cNvSpPr/>
              <p:nvPr/>
            </p:nvSpPr>
            <p:spPr>
              <a:xfrm>
                <a:off x="3838" y="830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25"/>
              <p:cNvSpPr/>
              <p:nvPr/>
            </p:nvSpPr>
            <p:spPr>
              <a:xfrm>
                <a:off x="3804" y="864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25"/>
              <p:cNvSpPr/>
              <p:nvPr/>
            </p:nvSpPr>
            <p:spPr>
              <a:xfrm>
                <a:off x="3770" y="898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25"/>
              <p:cNvSpPr/>
              <p:nvPr/>
            </p:nvSpPr>
            <p:spPr>
              <a:xfrm>
                <a:off x="3736" y="932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25"/>
              <p:cNvSpPr/>
              <p:nvPr/>
            </p:nvSpPr>
            <p:spPr>
              <a:xfrm>
                <a:off x="3702" y="966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25"/>
              <p:cNvSpPr/>
              <p:nvPr/>
            </p:nvSpPr>
            <p:spPr>
              <a:xfrm>
                <a:off x="4318" y="295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25"/>
              <p:cNvSpPr/>
              <p:nvPr/>
            </p:nvSpPr>
            <p:spPr>
              <a:xfrm>
                <a:off x="4284" y="329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25"/>
              <p:cNvSpPr/>
              <p:nvPr/>
            </p:nvSpPr>
            <p:spPr>
              <a:xfrm>
                <a:off x="4250" y="36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25"/>
              <p:cNvSpPr/>
              <p:nvPr/>
            </p:nvSpPr>
            <p:spPr>
              <a:xfrm>
                <a:off x="4216" y="397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25"/>
              <p:cNvSpPr/>
              <p:nvPr/>
            </p:nvSpPr>
            <p:spPr>
              <a:xfrm>
                <a:off x="4182" y="43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25"/>
              <p:cNvSpPr/>
              <p:nvPr/>
            </p:nvSpPr>
            <p:spPr>
              <a:xfrm>
                <a:off x="4150" y="46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25"/>
              <p:cNvSpPr/>
              <p:nvPr/>
            </p:nvSpPr>
            <p:spPr>
              <a:xfrm>
                <a:off x="4116" y="49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25"/>
              <p:cNvSpPr/>
              <p:nvPr/>
            </p:nvSpPr>
            <p:spPr>
              <a:xfrm>
                <a:off x="4081" y="532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25"/>
              <p:cNvSpPr/>
              <p:nvPr/>
            </p:nvSpPr>
            <p:spPr>
              <a:xfrm>
                <a:off x="4047" y="56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3" name="Google Shape;2333;p25"/>
            <p:cNvSpPr/>
            <p:nvPr/>
          </p:nvSpPr>
          <p:spPr>
            <a:xfrm>
              <a:off x="5749665" y="952500"/>
              <a:ext cx="36513" cy="34925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5"/>
            <p:cNvSpPr/>
            <p:nvPr/>
          </p:nvSpPr>
          <p:spPr>
            <a:xfrm>
              <a:off x="5695690" y="1004888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5"/>
            <p:cNvSpPr/>
            <p:nvPr/>
          </p:nvSpPr>
          <p:spPr>
            <a:xfrm>
              <a:off x="5643303" y="1058863"/>
              <a:ext cx="34925" cy="36513"/>
            </a:xfrm>
            <a:custGeom>
              <a:rect b="b" l="l" r="r" t="t"/>
              <a:pathLst>
                <a:path extrusionOk="0" h="1094" w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5"/>
            <p:cNvSpPr/>
            <p:nvPr/>
          </p:nvSpPr>
          <p:spPr>
            <a:xfrm>
              <a:off x="5589328" y="1112838"/>
              <a:ext cx="34925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5"/>
            <p:cNvSpPr/>
            <p:nvPr/>
          </p:nvSpPr>
          <p:spPr>
            <a:xfrm>
              <a:off x="5535353" y="1166813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5"/>
            <p:cNvSpPr/>
            <p:nvPr/>
          </p:nvSpPr>
          <p:spPr>
            <a:xfrm>
              <a:off x="5481378" y="1220788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5"/>
            <p:cNvSpPr/>
            <p:nvPr/>
          </p:nvSpPr>
          <p:spPr>
            <a:xfrm>
              <a:off x="5427403" y="1274763"/>
              <a:ext cx="36513" cy="34925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5"/>
            <p:cNvSpPr/>
            <p:nvPr/>
          </p:nvSpPr>
          <p:spPr>
            <a:xfrm>
              <a:off x="5373428" y="1327150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5"/>
            <p:cNvSpPr/>
            <p:nvPr/>
          </p:nvSpPr>
          <p:spPr>
            <a:xfrm>
              <a:off x="5319453" y="1381125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5"/>
            <p:cNvSpPr/>
            <p:nvPr/>
          </p:nvSpPr>
          <p:spPr>
            <a:xfrm>
              <a:off x="5267065" y="1435100"/>
              <a:ext cx="34925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5"/>
            <p:cNvSpPr/>
            <p:nvPr/>
          </p:nvSpPr>
          <p:spPr>
            <a:xfrm>
              <a:off x="5213090" y="1489075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26"/>
          <p:cNvSpPr txBox="1"/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6" name="Google Shape;2346;p26"/>
          <p:cNvSpPr/>
          <p:nvPr/>
        </p:nvSpPr>
        <p:spPr>
          <a:xfrm rot="10800000">
            <a:off x="-605116" y="4164123"/>
            <a:ext cx="2187206" cy="2575530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7" name="Google Shape;2347;p26"/>
          <p:cNvGrpSpPr/>
          <p:nvPr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2348" name="Google Shape;2348;p26"/>
            <p:cNvSpPr/>
            <p:nvPr/>
          </p:nvSpPr>
          <p:spPr>
            <a:xfrm>
              <a:off x="5448964" y="2246221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5136226" y="2558958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5521989" y="2570071"/>
              <a:ext cx="403225" cy="403225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5604539" y="2487521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2" name="Google Shape;2352;p26"/>
          <p:cNvGrpSpPr/>
          <p:nvPr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</p:grpSpPr>
        <p:sp>
          <p:nvSpPr>
            <p:cNvPr id="2353" name="Google Shape;2353;p26"/>
            <p:cNvSpPr/>
            <p:nvPr/>
          </p:nvSpPr>
          <p:spPr>
            <a:xfrm>
              <a:off x="6760903" y="9953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6705340" y="1047750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6651365" y="1101725"/>
              <a:ext cx="36513" cy="36513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6597390" y="1155700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6545003" y="1209675"/>
              <a:ext cx="34925" cy="34925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6491028" y="1263650"/>
              <a:ext cx="36513" cy="34925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6437053" y="1316038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6383078" y="1370013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6329103" y="1423988"/>
              <a:ext cx="36513" cy="36513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6275128" y="1477963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6222740" y="1531938"/>
              <a:ext cx="34925" cy="36513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6168765" y="1585913"/>
              <a:ext cx="36513" cy="34925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6114790" y="1638300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6060815" y="1692275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6006840" y="1746250"/>
              <a:ext cx="36513" cy="36513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5952865" y="1800225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5902065" y="1855788"/>
              <a:ext cx="31750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5848090" y="19097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5792528" y="1960563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5738553" y="2014538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6714865" y="950913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6662478" y="1004888"/>
              <a:ext cx="34925" cy="34925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6610090" y="10588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6556115" y="1112838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6500553" y="1165225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6446578" y="1219200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6392603" y="1273175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6340215" y="1327150"/>
              <a:ext cx="34925" cy="34925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6286240" y="1379538"/>
              <a:ext cx="34925" cy="36513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6233853" y="14351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6178290" y="1487488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6124315" y="1541463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6070340" y="1595438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6016365" y="1649413"/>
              <a:ext cx="36513" cy="34925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5963978" y="1701800"/>
              <a:ext cx="34925" cy="36513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5910003" y="1755775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5856028" y="1809750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5802053" y="1863725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5748078" y="1917700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5695690" y="19732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6672003" y="906463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6618028" y="960438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6565640" y="10160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6511665" y="1069975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6456103" y="1120775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6403715" y="1174750"/>
              <a:ext cx="34925" cy="36513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6349740" y="1228725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6295765" y="1282700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6241790" y="1336675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2" name="Google Shape;2402;p26"/>
            <p:cNvGrpSpPr/>
            <p:nvPr/>
          </p:nvGrpSpPr>
          <p:grpSpPr>
            <a:xfrm>
              <a:off x="5255952" y="468313"/>
              <a:ext cx="1408113" cy="1493838"/>
              <a:chOff x="3702" y="295"/>
              <a:chExt cx="887" cy="941"/>
            </a:xfrm>
          </p:grpSpPr>
          <p:sp>
            <p:nvSpPr>
              <p:cNvPr id="2403" name="Google Shape;2403;p26"/>
              <p:cNvSpPr/>
              <p:nvPr/>
            </p:nvSpPr>
            <p:spPr>
              <a:xfrm>
                <a:off x="4289" y="876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26"/>
              <p:cNvSpPr/>
              <p:nvPr/>
            </p:nvSpPr>
            <p:spPr>
              <a:xfrm>
                <a:off x="4255" y="910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26"/>
              <p:cNvSpPr/>
              <p:nvPr/>
            </p:nvSpPr>
            <p:spPr>
              <a:xfrm>
                <a:off x="4222" y="943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26"/>
              <p:cNvSpPr/>
              <p:nvPr/>
            </p:nvSpPr>
            <p:spPr>
              <a:xfrm>
                <a:off x="4188" y="977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26"/>
              <p:cNvSpPr/>
              <p:nvPr/>
            </p:nvSpPr>
            <p:spPr>
              <a:xfrm>
                <a:off x="4154" y="1011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26"/>
              <p:cNvSpPr/>
              <p:nvPr/>
            </p:nvSpPr>
            <p:spPr>
              <a:xfrm>
                <a:off x="4120" y="1045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26"/>
              <p:cNvSpPr/>
              <p:nvPr/>
            </p:nvSpPr>
            <p:spPr>
              <a:xfrm>
                <a:off x="4086" y="1079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26"/>
              <p:cNvSpPr/>
              <p:nvPr/>
            </p:nvSpPr>
            <p:spPr>
              <a:xfrm>
                <a:off x="4052" y="1113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26"/>
              <p:cNvSpPr/>
              <p:nvPr/>
            </p:nvSpPr>
            <p:spPr>
              <a:xfrm>
                <a:off x="4019" y="1146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26"/>
              <p:cNvSpPr/>
              <p:nvPr/>
            </p:nvSpPr>
            <p:spPr>
              <a:xfrm>
                <a:off x="3985" y="118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26"/>
              <p:cNvSpPr/>
              <p:nvPr/>
            </p:nvSpPr>
            <p:spPr>
              <a:xfrm>
                <a:off x="3952" y="1215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26"/>
              <p:cNvSpPr/>
              <p:nvPr/>
            </p:nvSpPr>
            <p:spPr>
              <a:xfrm>
                <a:off x="4566" y="544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26"/>
              <p:cNvSpPr/>
              <p:nvPr/>
            </p:nvSpPr>
            <p:spPr>
              <a:xfrm>
                <a:off x="4532" y="57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6"/>
              <p:cNvSpPr/>
              <p:nvPr/>
            </p:nvSpPr>
            <p:spPr>
              <a:xfrm>
                <a:off x="4498" y="611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6"/>
              <p:cNvSpPr/>
              <p:nvPr/>
            </p:nvSpPr>
            <p:spPr>
              <a:xfrm>
                <a:off x="4465" y="645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6"/>
              <p:cNvSpPr/>
              <p:nvPr/>
            </p:nvSpPr>
            <p:spPr>
              <a:xfrm>
                <a:off x="4431" y="679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6"/>
              <p:cNvSpPr/>
              <p:nvPr/>
            </p:nvSpPr>
            <p:spPr>
              <a:xfrm>
                <a:off x="4398" y="714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6"/>
              <p:cNvSpPr/>
              <p:nvPr/>
            </p:nvSpPr>
            <p:spPr>
              <a:xfrm>
                <a:off x="4363" y="747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26"/>
              <p:cNvSpPr/>
              <p:nvPr/>
            </p:nvSpPr>
            <p:spPr>
              <a:xfrm>
                <a:off x="4329" y="780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6"/>
              <p:cNvSpPr/>
              <p:nvPr/>
            </p:nvSpPr>
            <p:spPr>
              <a:xfrm>
                <a:off x="4295" y="814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26"/>
              <p:cNvSpPr/>
              <p:nvPr/>
            </p:nvSpPr>
            <p:spPr>
              <a:xfrm>
                <a:off x="4262" y="848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26"/>
              <p:cNvSpPr/>
              <p:nvPr/>
            </p:nvSpPr>
            <p:spPr>
              <a:xfrm>
                <a:off x="4228" y="882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26"/>
              <p:cNvSpPr/>
              <p:nvPr/>
            </p:nvSpPr>
            <p:spPr>
              <a:xfrm>
                <a:off x="4195" y="917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26"/>
              <p:cNvSpPr/>
              <p:nvPr/>
            </p:nvSpPr>
            <p:spPr>
              <a:xfrm>
                <a:off x="4161" y="951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6"/>
              <p:cNvSpPr/>
              <p:nvPr/>
            </p:nvSpPr>
            <p:spPr>
              <a:xfrm>
                <a:off x="4126" y="98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6"/>
              <p:cNvSpPr/>
              <p:nvPr/>
            </p:nvSpPr>
            <p:spPr>
              <a:xfrm>
                <a:off x="4092" y="101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6"/>
              <p:cNvSpPr/>
              <p:nvPr/>
            </p:nvSpPr>
            <p:spPr>
              <a:xfrm>
                <a:off x="4059" y="1051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6"/>
              <p:cNvSpPr/>
              <p:nvPr/>
            </p:nvSpPr>
            <p:spPr>
              <a:xfrm>
                <a:off x="4025" y="1085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6"/>
              <p:cNvSpPr/>
              <p:nvPr/>
            </p:nvSpPr>
            <p:spPr>
              <a:xfrm>
                <a:off x="3991" y="1119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6"/>
              <p:cNvSpPr/>
              <p:nvPr/>
            </p:nvSpPr>
            <p:spPr>
              <a:xfrm>
                <a:off x="3957" y="1153"/>
                <a:ext cx="23" cy="22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6"/>
              <p:cNvSpPr/>
              <p:nvPr/>
            </p:nvSpPr>
            <p:spPr>
              <a:xfrm>
                <a:off x="3923" y="118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26"/>
              <p:cNvSpPr/>
              <p:nvPr/>
            </p:nvSpPr>
            <p:spPr>
              <a:xfrm>
                <a:off x="4539" y="516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26"/>
              <p:cNvSpPr/>
              <p:nvPr/>
            </p:nvSpPr>
            <p:spPr>
              <a:xfrm>
                <a:off x="4505" y="550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26"/>
              <p:cNvSpPr/>
              <p:nvPr/>
            </p:nvSpPr>
            <p:spPr>
              <a:xfrm>
                <a:off x="4471" y="584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26"/>
              <p:cNvSpPr/>
              <p:nvPr/>
            </p:nvSpPr>
            <p:spPr>
              <a:xfrm>
                <a:off x="4437" y="617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26"/>
              <p:cNvSpPr/>
              <p:nvPr/>
            </p:nvSpPr>
            <p:spPr>
              <a:xfrm>
                <a:off x="4403" y="651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26"/>
              <p:cNvSpPr/>
              <p:nvPr/>
            </p:nvSpPr>
            <p:spPr>
              <a:xfrm>
                <a:off x="4370" y="68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26"/>
              <p:cNvSpPr/>
              <p:nvPr/>
            </p:nvSpPr>
            <p:spPr>
              <a:xfrm>
                <a:off x="4337" y="720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26"/>
              <p:cNvSpPr/>
              <p:nvPr/>
            </p:nvSpPr>
            <p:spPr>
              <a:xfrm>
                <a:off x="4302" y="753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26"/>
              <p:cNvSpPr/>
              <p:nvPr/>
            </p:nvSpPr>
            <p:spPr>
              <a:xfrm>
                <a:off x="4268" y="787"/>
                <a:ext cx="23" cy="22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26"/>
              <p:cNvSpPr/>
              <p:nvPr/>
            </p:nvSpPr>
            <p:spPr>
              <a:xfrm>
                <a:off x="4234" y="82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26"/>
              <p:cNvSpPr/>
              <p:nvPr/>
            </p:nvSpPr>
            <p:spPr>
              <a:xfrm>
                <a:off x="4200" y="854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26"/>
              <p:cNvSpPr/>
              <p:nvPr/>
            </p:nvSpPr>
            <p:spPr>
              <a:xfrm>
                <a:off x="4166" y="888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26"/>
              <p:cNvSpPr/>
              <p:nvPr/>
            </p:nvSpPr>
            <p:spPr>
              <a:xfrm>
                <a:off x="4133" y="922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26"/>
              <p:cNvSpPr/>
              <p:nvPr/>
            </p:nvSpPr>
            <p:spPr>
              <a:xfrm>
                <a:off x="4099" y="956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26"/>
              <p:cNvSpPr/>
              <p:nvPr/>
            </p:nvSpPr>
            <p:spPr>
              <a:xfrm>
                <a:off x="4065" y="990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26"/>
              <p:cNvSpPr/>
              <p:nvPr/>
            </p:nvSpPr>
            <p:spPr>
              <a:xfrm>
                <a:off x="4031" y="1023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26"/>
              <p:cNvSpPr/>
              <p:nvPr/>
            </p:nvSpPr>
            <p:spPr>
              <a:xfrm>
                <a:off x="3997" y="1057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26"/>
              <p:cNvSpPr/>
              <p:nvPr/>
            </p:nvSpPr>
            <p:spPr>
              <a:xfrm>
                <a:off x="3963" y="1091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26"/>
              <p:cNvSpPr/>
              <p:nvPr/>
            </p:nvSpPr>
            <p:spPr>
              <a:xfrm>
                <a:off x="3929" y="1125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26"/>
              <p:cNvSpPr/>
              <p:nvPr/>
            </p:nvSpPr>
            <p:spPr>
              <a:xfrm>
                <a:off x="3896" y="1159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26"/>
              <p:cNvSpPr/>
              <p:nvPr/>
            </p:nvSpPr>
            <p:spPr>
              <a:xfrm>
                <a:off x="4511" y="488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26"/>
              <p:cNvSpPr/>
              <p:nvPr/>
            </p:nvSpPr>
            <p:spPr>
              <a:xfrm>
                <a:off x="4477" y="522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26"/>
              <p:cNvSpPr/>
              <p:nvPr/>
            </p:nvSpPr>
            <p:spPr>
              <a:xfrm>
                <a:off x="4443" y="556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26"/>
              <p:cNvSpPr/>
              <p:nvPr/>
            </p:nvSpPr>
            <p:spPr>
              <a:xfrm>
                <a:off x="4409" y="590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26"/>
              <p:cNvSpPr/>
              <p:nvPr/>
            </p:nvSpPr>
            <p:spPr>
              <a:xfrm>
                <a:off x="4376" y="624"/>
                <a:ext cx="22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26"/>
              <p:cNvSpPr/>
              <p:nvPr/>
            </p:nvSpPr>
            <p:spPr>
              <a:xfrm>
                <a:off x="4342" y="65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26"/>
              <p:cNvSpPr/>
              <p:nvPr/>
            </p:nvSpPr>
            <p:spPr>
              <a:xfrm>
                <a:off x="4308" y="691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26"/>
              <p:cNvSpPr/>
              <p:nvPr/>
            </p:nvSpPr>
            <p:spPr>
              <a:xfrm>
                <a:off x="4274" y="725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26"/>
              <p:cNvSpPr/>
              <p:nvPr/>
            </p:nvSpPr>
            <p:spPr>
              <a:xfrm>
                <a:off x="4240" y="759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26"/>
              <p:cNvSpPr/>
              <p:nvPr/>
            </p:nvSpPr>
            <p:spPr>
              <a:xfrm>
                <a:off x="4206" y="793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26"/>
              <p:cNvSpPr/>
              <p:nvPr/>
            </p:nvSpPr>
            <p:spPr>
              <a:xfrm>
                <a:off x="4173" y="827"/>
                <a:ext cx="22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26"/>
              <p:cNvSpPr/>
              <p:nvPr/>
            </p:nvSpPr>
            <p:spPr>
              <a:xfrm>
                <a:off x="4139" y="861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26"/>
              <p:cNvSpPr/>
              <p:nvPr/>
            </p:nvSpPr>
            <p:spPr>
              <a:xfrm>
                <a:off x="4105" y="894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26"/>
              <p:cNvSpPr/>
              <p:nvPr/>
            </p:nvSpPr>
            <p:spPr>
              <a:xfrm>
                <a:off x="4072" y="92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26"/>
              <p:cNvSpPr/>
              <p:nvPr/>
            </p:nvSpPr>
            <p:spPr>
              <a:xfrm>
                <a:off x="4038" y="96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26"/>
              <p:cNvSpPr/>
              <p:nvPr/>
            </p:nvSpPr>
            <p:spPr>
              <a:xfrm>
                <a:off x="4003" y="996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26"/>
              <p:cNvSpPr/>
              <p:nvPr/>
            </p:nvSpPr>
            <p:spPr>
              <a:xfrm>
                <a:off x="3970" y="1030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26"/>
              <p:cNvSpPr/>
              <p:nvPr/>
            </p:nvSpPr>
            <p:spPr>
              <a:xfrm>
                <a:off x="3936" y="1064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26"/>
              <p:cNvSpPr/>
              <p:nvPr/>
            </p:nvSpPr>
            <p:spPr>
              <a:xfrm>
                <a:off x="3902" y="109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26"/>
              <p:cNvSpPr/>
              <p:nvPr/>
            </p:nvSpPr>
            <p:spPr>
              <a:xfrm>
                <a:off x="3868" y="1131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26"/>
              <p:cNvSpPr/>
              <p:nvPr/>
            </p:nvSpPr>
            <p:spPr>
              <a:xfrm>
                <a:off x="4483" y="461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26"/>
              <p:cNvSpPr/>
              <p:nvPr/>
            </p:nvSpPr>
            <p:spPr>
              <a:xfrm>
                <a:off x="4450" y="495"/>
                <a:ext cx="22" cy="22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26"/>
              <p:cNvSpPr/>
              <p:nvPr/>
            </p:nvSpPr>
            <p:spPr>
              <a:xfrm>
                <a:off x="4416" y="528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26"/>
              <p:cNvSpPr/>
              <p:nvPr/>
            </p:nvSpPr>
            <p:spPr>
              <a:xfrm>
                <a:off x="4382" y="562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26"/>
              <p:cNvSpPr/>
              <p:nvPr/>
            </p:nvSpPr>
            <p:spPr>
              <a:xfrm>
                <a:off x="4348" y="596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26"/>
              <p:cNvSpPr/>
              <p:nvPr/>
            </p:nvSpPr>
            <p:spPr>
              <a:xfrm>
                <a:off x="4314" y="630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26"/>
              <p:cNvSpPr/>
              <p:nvPr/>
            </p:nvSpPr>
            <p:spPr>
              <a:xfrm>
                <a:off x="4280" y="664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26"/>
              <p:cNvSpPr/>
              <p:nvPr/>
            </p:nvSpPr>
            <p:spPr>
              <a:xfrm>
                <a:off x="4246" y="698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26"/>
              <p:cNvSpPr/>
              <p:nvPr/>
            </p:nvSpPr>
            <p:spPr>
              <a:xfrm>
                <a:off x="4214" y="73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26"/>
              <p:cNvSpPr/>
              <p:nvPr/>
            </p:nvSpPr>
            <p:spPr>
              <a:xfrm>
                <a:off x="4179" y="765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26"/>
              <p:cNvSpPr/>
              <p:nvPr/>
            </p:nvSpPr>
            <p:spPr>
              <a:xfrm>
                <a:off x="4145" y="799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26"/>
              <p:cNvSpPr/>
              <p:nvPr/>
            </p:nvSpPr>
            <p:spPr>
              <a:xfrm>
                <a:off x="4111" y="83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26"/>
              <p:cNvSpPr/>
              <p:nvPr/>
            </p:nvSpPr>
            <p:spPr>
              <a:xfrm>
                <a:off x="4077" y="867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26"/>
              <p:cNvSpPr/>
              <p:nvPr/>
            </p:nvSpPr>
            <p:spPr>
              <a:xfrm>
                <a:off x="4043" y="901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26"/>
              <p:cNvSpPr/>
              <p:nvPr/>
            </p:nvSpPr>
            <p:spPr>
              <a:xfrm>
                <a:off x="4011" y="93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26"/>
              <p:cNvSpPr/>
              <p:nvPr/>
            </p:nvSpPr>
            <p:spPr>
              <a:xfrm>
                <a:off x="3976" y="968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26"/>
              <p:cNvSpPr/>
              <p:nvPr/>
            </p:nvSpPr>
            <p:spPr>
              <a:xfrm>
                <a:off x="3942" y="1002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26"/>
              <p:cNvSpPr/>
              <p:nvPr/>
            </p:nvSpPr>
            <p:spPr>
              <a:xfrm>
                <a:off x="3908" y="103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26"/>
              <p:cNvSpPr/>
              <p:nvPr/>
            </p:nvSpPr>
            <p:spPr>
              <a:xfrm>
                <a:off x="3874" y="107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26"/>
              <p:cNvSpPr/>
              <p:nvPr/>
            </p:nvSpPr>
            <p:spPr>
              <a:xfrm>
                <a:off x="3840" y="1104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26"/>
              <p:cNvSpPr/>
              <p:nvPr/>
            </p:nvSpPr>
            <p:spPr>
              <a:xfrm>
                <a:off x="4457" y="43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26"/>
              <p:cNvSpPr/>
              <p:nvPr/>
            </p:nvSpPr>
            <p:spPr>
              <a:xfrm>
                <a:off x="4423" y="46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26"/>
              <p:cNvSpPr/>
              <p:nvPr/>
            </p:nvSpPr>
            <p:spPr>
              <a:xfrm>
                <a:off x="4388" y="501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26"/>
              <p:cNvSpPr/>
              <p:nvPr/>
            </p:nvSpPr>
            <p:spPr>
              <a:xfrm>
                <a:off x="4354" y="535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26"/>
              <p:cNvSpPr/>
              <p:nvPr/>
            </p:nvSpPr>
            <p:spPr>
              <a:xfrm>
                <a:off x="4320" y="568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26"/>
              <p:cNvSpPr/>
              <p:nvPr/>
            </p:nvSpPr>
            <p:spPr>
              <a:xfrm>
                <a:off x="4287" y="602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26"/>
              <p:cNvSpPr/>
              <p:nvPr/>
            </p:nvSpPr>
            <p:spPr>
              <a:xfrm>
                <a:off x="4253" y="636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26"/>
              <p:cNvSpPr/>
              <p:nvPr/>
            </p:nvSpPr>
            <p:spPr>
              <a:xfrm>
                <a:off x="4219" y="670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26"/>
              <p:cNvSpPr/>
              <p:nvPr/>
            </p:nvSpPr>
            <p:spPr>
              <a:xfrm>
                <a:off x="4185" y="704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26"/>
              <p:cNvSpPr/>
              <p:nvPr/>
            </p:nvSpPr>
            <p:spPr>
              <a:xfrm>
                <a:off x="4151" y="738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6"/>
              <p:cNvSpPr/>
              <p:nvPr/>
            </p:nvSpPr>
            <p:spPr>
              <a:xfrm>
                <a:off x="4117" y="771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6"/>
              <p:cNvSpPr/>
              <p:nvPr/>
            </p:nvSpPr>
            <p:spPr>
              <a:xfrm>
                <a:off x="4084" y="805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6"/>
              <p:cNvSpPr/>
              <p:nvPr/>
            </p:nvSpPr>
            <p:spPr>
              <a:xfrm>
                <a:off x="4050" y="839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6"/>
              <p:cNvSpPr/>
              <p:nvPr/>
            </p:nvSpPr>
            <p:spPr>
              <a:xfrm>
                <a:off x="4016" y="87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6"/>
              <p:cNvSpPr/>
              <p:nvPr/>
            </p:nvSpPr>
            <p:spPr>
              <a:xfrm>
                <a:off x="3982" y="90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6"/>
              <p:cNvSpPr/>
              <p:nvPr/>
            </p:nvSpPr>
            <p:spPr>
              <a:xfrm>
                <a:off x="3948" y="941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6"/>
              <p:cNvSpPr/>
              <p:nvPr/>
            </p:nvSpPr>
            <p:spPr>
              <a:xfrm>
                <a:off x="3915" y="976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6"/>
              <p:cNvSpPr/>
              <p:nvPr/>
            </p:nvSpPr>
            <p:spPr>
              <a:xfrm>
                <a:off x="3882" y="100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6"/>
              <p:cNvSpPr/>
              <p:nvPr/>
            </p:nvSpPr>
            <p:spPr>
              <a:xfrm>
                <a:off x="3847" y="1042"/>
                <a:ext cx="22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26"/>
              <p:cNvSpPr/>
              <p:nvPr/>
            </p:nvSpPr>
            <p:spPr>
              <a:xfrm>
                <a:off x="3813" y="107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4" name="Google Shape;2514;p26"/>
              <p:cNvSpPr/>
              <p:nvPr/>
            </p:nvSpPr>
            <p:spPr>
              <a:xfrm>
                <a:off x="4429" y="40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6"/>
              <p:cNvSpPr/>
              <p:nvPr/>
            </p:nvSpPr>
            <p:spPr>
              <a:xfrm>
                <a:off x="4394" y="439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6"/>
              <p:cNvSpPr/>
              <p:nvPr/>
            </p:nvSpPr>
            <p:spPr>
              <a:xfrm>
                <a:off x="4360" y="47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6"/>
              <p:cNvSpPr/>
              <p:nvPr/>
            </p:nvSpPr>
            <p:spPr>
              <a:xfrm>
                <a:off x="4327" y="507"/>
                <a:ext cx="22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6"/>
              <p:cNvSpPr/>
              <p:nvPr/>
            </p:nvSpPr>
            <p:spPr>
              <a:xfrm>
                <a:off x="4293" y="541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6"/>
              <p:cNvSpPr/>
              <p:nvPr/>
            </p:nvSpPr>
            <p:spPr>
              <a:xfrm>
                <a:off x="4259" y="575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6"/>
              <p:cNvSpPr/>
              <p:nvPr/>
            </p:nvSpPr>
            <p:spPr>
              <a:xfrm>
                <a:off x="4225" y="609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6"/>
              <p:cNvSpPr/>
              <p:nvPr/>
            </p:nvSpPr>
            <p:spPr>
              <a:xfrm>
                <a:off x="4191" y="642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6"/>
              <p:cNvSpPr/>
              <p:nvPr/>
            </p:nvSpPr>
            <p:spPr>
              <a:xfrm>
                <a:off x="4157" y="67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6"/>
              <p:cNvSpPr/>
              <p:nvPr/>
            </p:nvSpPr>
            <p:spPr>
              <a:xfrm>
                <a:off x="4124" y="710"/>
                <a:ext cx="22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26"/>
              <p:cNvSpPr/>
              <p:nvPr/>
            </p:nvSpPr>
            <p:spPr>
              <a:xfrm>
                <a:off x="4090" y="744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26"/>
              <p:cNvSpPr/>
              <p:nvPr/>
            </p:nvSpPr>
            <p:spPr>
              <a:xfrm>
                <a:off x="4056" y="778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26"/>
              <p:cNvSpPr/>
              <p:nvPr/>
            </p:nvSpPr>
            <p:spPr>
              <a:xfrm>
                <a:off x="4022" y="812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26"/>
              <p:cNvSpPr/>
              <p:nvPr/>
            </p:nvSpPr>
            <p:spPr>
              <a:xfrm>
                <a:off x="3988" y="845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26"/>
              <p:cNvSpPr/>
              <p:nvPr/>
            </p:nvSpPr>
            <p:spPr>
              <a:xfrm>
                <a:off x="3954" y="879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26"/>
              <p:cNvSpPr/>
              <p:nvPr/>
            </p:nvSpPr>
            <p:spPr>
              <a:xfrm>
                <a:off x="3921" y="913"/>
                <a:ext cx="22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26"/>
              <p:cNvSpPr/>
              <p:nvPr/>
            </p:nvSpPr>
            <p:spPr>
              <a:xfrm>
                <a:off x="3888" y="94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26"/>
              <p:cNvSpPr/>
              <p:nvPr/>
            </p:nvSpPr>
            <p:spPr>
              <a:xfrm>
                <a:off x="3854" y="982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26"/>
              <p:cNvSpPr/>
              <p:nvPr/>
            </p:nvSpPr>
            <p:spPr>
              <a:xfrm>
                <a:off x="3819" y="1015"/>
                <a:ext cx="23" cy="22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26"/>
              <p:cNvSpPr/>
              <p:nvPr/>
            </p:nvSpPr>
            <p:spPr>
              <a:xfrm>
                <a:off x="3785" y="1048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26"/>
              <p:cNvSpPr/>
              <p:nvPr/>
            </p:nvSpPr>
            <p:spPr>
              <a:xfrm>
                <a:off x="4401" y="378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26"/>
              <p:cNvSpPr/>
              <p:nvPr/>
            </p:nvSpPr>
            <p:spPr>
              <a:xfrm>
                <a:off x="4367" y="412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26"/>
              <p:cNvSpPr/>
              <p:nvPr/>
            </p:nvSpPr>
            <p:spPr>
              <a:xfrm>
                <a:off x="4334" y="447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26"/>
              <p:cNvSpPr/>
              <p:nvPr/>
            </p:nvSpPr>
            <p:spPr>
              <a:xfrm>
                <a:off x="4300" y="48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26"/>
              <p:cNvSpPr/>
              <p:nvPr/>
            </p:nvSpPr>
            <p:spPr>
              <a:xfrm>
                <a:off x="4265" y="51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26"/>
              <p:cNvSpPr/>
              <p:nvPr/>
            </p:nvSpPr>
            <p:spPr>
              <a:xfrm>
                <a:off x="4231" y="54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26"/>
              <p:cNvSpPr/>
              <p:nvPr/>
            </p:nvSpPr>
            <p:spPr>
              <a:xfrm>
                <a:off x="4198" y="581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26"/>
              <p:cNvSpPr/>
              <p:nvPr/>
            </p:nvSpPr>
            <p:spPr>
              <a:xfrm>
                <a:off x="4164" y="615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26"/>
              <p:cNvSpPr/>
              <p:nvPr/>
            </p:nvSpPr>
            <p:spPr>
              <a:xfrm>
                <a:off x="4130" y="649"/>
                <a:ext cx="23" cy="22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26"/>
              <p:cNvSpPr/>
              <p:nvPr/>
            </p:nvSpPr>
            <p:spPr>
              <a:xfrm>
                <a:off x="4097" y="68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26"/>
              <p:cNvSpPr/>
              <p:nvPr/>
            </p:nvSpPr>
            <p:spPr>
              <a:xfrm>
                <a:off x="4062" y="71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26"/>
              <p:cNvSpPr/>
              <p:nvPr/>
            </p:nvSpPr>
            <p:spPr>
              <a:xfrm>
                <a:off x="4028" y="750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26"/>
              <p:cNvSpPr/>
              <p:nvPr/>
            </p:nvSpPr>
            <p:spPr>
              <a:xfrm>
                <a:off x="3994" y="784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26"/>
              <p:cNvSpPr/>
              <p:nvPr/>
            </p:nvSpPr>
            <p:spPr>
              <a:xfrm>
                <a:off x="3961" y="818"/>
                <a:ext cx="22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26"/>
              <p:cNvSpPr/>
              <p:nvPr/>
            </p:nvSpPr>
            <p:spPr>
              <a:xfrm>
                <a:off x="3927" y="852"/>
                <a:ext cx="23" cy="22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26"/>
              <p:cNvSpPr/>
              <p:nvPr/>
            </p:nvSpPr>
            <p:spPr>
              <a:xfrm>
                <a:off x="3893" y="885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26"/>
              <p:cNvSpPr/>
              <p:nvPr/>
            </p:nvSpPr>
            <p:spPr>
              <a:xfrm>
                <a:off x="3859" y="919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26"/>
              <p:cNvSpPr/>
              <p:nvPr/>
            </p:nvSpPr>
            <p:spPr>
              <a:xfrm>
                <a:off x="3825" y="95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26"/>
              <p:cNvSpPr/>
              <p:nvPr/>
            </p:nvSpPr>
            <p:spPr>
              <a:xfrm>
                <a:off x="3791" y="98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26"/>
              <p:cNvSpPr/>
              <p:nvPr/>
            </p:nvSpPr>
            <p:spPr>
              <a:xfrm>
                <a:off x="3759" y="102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26"/>
              <p:cNvSpPr/>
              <p:nvPr/>
            </p:nvSpPr>
            <p:spPr>
              <a:xfrm>
                <a:off x="4373" y="35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26"/>
              <p:cNvSpPr/>
              <p:nvPr/>
            </p:nvSpPr>
            <p:spPr>
              <a:xfrm>
                <a:off x="4339" y="384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26"/>
              <p:cNvSpPr/>
              <p:nvPr/>
            </p:nvSpPr>
            <p:spPr>
              <a:xfrm>
                <a:off x="4306" y="41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26"/>
              <p:cNvSpPr/>
              <p:nvPr/>
            </p:nvSpPr>
            <p:spPr>
              <a:xfrm>
                <a:off x="4272" y="45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26"/>
              <p:cNvSpPr/>
              <p:nvPr/>
            </p:nvSpPr>
            <p:spPr>
              <a:xfrm>
                <a:off x="4238" y="486"/>
                <a:ext cx="22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26"/>
              <p:cNvSpPr/>
              <p:nvPr/>
            </p:nvSpPr>
            <p:spPr>
              <a:xfrm>
                <a:off x="4204" y="519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26"/>
              <p:cNvSpPr/>
              <p:nvPr/>
            </p:nvSpPr>
            <p:spPr>
              <a:xfrm>
                <a:off x="4170" y="553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26"/>
              <p:cNvSpPr/>
              <p:nvPr/>
            </p:nvSpPr>
            <p:spPr>
              <a:xfrm>
                <a:off x="4136" y="587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26"/>
              <p:cNvSpPr/>
              <p:nvPr/>
            </p:nvSpPr>
            <p:spPr>
              <a:xfrm>
                <a:off x="4102" y="621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26"/>
              <p:cNvSpPr/>
              <p:nvPr/>
            </p:nvSpPr>
            <p:spPr>
              <a:xfrm>
                <a:off x="4068" y="655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26"/>
              <p:cNvSpPr/>
              <p:nvPr/>
            </p:nvSpPr>
            <p:spPr>
              <a:xfrm>
                <a:off x="4035" y="689"/>
                <a:ext cx="22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26"/>
              <p:cNvSpPr/>
              <p:nvPr/>
            </p:nvSpPr>
            <p:spPr>
              <a:xfrm>
                <a:off x="4001" y="722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26"/>
              <p:cNvSpPr/>
              <p:nvPr/>
            </p:nvSpPr>
            <p:spPr>
              <a:xfrm>
                <a:off x="3967" y="756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26"/>
              <p:cNvSpPr/>
              <p:nvPr/>
            </p:nvSpPr>
            <p:spPr>
              <a:xfrm>
                <a:off x="3933" y="79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26"/>
              <p:cNvSpPr/>
              <p:nvPr/>
            </p:nvSpPr>
            <p:spPr>
              <a:xfrm>
                <a:off x="3899" y="824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26"/>
              <p:cNvSpPr/>
              <p:nvPr/>
            </p:nvSpPr>
            <p:spPr>
              <a:xfrm>
                <a:off x="3865" y="858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26"/>
              <p:cNvSpPr/>
              <p:nvPr/>
            </p:nvSpPr>
            <p:spPr>
              <a:xfrm>
                <a:off x="3832" y="892"/>
                <a:ext cx="22" cy="22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26"/>
              <p:cNvSpPr/>
              <p:nvPr/>
            </p:nvSpPr>
            <p:spPr>
              <a:xfrm>
                <a:off x="3798" y="926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26"/>
              <p:cNvSpPr/>
              <p:nvPr/>
            </p:nvSpPr>
            <p:spPr>
              <a:xfrm>
                <a:off x="3764" y="959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26"/>
              <p:cNvSpPr/>
              <p:nvPr/>
            </p:nvSpPr>
            <p:spPr>
              <a:xfrm>
                <a:off x="3731" y="99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26"/>
              <p:cNvSpPr/>
              <p:nvPr/>
            </p:nvSpPr>
            <p:spPr>
              <a:xfrm>
                <a:off x="4345" y="323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26"/>
              <p:cNvSpPr/>
              <p:nvPr/>
            </p:nvSpPr>
            <p:spPr>
              <a:xfrm>
                <a:off x="4311" y="35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26"/>
              <p:cNvSpPr/>
              <p:nvPr/>
            </p:nvSpPr>
            <p:spPr>
              <a:xfrm>
                <a:off x="4278" y="390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26"/>
              <p:cNvSpPr/>
              <p:nvPr/>
            </p:nvSpPr>
            <p:spPr>
              <a:xfrm>
                <a:off x="4244" y="424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26"/>
              <p:cNvSpPr/>
              <p:nvPr/>
            </p:nvSpPr>
            <p:spPr>
              <a:xfrm>
                <a:off x="4210" y="458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26"/>
              <p:cNvSpPr/>
              <p:nvPr/>
            </p:nvSpPr>
            <p:spPr>
              <a:xfrm>
                <a:off x="4177" y="49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26"/>
              <p:cNvSpPr/>
              <p:nvPr/>
            </p:nvSpPr>
            <p:spPr>
              <a:xfrm>
                <a:off x="4142" y="526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26"/>
              <p:cNvSpPr/>
              <p:nvPr/>
            </p:nvSpPr>
            <p:spPr>
              <a:xfrm>
                <a:off x="4108" y="560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26"/>
              <p:cNvSpPr/>
              <p:nvPr/>
            </p:nvSpPr>
            <p:spPr>
              <a:xfrm>
                <a:off x="4075" y="593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26"/>
              <p:cNvSpPr/>
              <p:nvPr/>
            </p:nvSpPr>
            <p:spPr>
              <a:xfrm>
                <a:off x="4041" y="627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26"/>
              <p:cNvSpPr/>
              <p:nvPr/>
            </p:nvSpPr>
            <p:spPr>
              <a:xfrm>
                <a:off x="4007" y="661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p26"/>
              <p:cNvSpPr/>
              <p:nvPr/>
            </p:nvSpPr>
            <p:spPr>
              <a:xfrm>
                <a:off x="3974" y="69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26"/>
              <p:cNvSpPr/>
              <p:nvPr/>
            </p:nvSpPr>
            <p:spPr>
              <a:xfrm>
                <a:off x="3940" y="73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26"/>
              <p:cNvSpPr/>
              <p:nvPr/>
            </p:nvSpPr>
            <p:spPr>
              <a:xfrm>
                <a:off x="3905" y="763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26"/>
              <p:cNvSpPr/>
              <p:nvPr/>
            </p:nvSpPr>
            <p:spPr>
              <a:xfrm>
                <a:off x="3872" y="796"/>
                <a:ext cx="22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26"/>
              <p:cNvSpPr/>
              <p:nvPr/>
            </p:nvSpPr>
            <p:spPr>
              <a:xfrm>
                <a:off x="3838" y="830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26"/>
              <p:cNvSpPr/>
              <p:nvPr/>
            </p:nvSpPr>
            <p:spPr>
              <a:xfrm>
                <a:off x="3804" y="864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26"/>
              <p:cNvSpPr/>
              <p:nvPr/>
            </p:nvSpPr>
            <p:spPr>
              <a:xfrm>
                <a:off x="3770" y="898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26"/>
              <p:cNvSpPr/>
              <p:nvPr/>
            </p:nvSpPr>
            <p:spPr>
              <a:xfrm>
                <a:off x="3736" y="932"/>
                <a:ext cx="23" cy="23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26"/>
              <p:cNvSpPr/>
              <p:nvPr/>
            </p:nvSpPr>
            <p:spPr>
              <a:xfrm>
                <a:off x="3702" y="966"/>
                <a:ext cx="23" cy="22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26"/>
              <p:cNvSpPr/>
              <p:nvPr/>
            </p:nvSpPr>
            <p:spPr>
              <a:xfrm>
                <a:off x="4318" y="295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26"/>
              <p:cNvSpPr/>
              <p:nvPr/>
            </p:nvSpPr>
            <p:spPr>
              <a:xfrm>
                <a:off x="4284" y="329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26"/>
              <p:cNvSpPr/>
              <p:nvPr/>
            </p:nvSpPr>
            <p:spPr>
              <a:xfrm>
                <a:off x="4250" y="363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26"/>
              <p:cNvSpPr/>
              <p:nvPr/>
            </p:nvSpPr>
            <p:spPr>
              <a:xfrm>
                <a:off x="4216" y="397"/>
                <a:ext cx="23" cy="22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26"/>
              <p:cNvSpPr/>
              <p:nvPr/>
            </p:nvSpPr>
            <p:spPr>
              <a:xfrm>
                <a:off x="4182" y="430"/>
                <a:ext cx="23" cy="23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26"/>
              <p:cNvSpPr/>
              <p:nvPr/>
            </p:nvSpPr>
            <p:spPr>
              <a:xfrm>
                <a:off x="4150" y="46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26"/>
              <p:cNvSpPr/>
              <p:nvPr/>
            </p:nvSpPr>
            <p:spPr>
              <a:xfrm>
                <a:off x="4116" y="49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26"/>
              <p:cNvSpPr/>
              <p:nvPr/>
            </p:nvSpPr>
            <p:spPr>
              <a:xfrm>
                <a:off x="4081" y="532"/>
                <a:ext cx="23" cy="23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26"/>
              <p:cNvSpPr/>
              <p:nvPr/>
            </p:nvSpPr>
            <p:spPr>
              <a:xfrm>
                <a:off x="4047" y="566"/>
                <a:ext cx="23" cy="23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3" name="Google Shape;2603;p26"/>
            <p:cNvSpPr/>
            <p:nvPr/>
          </p:nvSpPr>
          <p:spPr>
            <a:xfrm>
              <a:off x="5749665" y="952500"/>
              <a:ext cx="36513" cy="34925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5695690" y="1004888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5643303" y="1058863"/>
              <a:ext cx="34925" cy="36513"/>
            </a:xfrm>
            <a:custGeom>
              <a:rect b="b" l="l" r="r" t="t"/>
              <a:pathLst>
                <a:path extrusionOk="0" h="1094" w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5589328" y="1112838"/>
              <a:ext cx="34925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5535353" y="1166813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5481378" y="1220788"/>
              <a:ext cx="36513" cy="36513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5427403" y="1274763"/>
              <a:ext cx="36513" cy="34925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5373428" y="1327150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5319453" y="1381125"/>
              <a:ext cx="36513" cy="36513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5267065" y="1435100"/>
              <a:ext cx="34925" cy="36513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5213090" y="1489075"/>
              <a:ext cx="36513" cy="36513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27"/>
          <p:cNvSpPr txBox="1"/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6" name="Google Shape;2616;p27"/>
          <p:cNvSpPr txBox="1"/>
          <p:nvPr>
            <p:ph idx="1" type="body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grpSp>
        <p:nvGrpSpPr>
          <p:cNvPr id="2617" name="Google Shape;2617;p27"/>
          <p:cNvGrpSpPr/>
          <p:nvPr/>
        </p:nvGrpSpPr>
        <p:grpSpPr>
          <a:xfrm>
            <a:off x="7927055" y="-813425"/>
            <a:ext cx="2105344" cy="2105344"/>
            <a:chOff x="478444" y="466725"/>
            <a:chExt cx="1592263" cy="1592263"/>
          </a:xfrm>
        </p:grpSpPr>
        <p:grpSp>
          <p:nvGrpSpPr>
            <p:cNvPr id="2618" name="Google Shape;2618;p27"/>
            <p:cNvGrpSpPr/>
            <p:nvPr/>
          </p:nvGrpSpPr>
          <p:grpSpPr>
            <a:xfrm>
              <a:off x="610206" y="466725"/>
              <a:ext cx="1460501" cy="1460500"/>
              <a:chOff x="1166" y="294"/>
              <a:chExt cx="920" cy="920"/>
            </a:xfrm>
          </p:grpSpPr>
          <p:sp>
            <p:nvSpPr>
              <p:cNvPr id="2619" name="Google Shape;2619;p27"/>
              <p:cNvSpPr/>
              <p:nvPr/>
            </p:nvSpPr>
            <p:spPr>
              <a:xfrm>
                <a:off x="1416" y="29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27"/>
              <p:cNvSpPr/>
              <p:nvPr/>
            </p:nvSpPr>
            <p:spPr>
              <a:xfrm>
                <a:off x="1450" y="32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27"/>
              <p:cNvSpPr/>
              <p:nvPr/>
            </p:nvSpPr>
            <p:spPr>
              <a:xfrm>
                <a:off x="1484" y="362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27"/>
              <p:cNvSpPr/>
              <p:nvPr/>
            </p:nvSpPr>
            <p:spPr>
              <a:xfrm>
                <a:off x="1518" y="39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27"/>
              <p:cNvSpPr/>
              <p:nvPr/>
            </p:nvSpPr>
            <p:spPr>
              <a:xfrm>
                <a:off x="1552" y="430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27"/>
              <p:cNvSpPr/>
              <p:nvPr/>
            </p:nvSpPr>
            <p:spPr>
              <a:xfrm>
                <a:off x="1586" y="464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27"/>
              <p:cNvSpPr/>
              <p:nvPr/>
            </p:nvSpPr>
            <p:spPr>
              <a:xfrm>
                <a:off x="1620" y="49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27"/>
              <p:cNvSpPr/>
              <p:nvPr/>
            </p:nvSpPr>
            <p:spPr>
              <a:xfrm>
                <a:off x="1655" y="532"/>
                <a:ext cx="22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27"/>
              <p:cNvSpPr/>
              <p:nvPr/>
            </p:nvSpPr>
            <p:spPr>
              <a:xfrm>
                <a:off x="1689" y="566"/>
                <a:ext cx="22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27"/>
              <p:cNvSpPr/>
              <p:nvPr/>
            </p:nvSpPr>
            <p:spPr>
              <a:xfrm>
                <a:off x="1723" y="60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27"/>
              <p:cNvSpPr/>
              <p:nvPr/>
            </p:nvSpPr>
            <p:spPr>
              <a:xfrm>
                <a:off x="1757" y="634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27"/>
              <p:cNvSpPr/>
              <p:nvPr/>
            </p:nvSpPr>
            <p:spPr>
              <a:xfrm>
                <a:off x="1791" y="668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27"/>
              <p:cNvSpPr/>
              <p:nvPr/>
            </p:nvSpPr>
            <p:spPr>
              <a:xfrm>
                <a:off x="1825" y="70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27"/>
              <p:cNvSpPr/>
              <p:nvPr/>
            </p:nvSpPr>
            <p:spPr>
              <a:xfrm>
                <a:off x="1859" y="736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27"/>
              <p:cNvSpPr/>
              <p:nvPr/>
            </p:nvSpPr>
            <p:spPr>
              <a:xfrm>
                <a:off x="1893" y="770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27"/>
              <p:cNvSpPr/>
              <p:nvPr/>
            </p:nvSpPr>
            <p:spPr>
              <a:xfrm>
                <a:off x="1927" y="80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27"/>
              <p:cNvSpPr/>
              <p:nvPr/>
            </p:nvSpPr>
            <p:spPr>
              <a:xfrm>
                <a:off x="1961" y="839"/>
                <a:ext cx="23" cy="22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27"/>
              <p:cNvSpPr/>
              <p:nvPr/>
            </p:nvSpPr>
            <p:spPr>
              <a:xfrm>
                <a:off x="1995" y="873"/>
                <a:ext cx="23" cy="22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27"/>
              <p:cNvSpPr/>
              <p:nvPr/>
            </p:nvSpPr>
            <p:spPr>
              <a:xfrm>
                <a:off x="2029" y="90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27"/>
              <p:cNvSpPr/>
              <p:nvPr/>
            </p:nvSpPr>
            <p:spPr>
              <a:xfrm>
                <a:off x="2063" y="941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27"/>
              <p:cNvSpPr/>
              <p:nvPr/>
            </p:nvSpPr>
            <p:spPr>
              <a:xfrm>
                <a:off x="1388" y="322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27"/>
              <p:cNvSpPr/>
              <p:nvPr/>
            </p:nvSpPr>
            <p:spPr>
              <a:xfrm>
                <a:off x="1423" y="357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27"/>
              <p:cNvSpPr/>
              <p:nvPr/>
            </p:nvSpPr>
            <p:spPr>
              <a:xfrm>
                <a:off x="1458" y="391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27"/>
              <p:cNvSpPr/>
              <p:nvPr/>
            </p:nvSpPr>
            <p:spPr>
              <a:xfrm>
                <a:off x="1491" y="424"/>
                <a:ext cx="22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27"/>
              <p:cNvSpPr/>
              <p:nvPr/>
            </p:nvSpPr>
            <p:spPr>
              <a:xfrm>
                <a:off x="1525" y="45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27"/>
              <p:cNvSpPr/>
              <p:nvPr/>
            </p:nvSpPr>
            <p:spPr>
              <a:xfrm>
                <a:off x="1559" y="49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27"/>
              <p:cNvSpPr/>
              <p:nvPr/>
            </p:nvSpPr>
            <p:spPr>
              <a:xfrm>
                <a:off x="1593" y="526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27"/>
              <p:cNvSpPr/>
              <p:nvPr/>
            </p:nvSpPr>
            <p:spPr>
              <a:xfrm>
                <a:off x="1627" y="56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27"/>
              <p:cNvSpPr/>
              <p:nvPr/>
            </p:nvSpPr>
            <p:spPr>
              <a:xfrm>
                <a:off x="1661" y="59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27"/>
              <p:cNvSpPr/>
              <p:nvPr/>
            </p:nvSpPr>
            <p:spPr>
              <a:xfrm>
                <a:off x="1695" y="62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27"/>
              <p:cNvSpPr/>
              <p:nvPr/>
            </p:nvSpPr>
            <p:spPr>
              <a:xfrm>
                <a:off x="1729" y="66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27"/>
              <p:cNvSpPr/>
              <p:nvPr/>
            </p:nvSpPr>
            <p:spPr>
              <a:xfrm>
                <a:off x="1763" y="69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27"/>
              <p:cNvSpPr/>
              <p:nvPr/>
            </p:nvSpPr>
            <p:spPr>
              <a:xfrm>
                <a:off x="1797" y="730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27"/>
              <p:cNvSpPr/>
              <p:nvPr/>
            </p:nvSpPr>
            <p:spPr>
              <a:xfrm>
                <a:off x="1831" y="76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27"/>
              <p:cNvSpPr/>
              <p:nvPr/>
            </p:nvSpPr>
            <p:spPr>
              <a:xfrm>
                <a:off x="1865" y="79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27"/>
              <p:cNvSpPr/>
              <p:nvPr/>
            </p:nvSpPr>
            <p:spPr>
              <a:xfrm>
                <a:off x="1899" y="832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27"/>
              <p:cNvSpPr/>
              <p:nvPr/>
            </p:nvSpPr>
            <p:spPr>
              <a:xfrm>
                <a:off x="1933" y="86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27"/>
              <p:cNvSpPr/>
              <p:nvPr/>
            </p:nvSpPr>
            <p:spPr>
              <a:xfrm>
                <a:off x="1967" y="90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27"/>
              <p:cNvSpPr/>
              <p:nvPr/>
            </p:nvSpPr>
            <p:spPr>
              <a:xfrm>
                <a:off x="2001" y="934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27"/>
              <p:cNvSpPr/>
              <p:nvPr/>
            </p:nvSpPr>
            <p:spPr>
              <a:xfrm>
                <a:off x="2035" y="96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27"/>
              <p:cNvSpPr/>
              <p:nvPr/>
            </p:nvSpPr>
            <p:spPr>
              <a:xfrm>
                <a:off x="1361" y="349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27"/>
              <p:cNvSpPr/>
              <p:nvPr/>
            </p:nvSpPr>
            <p:spPr>
              <a:xfrm>
                <a:off x="1395" y="38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27"/>
              <p:cNvSpPr/>
              <p:nvPr/>
            </p:nvSpPr>
            <p:spPr>
              <a:xfrm>
                <a:off x="1430" y="41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27"/>
              <p:cNvSpPr/>
              <p:nvPr/>
            </p:nvSpPr>
            <p:spPr>
              <a:xfrm>
                <a:off x="1463" y="451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27"/>
              <p:cNvSpPr/>
              <p:nvPr/>
            </p:nvSpPr>
            <p:spPr>
              <a:xfrm>
                <a:off x="1497" y="486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27"/>
              <p:cNvSpPr/>
              <p:nvPr/>
            </p:nvSpPr>
            <p:spPr>
              <a:xfrm>
                <a:off x="1531" y="52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27"/>
              <p:cNvSpPr/>
              <p:nvPr/>
            </p:nvSpPr>
            <p:spPr>
              <a:xfrm>
                <a:off x="1566" y="555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27"/>
              <p:cNvSpPr/>
              <p:nvPr/>
            </p:nvSpPr>
            <p:spPr>
              <a:xfrm>
                <a:off x="1599" y="58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27"/>
              <p:cNvSpPr/>
              <p:nvPr/>
            </p:nvSpPr>
            <p:spPr>
              <a:xfrm>
                <a:off x="1633" y="62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27"/>
              <p:cNvSpPr/>
              <p:nvPr/>
            </p:nvSpPr>
            <p:spPr>
              <a:xfrm>
                <a:off x="1667" y="656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27"/>
              <p:cNvSpPr/>
              <p:nvPr/>
            </p:nvSpPr>
            <p:spPr>
              <a:xfrm>
                <a:off x="1701" y="69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27"/>
              <p:cNvSpPr/>
              <p:nvPr/>
            </p:nvSpPr>
            <p:spPr>
              <a:xfrm>
                <a:off x="1735" y="72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27"/>
              <p:cNvSpPr/>
              <p:nvPr/>
            </p:nvSpPr>
            <p:spPr>
              <a:xfrm>
                <a:off x="1769" y="758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27"/>
              <p:cNvSpPr/>
              <p:nvPr/>
            </p:nvSpPr>
            <p:spPr>
              <a:xfrm>
                <a:off x="1803" y="79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27"/>
              <p:cNvSpPr/>
              <p:nvPr/>
            </p:nvSpPr>
            <p:spPr>
              <a:xfrm>
                <a:off x="1837" y="82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27"/>
              <p:cNvSpPr/>
              <p:nvPr/>
            </p:nvSpPr>
            <p:spPr>
              <a:xfrm>
                <a:off x="1871" y="860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27"/>
              <p:cNvSpPr/>
              <p:nvPr/>
            </p:nvSpPr>
            <p:spPr>
              <a:xfrm>
                <a:off x="1905" y="89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27"/>
              <p:cNvSpPr/>
              <p:nvPr/>
            </p:nvSpPr>
            <p:spPr>
              <a:xfrm>
                <a:off x="1939" y="92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27"/>
              <p:cNvSpPr/>
              <p:nvPr/>
            </p:nvSpPr>
            <p:spPr>
              <a:xfrm>
                <a:off x="1973" y="962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27"/>
              <p:cNvSpPr/>
              <p:nvPr/>
            </p:nvSpPr>
            <p:spPr>
              <a:xfrm>
                <a:off x="2007" y="99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27"/>
              <p:cNvSpPr/>
              <p:nvPr/>
            </p:nvSpPr>
            <p:spPr>
              <a:xfrm>
                <a:off x="1333" y="37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27"/>
              <p:cNvSpPr/>
              <p:nvPr/>
            </p:nvSpPr>
            <p:spPr>
              <a:xfrm>
                <a:off x="1367" y="411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27"/>
              <p:cNvSpPr/>
              <p:nvPr/>
            </p:nvSpPr>
            <p:spPr>
              <a:xfrm>
                <a:off x="1401" y="445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27"/>
              <p:cNvSpPr/>
              <p:nvPr/>
            </p:nvSpPr>
            <p:spPr>
              <a:xfrm>
                <a:off x="1435" y="47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27"/>
              <p:cNvSpPr/>
              <p:nvPr/>
            </p:nvSpPr>
            <p:spPr>
              <a:xfrm>
                <a:off x="1469" y="513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27"/>
              <p:cNvSpPr/>
              <p:nvPr/>
            </p:nvSpPr>
            <p:spPr>
              <a:xfrm>
                <a:off x="1503" y="547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27"/>
              <p:cNvSpPr/>
              <p:nvPr/>
            </p:nvSpPr>
            <p:spPr>
              <a:xfrm>
                <a:off x="1537" y="58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27"/>
              <p:cNvSpPr/>
              <p:nvPr/>
            </p:nvSpPr>
            <p:spPr>
              <a:xfrm>
                <a:off x="1571" y="615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27"/>
              <p:cNvSpPr/>
              <p:nvPr/>
            </p:nvSpPr>
            <p:spPr>
              <a:xfrm>
                <a:off x="1605" y="649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27"/>
              <p:cNvSpPr/>
              <p:nvPr/>
            </p:nvSpPr>
            <p:spPr>
              <a:xfrm>
                <a:off x="1639" y="684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27"/>
              <p:cNvSpPr/>
              <p:nvPr/>
            </p:nvSpPr>
            <p:spPr>
              <a:xfrm>
                <a:off x="1673" y="718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27"/>
              <p:cNvSpPr/>
              <p:nvPr/>
            </p:nvSpPr>
            <p:spPr>
              <a:xfrm>
                <a:off x="1707" y="752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27"/>
              <p:cNvSpPr/>
              <p:nvPr/>
            </p:nvSpPr>
            <p:spPr>
              <a:xfrm>
                <a:off x="1741" y="78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27"/>
              <p:cNvSpPr/>
              <p:nvPr/>
            </p:nvSpPr>
            <p:spPr>
              <a:xfrm>
                <a:off x="1775" y="820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27"/>
              <p:cNvSpPr/>
              <p:nvPr/>
            </p:nvSpPr>
            <p:spPr>
              <a:xfrm>
                <a:off x="1809" y="854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27"/>
              <p:cNvSpPr/>
              <p:nvPr/>
            </p:nvSpPr>
            <p:spPr>
              <a:xfrm>
                <a:off x="1844" y="888"/>
                <a:ext cx="22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27"/>
              <p:cNvSpPr/>
              <p:nvPr/>
            </p:nvSpPr>
            <p:spPr>
              <a:xfrm>
                <a:off x="1878" y="922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27"/>
              <p:cNvSpPr/>
              <p:nvPr/>
            </p:nvSpPr>
            <p:spPr>
              <a:xfrm>
                <a:off x="1912" y="956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27"/>
              <p:cNvSpPr/>
              <p:nvPr/>
            </p:nvSpPr>
            <p:spPr>
              <a:xfrm>
                <a:off x="1946" y="99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27"/>
              <p:cNvSpPr/>
              <p:nvPr/>
            </p:nvSpPr>
            <p:spPr>
              <a:xfrm>
                <a:off x="1980" y="1024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27"/>
              <p:cNvSpPr/>
              <p:nvPr/>
            </p:nvSpPr>
            <p:spPr>
              <a:xfrm>
                <a:off x="1305" y="40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27"/>
              <p:cNvSpPr/>
              <p:nvPr/>
            </p:nvSpPr>
            <p:spPr>
              <a:xfrm>
                <a:off x="1339" y="439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27"/>
              <p:cNvSpPr/>
              <p:nvPr/>
            </p:nvSpPr>
            <p:spPr>
              <a:xfrm>
                <a:off x="1373" y="47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27"/>
              <p:cNvSpPr/>
              <p:nvPr/>
            </p:nvSpPr>
            <p:spPr>
              <a:xfrm>
                <a:off x="1407" y="50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27"/>
              <p:cNvSpPr/>
              <p:nvPr/>
            </p:nvSpPr>
            <p:spPr>
              <a:xfrm>
                <a:off x="1441" y="541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27"/>
              <p:cNvSpPr/>
              <p:nvPr/>
            </p:nvSpPr>
            <p:spPr>
              <a:xfrm>
                <a:off x="1475" y="57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27"/>
              <p:cNvSpPr/>
              <p:nvPr/>
            </p:nvSpPr>
            <p:spPr>
              <a:xfrm>
                <a:off x="1509" y="60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27"/>
              <p:cNvSpPr/>
              <p:nvPr/>
            </p:nvSpPr>
            <p:spPr>
              <a:xfrm>
                <a:off x="1543" y="643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27"/>
              <p:cNvSpPr/>
              <p:nvPr/>
            </p:nvSpPr>
            <p:spPr>
              <a:xfrm>
                <a:off x="1577" y="67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27"/>
              <p:cNvSpPr/>
              <p:nvPr/>
            </p:nvSpPr>
            <p:spPr>
              <a:xfrm>
                <a:off x="1611" y="71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27"/>
              <p:cNvSpPr/>
              <p:nvPr/>
            </p:nvSpPr>
            <p:spPr>
              <a:xfrm>
                <a:off x="1646" y="745"/>
                <a:ext cx="22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27"/>
              <p:cNvSpPr/>
              <p:nvPr/>
            </p:nvSpPr>
            <p:spPr>
              <a:xfrm>
                <a:off x="1680" y="77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27"/>
              <p:cNvSpPr/>
              <p:nvPr/>
            </p:nvSpPr>
            <p:spPr>
              <a:xfrm>
                <a:off x="1715" y="81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27"/>
              <p:cNvSpPr/>
              <p:nvPr/>
            </p:nvSpPr>
            <p:spPr>
              <a:xfrm>
                <a:off x="1749" y="84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27"/>
              <p:cNvSpPr/>
              <p:nvPr/>
            </p:nvSpPr>
            <p:spPr>
              <a:xfrm>
                <a:off x="1782" y="882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27"/>
              <p:cNvSpPr/>
              <p:nvPr/>
            </p:nvSpPr>
            <p:spPr>
              <a:xfrm>
                <a:off x="1816" y="91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27"/>
              <p:cNvSpPr/>
              <p:nvPr/>
            </p:nvSpPr>
            <p:spPr>
              <a:xfrm>
                <a:off x="1850" y="950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27"/>
              <p:cNvSpPr/>
              <p:nvPr/>
            </p:nvSpPr>
            <p:spPr>
              <a:xfrm>
                <a:off x="1884" y="98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27"/>
              <p:cNvSpPr/>
              <p:nvPr/>
            </p:nvSpPr>
            <p:spPr>
              <a:xfrm>
                <a:off x="1918" y="101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27"/>
              <p:cNvSpPr/>
              <p:nvPr/>
            </p:nvSpPr>
            <p:spPr>
              <a:xfrm>
                <a:off x="1952" y="1052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27"/>
              <p:cNvSpPr/>
              <p:nvPr/>
            </p:nvSpPr>
            <p:spPr>
              <a:xfrm>
                <a:off x="1277" y="43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27"/>
              <p:cNvSpPr/>
              <p:nvPr/>
            </p:nvSpPr>
            <p:spPr>
              <a:xfrm>
                <a:off x="1311" y="46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27"/>
              <p:cNvSpPr/>
              <p:nvPr/>
            </p:nvSpPr>
            <p:spPr>
              <a:xfrm>
                <a:off x="1345" y="501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27"/>
              <p:cNvSpPr/>
              <p:nvPr/>
            </p:nvSpPr>
            <p:spPr>
              <a:xfrm>
                <a:off x="1380" y="5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27"/>
              <p:cNvSpPr/>
              <p:nvPr/>
            </p:nvSpPr>
            <p:spPr>
              <a:xfrm>
                <a:off x="1415" y="570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27"/>
              <p:cNvSpPr/>
              <p:nvPr/>
            </p:nvSpPr>
            <p:spPr>
              <a:xfrm>
                <a:off x="1448" y="603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27"/>
              <p:cNvSpPr/>
              <p:nvPr/>
            </p:nvSpPr>
            <p:spPr>
              <a:xfrm>
                <a:off x="1482" y="63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27"/>
              <p:cNvSpPr/>
              <p:nvPr/>
            </p:nvSpPr>
            <p:spPr>
              <a:xfrm>
                <a:off x="1517" y="6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27"/>
              <p:cNvSpPr/>
              <p:nvPr/>
            </p:nvSpPr>
            <p:spPr>
              <a:xfrm>
                <a:off x="1551" y="7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27"/>
              <p:cNvSpPr/>
              <p:nvPr/>
            </p:nvSpPr>
            <p:spPr>
              <a:xfrm>
                <a:off x="1584" y="73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27"/>
              <p:cNvSpPr/>
              <p:nvPr/>
            </p:nvSpPr>
            <p:spPr>
              <a:xfrm>
                <a:off x="1618" y="77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27"/>
              <p:cNvSpPr/>
              <p:nvPr/>
            </p:nvSpPr>
            <p:spPr>
              <a:xfrm>
                <a:off x="1653" y="8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27"/>
              <p:cNvSpPr/>
              <p:nvPr/>
            </p:nvSpPr>
            <p:spPr>
              <a:xfrm>
                <a:off x="1687" y="84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27"/>
              <p:cNvSpPr/>
              <p:nvPr/>
            </p:nvSpPr>
            <p:spPr>
              <a:xfrm>
                <a:off x="1720" y="87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27"/>
              <p:cNvSpPr/>
              <p:nvPr/>
            </p:nvSpPr>
            <p:spPr>
              <a:xfrm>
                <a:off x="1754" y="909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27"/>
              <p:cNvSpPr/>
              <p:nvPr/>
            </p:nvSpPr>
            <p:spPr>
              <a:xfrm>
                <a:off x="1789" y="94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27"/>
              <p:cNvSpPr/>
              <p:nvPr/>
            </p:nvSpPr>
            <p:spPr>
              <a:xfrm>
                <a:off x="1823" y="97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27"/>
              <p:cNvSpPr/>
              <p:nvPr/>
            </p:nvSpPr>
            <p:spPr>
              <a:xfrm>
                <a:off x="1856" y="1011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27"/>
              <p:cNvSpPr/>
              <p:nvPr/>
            </p:nvSpPr>
            <p:spPr>
              <a:xfrm>
                <a:off x="1890" y="104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27"/>
              <p:cNvSpPr/>
              <p:nvPr/>
            </p:nvSpPr>
            <p:spPr>
              <a:xfrm>
                <a:off x="1924" y="1080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27"/>
              <p:cNvSpPr/>
              <p:nvPr/>
            </p:nvSpPr>
            <p:spPr>
              <a:xfrm>
                <a:off x="1250" y="460"/>
                <a:ext cx="23" cy="23"/>
              </a:xfrm>
              <a:custGeom>
                <a:rect b="b" l="l" r="r" t="t"/>
                <a:pathLst>
                  <a:path extrusionOk="0" h="1102" w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27"/>
              <p:cNvSpPr/>
              <p:nvPr/>
            </p:nvSpPr>
            <p:spPr>
              <a:xfrm>
                <a:off x="1284" y="49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27"/>
              <p:cNvSpPr/>
              <p:nvPr/>
            </p:nvSpPr>
            <p:spPr>
              <a:xfrm>
                <a:off x="1318" y="529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27"/>
              <p:cNvSpPr/>
              <p:nvPr/>
            </p:nvSpPr>
            <p:spPr>
              <a:xfrm>
                <a:off x="1352" y="563"/>
                <a:ext cx="23" cy="23"/>
              </a:xfrm>
              <a:custGeom>
                <a:rect b="b" l="l" r="r" t="t"/>
                <a:pathLst>
                  <a:path extrusionOk="0" h="1102" w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27"/>
              <p:cNvSpPr/>
              <p:nvPr/>
            </p:nvSpPr>
            <p:spPr>
              <a:xfrm>
                <a:off x="1386" y="59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27"/>
              <p:cNvSpPr/>
              <p:nvPr/>
            </p:nvSpPr>
            <p:spPr>
              <a:xfrm>
                <a:off x="1420" y="63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27"/>
              <p:cNvSpPr/>
              <p:nvPr/>
            </p:nvSpPr>
            <p:spPr>
              <a:xfrm>
                <a:off x="1454" y="665"/>
                <a:ext cx="23" cy="23"/>
              </a:xfrm>
              <a:custGeom>
                <a:rect b="b" l="l" r="r" t="t"/>
                <a:pathLst>
                  <a:path extrusionOk="0" h="1102" w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27"/>
              <p:cNvSpPr/>
              <p:nvPr/>
            </p:nvSpPr>
            <p:spPr>
              <a:xfrm>
                <a:off x="1489" y="7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27"/>
              <p:cNvSpPr/>
              <p:nvPr/>
            </p:nvSpPr>
            <p:spPr>
              <a:xfrm>
                <a:off x="1523" y="7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27"/>
              <p:cNvSpPr/>
              <p:nvPr/>
            </p:nvSpPr>
            <p:spPr>
              <a:xfrm>
                <a:off x="1556" y="767"/>
                <a:ext cx="23" cy="23"/>
              </a:xfrm>
              <a:custGeom>
                <a:rect b="b" l="l" r="r" t="t"/>
                <a:pathLst>
                  <a:path extrusionOk="0" h="1102" w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27"/>
              <p:cNvSpPr/>
              <p:nvPr/>
            </p:nvSpPr>
            <p:spPr>
              <a:xfrm>
                <a:off x="1590" y="80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27"/>
              <p:cNvSpPr/>
              <p:nvPr/>
            </p:nvSpPr>
            <p:spPr>
              <a:xfrm>
                <a:off x="1625" y="8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27"/>
              <p:cNvSpPr/>
              <p:nvPr/>
            </p:nvSpPr>
            <p:spPr>
              <a:xfrm>
                <a:off x="1659" y="87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27"/>
              <p:cNvSpPr/>
              <p:nvPr/>
            </p:nvSpPr>
            <p:spPr>
              <a:xfrm>
                <a:off x="1692" y="90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27"/>
              <p:cNvSpPr/>
              <p:nvPr/>
            </p:nvSpPr>
            <p:spPr>
              <a:xfrm>
                <a:off x="1726" y="93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27"/>
              <p:cNvSpPr/>
              <p:nvPr/>
            </p:nvSpPr>
            <p:spPr>
              <a:xfrm>
                <a:off x="1761" y="9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p27"/>
              <p:cNvSpPr/>
              <p:nvPr/>
            </p:nvSpPr>
            <p:spPr>
              <a:xfrm>
                <a:off x="1795" y="10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27"/>
              <p:cNvSpPr/>
              <p:nvPr/>
            </p:nvSpPr>
            <p:spPr>
              <a:xfrm>
                <a:off x="1828" y="103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27"/>
              <p:cNvSpPr/>
              <p:nvPr/>
            </p:nvSpPr>
            <p:spPr>
              <a:xfrm>
                <a:off x="1862" y="1073"/>
                <a:ext cx="23" cy="23"/>
              </a:xfrm>
              <a:custGeom>
                <a:rect b="b" l="l" r="r" t="t"/>
                <a:pathLst>
                  <a:path extrusionOk="0" h="1102" w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p27"/>
              <p:cNvSpPr/>
              <p:nvPr/>
            </p:nvSpPr>
            <p:spPr>
              <a:xfrm>
                <a:off x="1897" y="11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p27"/>
              <p:cNvSpPr/>
              <p:nvPr/>
            </p:nvSpPr>
            <p:spPr>
              <a:xfrm>
                <a:off x="1222" y="48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27"/>
              <p:cNvSpPr/>
              <p:nvPr/>
            </p:nvSpPr>
            <p:spPr>
              <a:xfrm>
                <a:off x="1256" y="52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27"/>
              <p:cNvSpPr/>
              <p:nvPr/>
            </p:nvSpPr>
            <p:spPr>
              <a:xfrm>
                <a:off x="1290" y="55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27"/>
              <p:cNvSpPr/>
              <p:nvPr/>
            </p:nvSpPr>
            <p:spPr>
              <a:xfrm>
                <a:off x="1324" y="59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27"/>
              <p:cNvSpPr/>
              <p:nvPr/>
            </p:nvSpPr>
            <p:spPr>
              <a:xfrm>
                <a:off x="1358" y="62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27"/>
              <p:cNvSpPr/>
              <p:nvPr/>
            </p:nvSpPr>
            <p:spPr>
              <a:xfrm>
                <a:off x="1392" y="65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27"/>
              <p:cNvSpPr/>
              <p:nvPr/>
            </p:nvSpPr>
            <p:spPr>
              <a:xfrm>
                <a:off x="1426" y="69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27"/>
              <p:cNvSpPr/>
              <p:nvPr/>
            </p:nvSpPr>
            <p:spPr>
              <a:xfrm>
                <a:off x="1460" y="727"/>
                <a:ext cx="23" cy="22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27"/>
              <p:cNvSpPr/>
              <p:nvPr/>
            </p:nvSpPr>
            <p:spPr>
              <a:xfrm>
                <a:off x="1494" y="76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27"/>
              <p:cNvSpPr/>
              <p:nvPr/>
            </p:nvSpPr>
            <p:spPr>
              <a:xfrm>
                <a:off x="1528" y="79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p27"/>
              <p:cNvSpPr/>
              <p:nvPr/>
            </p:nvSpPr>
            <p:spPr>
              <a:xfrm>
                <a:off x="1562" y="82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27"/>
              <p:cNvSpPr/>
              <p:nvPr/>
            </p:nvSpPr>
            <p:spPr>
              <a:xfrm>
                <a:off x="1597" y="86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27"/>
              <p:cNvSpPr/>
              <p:nvPr/>
            </p:nvSpPr>
            <p:spPr>
              <a:xfrm>
                <a:off x="1630" y="89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p27"/>
              <p:cNvSpPr/>
              <p:nvPr/>
            </p:nvSpPr>
            <p:spPr>
              <a:xfrm>
                <a:off x="1664" y="93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27"/>
              <p:cNvSpPr/>
              <p:nvPr/>
            </p:nvSpPr>
            <p:spPr>
              <a:xfrm>
                <a:off x="1698" y="96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p27"/>
              <p:cNvSpPr/>
              <p:nvPr/>
            </p:nvSpPr>
            <p:spPr>
              <a:xfrm>
                <a:off x="1733" y="10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27"/>
              <p:cNvSpPr/>
              <p:nvPr/>
            </p:nvSpPr>
            <p:spPr>
              <a:xfrm>
                <a:off x="1767" y="10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27"/>
              <p:cNvSpPr/>
              <p:nvPr/>
            </p:nvSpPr>
            <p:spPr>
              <a:xfrm>
                <a:off x="1801" y="1067"/>
                <a:ext cx="22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p27"/>
              <p:cNvSpPr/>
              <p:nvPr/>
            </p:nvSpPr>
            <p:spPr>
              <a:xfrm>
                <a:off x="1835" y="1101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27"/>
              <p:cNvSpPr/>
              <p:nvPr/>
            </p:nvSpPr>
            <p:spPr>
              <a:xfrm>
                <a:off x="1870" y="11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27"/>
              <p:cNvSpPr/>
              <p:nvPr/>
            </p:nvSpPr>
            <p:spPr>
              <a:xfrm>
                <a:off x="1194" y="51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27"/>
              <p:cNvSpPr/>
              <p:nvPr/>
            </p:nvSpPr>
            <p:spPr>
              <a:xfrm>
                <a:off x="1228" y="550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27"/>
              <p:cNvSpPr/>
              <p:nvPr/>
            </p:nvSpPr>
            <p:spPr>
              <a:xfrm>
                <a:off x="1262" y="58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27"/>
              <p:cNvSpPr/>
              <p:nvPr/>
            </p:nvSpPr>
            <p:spPr>
              <a:xfrm>
                <a:off x="1296" y="618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27"/>
              <p:cNvSpPr/>
              <p:nvPr/>
            </p:nvSpPr>
            <p:spPr>
              <a:xfrm>
                <a:off x="1330" y="652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27"/>
              <p:cNvSpPr/>
              <p:nvPr/>
            </p:nvSpPr>
            <p:spPr>
              <a:xfrm>
                <a:off x="1364" y="68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27"/>
              <p:cNvSpPr/>
              <p:nvPr/>
            </p:nvSpPr>
            <p:spPr>
              <a:xfrm>
                <a:off x="1398" y="72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27"/>
              <p:cNvSpPr/>
              <p:nvPr/>
            </p:nvSpPr>
            <p:spPr>
              <a:xfrm>
                <a:off x="1432" y="754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27"/>
              <p:cNvSpPr/>
              <p:nvPr/>
            </p:nvSpPr>
            <p:spPr>
              <a:xfrm>
                <a:off x="1466" y="78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27"/>
              <p:cNvSpPr/>
              <p:nvPr/>
            </p:nvSpPr>
            <p:spPr>
              <a:xfrm>
                <a:off x="1500" y="82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27"/>
              <p:cNvSpPr/>
              <p:nvPr/>
            </p:nvSpPr>
            <p:spPr>
              <a:xfrm>
                <a:off x="1534" y="856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27"/>
              <p:cNvSpPr/>
              <p:nvPr/>
            </p:nvSpPr>
            <p:spPr>
              <a:xfrm>
                <a:off x="1568" y="890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27"/>
              <p:cNvSpPr/>
              <p:nvPr/>
            </p:nvSpPr>
            <p:spPr>
              <a:xfrm>
                <a:off x="1603" y="925"/>
                <a:ext cx="22" cy="22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27"/>
              <p:cNvSpPr/>
              <p:nvPr/>
            </p:nvSpPr>
            <p:spPr>
              <a:xfrm>
                <a:off x="1637" y="959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27"/>
              <p:cNvSpPr/>
              <p:nvPr/>
            </p:nvSpPr>
            <p:spPr>
              <a:xfrm>
                <a:off x="1671" y="993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27"/>
              <p:cNvSpPr/>
              <p:nvPr/>
            </p:nvSpPr>
            <p:spPr>
              <a:xfrm>
                <a:off x="1705" y="102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27"/>
              <p:cNvSpPr/>
              <p:nvPr/>
            </p:nvSpPr>
            <p:spPr>
              <a:xfrm>
                <a:off x="1739" y="1061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27"/>
              <p:cNvSpPr/>
              <p:nvPr/>
            </p:nvSpPr>
            <p:spPr>
              <a:xfrm>
                <a:off x="1773" y="1095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27"/>
              <p:cNvSpPr/>
              <p:nvPr/>
            </p:nvSpPr>
            <p:spPr>
              <a:xfrm>
                <a:off x="1807" y="1129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27"/>
              <p:cNvSpPr/>
              <p:nvPr/>
            </p:nvSpPr>
            <p:spPr>
              <a:xfrm>
                <a:off x="1841" y="1163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27"/>
              <p:cNvSpPr/>
              <p:nvPr/>
            </p:nvSpPr>
            <p:spPr>
              <a:xfrm>
                <a:off x="1166" y="54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27"/>
              <p:cNvSpPr/>
              <p:nvPr/>
            </p:nvSpPr>
            <p:spPr>
              <a:xfrm>
                <a:off x="1200" y="57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27"/>
              <p:cNvSpPr/>
              <p:nvPr/>
            </p:nvSpPr>
            <p:spPr>
              <a:xfrm>
                <a:off x="1234" y="612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27"/>
              <p:cNvSpPr/>
              <p:nvPr/>
            </p:nvSpPr>
            <p:spPr>
              <a:xfrm>
                <a:off x="1268" y="646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27"/>
              <p:cNvSpPr/>
              <p:nvPr/>
            </p:nvSpPr>
            <p:spPr>
              <a:xfrm>
                <a:off x="1302" y="680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27"/>
              <p:cNvSpPr/>
              <p:nvPr/>
            </p:nvSpPr>
            <p:spPr>
              <a:xfrm>
                <a:off x="1336" y="714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27"/>
              <p:cNvSpPr/>
              <p:nvPr/>
            </p:nvSpPr>
            <p:spPr>
              <a:xfrm>
                <a:off x="1371" y="748"/>
                <a:ext cx="22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27"/>
              <p:cNvSpPr/>
              <p:nvPr/>
            </p:nvSpPr>
            <p:spPr>
              <a:xfrm>
                <a:off x="1405" y="782"/>
                <a:ext cx="22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27"/>
              <p:cNvSpPr/>
              <p:nvPr/>
            </p:nvSpPr>
            <p:spPr>
              <a:xfrm>
                <a:off x="1439" y="816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27"/>
              <p:cNvSpPr/>
              <p:nvPr/>
            </p:nvSpPr>
            <p:spPr>
              <a:xfrm>
                <a:off x="1473" y="850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27"/>
              <p:cNvSpPr/>
              <p:nvPr/>
            </p:nvSpPr>
            <p:spPr>
              <a:xfrm>
                <a:off x="1507" y="884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27"/>
              <p:cNvSpPr/>
              <p:nvPr/>
            </p:nvSpPr>
            <p:spPr>
              <a:xfrm>
                <a:off x="1541" y="918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27"/>
              <p:cNvSpPr/>
              <p:nvPr/>
            </p:nvSpPr>
            <p:spPr>
              <a:xfrm>
                <a:off x="1575" y="952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27"/>
              <p:cNvSpPr/>
              <p:nvPr/>
            </p:nvSpPr>
            <p:spPr>
              <a:xfrm>
                <a:off x="1609" y="986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27"/>
              <p:cNvSpPr/>
              <p:nvPr/>
            </p:nvSpPr>
            <p:spPr>
              <a:xfrm>
                <a:off x="1643" y="1020"/>
                <a:ext cx="23" cy="23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27"/>
              <p:cNvSpPr/>
              <p:nvPr/>
            </p:nvSpPr>
            <p:spPr>
              <a:xfrm>
                <a:off x="1677" y="1054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27"/>
              <p:cNvSpPr/>
              <p:nvPr/>
            </p:nvSpPr>
            <p:spPr>
              <a:xfrm>
                <a:off x="1711" y="1088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27"/>
              <p:cNvSpPr/>
              <p:nvPr/>
            </p:nvSpPr>
            <p:spPr>
              <a:xfrm>
                <a:off x="1745" y="1123"/>
                <a:ext cx="23" cy="22"/>
              </a:xfrm>
              <a:custGeom>
                <a:rect b="b" l="l" r="r" t="t"/>
                <a:pathLst>
                  <a:path extrusionOk="0" h="1101" w="1102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27"/>
              <p:cNvSpPr/>
              <p:nvPr/>
            </p:nvSpPr>
            <p:spPr>
              <a:xfrm>
                <a:off x="1779" y="1157"/>
                <a:ext cx="23" cy="23"/>
              </a:xfrm>
              <a:custGeom>
                <a:rect b="b" l="l" r="r" t="t"/>
                <a:pathLst>
                  <a:path extrusionOk="0" h="1101" w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27"/>
              <p:cNvSpPr/>
              <p:nvPr/>
            </p:nvSpPr>
            <p:spPr>
              <a:xfrm>
                <a:off x="1813" y="1191"/>
                <a:ext cx="23" cy="23"/>
              </a:xfrm>
              <a:custGeom>
                <a:rect b="b" l="l" r="r" t="t"/>
                <a:pathLst>
                  <a:path extrusionOk="0" h="1102" w="1101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9" name="Google Shape;2819;p27"/>
            <p:cNvSpPr/>
            <p:nvPr/>
          </p:nvSpPr>
          <p:spPr>
            <a:xfrm>
              <a:off x="565757" y="9080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621319" y="962025"/>
              <a:ext cx="34925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675294" y="10160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729269" y="10699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783244" y="11239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837219" y="11779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891194" y="12319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945169" y="12858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999144" y="13398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1053119" y="13938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1107094" y="14478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1161069" y="15017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1215044" y="15557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1269019" y="16097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1322994" y="16637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1376969" y="17176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1430944" y="17716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1484919" y="18256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1538894" y="18796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1592869" y="19335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522894" y="950913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576869" y="1004888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630844" y="1058863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684819" y="1112838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738794" y="1166813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792769" y="1222375"/>
              <a:ext cx="36513" cy="34925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846744" y="1276350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900719" y="13303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954694" y="13843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1008669" y="1438275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1062644" y="14922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116619" y="154622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1170594" y="1600200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1224569" y="16541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1278544" y="17081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1332519" y="1762125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1386494" y="18161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1440469" y="18700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1494444" y="1924050"/>
              <a:ext cx="36513" cy="36513"/>
            </a:xfrm>
            <a:custGeom>
              <a:rect b="b" l="l" r="r" t="t"/>
              <a:pathLst>
                <a:path extrusionOk="0" h="1102" w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1550007" y="1978025"/>
              <a:ext cx="34925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478444" y="995363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532419" y="1049338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587982" y="1104900"/>
              <a:ext cx="33338" cy="33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640369" y="1157288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694344" y="1211263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748319" y="1265238"/>
              <a:ext cx="36513" cy="36513"/>
            </a:xfrm>
            <a:custGeom>
              <a:rect b="b" l="l" r="r" t="t"/>
              <a:pathLst>
                <a:path extrusionOk="0" h="1102" w="1101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802294" y="1319213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856269" y="1373188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910244" y="1427163"/>
              <a:ext cx="36513" cy="36513"/>
            </a:xfrm>
            <a:custGeom>
              <a:rect b="b" l="l" r="r" t="t"/>
              <a:pathLst>
                <a:path extrusionOk="0" h="1102" w="1101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964219" y="1481138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1018194" y="1536700"/>
              <a:ext cx="36513" cy="34925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1072169" y="1590675"/>
              <a:ext cx="36513" cy="36513"/>
            </a:xfrm>
            <a:custGeom>
              <a:rect b="b" l="l" r="r" t="t"/>
              <a:pathLst>
                <a:path extrusionOk="0" h="1102" w="1101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1126144" y="164465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1180119" y="1698625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7"/>
            <p:cNvSpPr/>
            <p:nvPr/>
          </p:nvSpPr>
          <p:spPr>
            <a:xfrm>
              <a:off x="1235682" y="1752600"/>
              <a:ext cx="34925" cy="36513"/>
            </a:xfrm>
            <a:custGeom>
              <a:rect b="b" l="l" r="r" t="t"/>
              <a:pathLst>
                <a:path extrusionOk="0" h="1102" w="1101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7"/>
            <p:cNvSpPr/>
            <p:nvPr/>
          </p:nvSpPr>
          <p:spPr>
            <a:xfrm>
              <a:off x="1289657" y="1806575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1343632" y="1860550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1397607" y="1914525"/>
              <a:ext cx="36513" cy="36513"/>
            </a:xfrm>
            <a:custGeom>
              <a:rect b="b" l="l" r="r" t="t"/>
              <a:pathLst>
                <a:path extrusionOk="0" h="1102" w="1101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1451582" y="1968500"/>
              <a:ext cx="36513" cy="36513"/>
            </a:xfrm>
            <a:custGeom>
              <a:rect b="b" l="l" r="r" t="t"/>
              <a:pathLst>
                <a:path extrusionOk="0" h="1101" w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7"/>
            <p:cNvSpPr/>
            <p:nvPr/>
          </p:nvSpPr>
          <p:spPr>
            <a:xfrm>
              <a:off x="1505557" y="2022475"/>
              <a:ext cx="36513" cy="36513"/>
            </a:xfrm>
            <a:custGeom>
              <a:rect b="b" l="l" r="r" t="t"/>
              <a:pathLst>
                <a:path extrusionOk="0" h="1101" w="1102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9" name="Google Shape;2879;p27"/>
          <p:cNvSpPr/>
          <p:nvPr/>
        </p:nvSpPr>
        <p:spPr>
          <a:xfrm>
            <a:off x="8403036" y="4402536"/>
            <a:ext cx="740964" cy="740964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Google Shape;2880;p27"/>
          <p:cNvSpPr/>
          <p:nvPr/>
        </p:nvSpPr>
        <p:spPr>
          <a:xfrm>
            <a:off x="-1093603" y="3011591"/>
            <a:ext cx="2187206" cy="2575530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r-analysis.streamlit.app/" TargetMode="External"/><Relationship Id="rId4" Type="http://schemas.openxmlformats.org/officeDocument/2006/relationships/hyperlink" Target="https://storyset.com/busine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28"/>
          <p:cNvSpPr txBox="1"/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s"/>
              <a:t>Attrition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s"/>
              <a:t>Analysis</a:t>
            </a:r>
            <a:endParaRPr/>
          </a:p>
        </p:txBody>
      </p:sp>
      <p:sp>
        <p:nvSpPr>
          <p:cNvPr id="2886" name="Google Shape;2886;p28"/>
          <p:cNvSpPr txBox="1"/>
          <p:nvPr>
            <p:ph idx="1" type="subTitle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s"/>
              <a:t>A deep look into the causes of attrition</a:t>
            </a:r>
            <a:endParaRPr/>
          </a:p>
        </p:txBody>
      </p:sp>
      <p:grpSp>
        <p:nvGrpSpPr>
          <p:cNvPr id="2887" name="Google Shape;2887;p28"/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2888" name="Google Shape;2888;p28"/>
            <p:cNvSpPr/>
            <p:nvPr/>
          </p:nvSpPr>
          <p:spPr>
            <a:xfrm>
              <a:off x="3238240" y="323850"/>
              <a:ext cx="1654175" cy="1947863"/>
            </a:xfrm>
            <a:custGeom>
              <a:rect b="b" l="l" r="r" t="t"/>
              <a:pathLst>
                <a:path extrusionOk="0" h="58876" w="5001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4036753" y="947738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3724015" y="1260475"/>
              <a:ext cx="941388" cy="657225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4109778" y="1271588"/>
              <a:ext cx="403225" cy="403225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4192328" y="1189038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3" name="Google Shape;2893;p28"/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2894" name="Google Shape;2894;p28"/>
            <p:cNvSpPr/>
            <p:nvPr/>
          </p:nvSpPr>
          <p:spPr>
            <a:xfrm>
              <a:off x="3700202" y="2700338"/>
              <a:ext cx="1654175" cy="2109788"/>
            </a:xfrm>
            <a:custGeom>
              <a:rect b="b" l="l" r="r" t="t"/>
              <a:pathLst>
                <a:path extrusionOk="0" h="63780" w="50004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3703377" y="3690938"/>
              <a:ext cx="1117600" cy="1117600"/>
            </a:xfrm>
            <a:custGeom>
              <a:rect b="b" l="l" r="r" t="t"/>
              <a:pathLst>
                <a:path extrusionOk="0" h="33787" w="33788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4057390" y="3656013"/>
              <a:ext cx="935038" cy="652463"/>
            </a:xfrm>
            <a:custGeom>
              <a:rect b="b" l="l" r="r" t="t"/>
              <a:pathLst>
                <a:path extrusionOk="0" h="19728" w="28281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746240" y="3967163"/>
              <a:ext cx="935038" cy="652463"/>
            </a:xfrm>
            <a:custGeom>
              <a:rect b="b" l="l" r="r" t="t"/>
              <a:pathLst>
                <a:path extrusionOk="0" h="19727" w="28281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4128827" y="3976688"/>
              <a:ext cx="401638" cy="401638"/>
            </a:xfrm>
            <a:custGeom>
              <a:rect b="b" l="l" r="r" t="t"/>
              <a:pathLst>
                <a:path extrusionOk="0" h="12133" w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4211377" y="3895725"/>
              <a:ext cx="401638" cy="401638"/>
            </a:xfrm>
            <a:custGeom>
              <a:rect b="b" l="l" r="r" t="t"/>
              <a:pathLst>
                <a:path extrusionOk="0" h="12133" w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0" name="Google Shape;2900;p28"/>
          <p:cNvSpPr/>
          <p:nvPr/>
        </p:nvSpPr>
        <p:spPr>
          <a:xfrm>
            <a:off x="7505439" y="-2014745"/>
            <a:ext cx="2187206" cy="2575530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1" name="Google Shape;2901;p28"/>
          <p:cNvSpPr txBox="1"/>
          <p:nvPr>
            <p:ph idx="1" type="subTitle"/>
          </p:nvPr>
        </p:nvSpPr>
        <p:spPr>
          <a:xfrm>
            <a:off x="1143000" y="4788938"/>
            <a:ext cx="6858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s"/>
              <a:t>Samuel Carmona Skories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p37"/>
          <p:cNvSpPr/>
          <p:nvPr/>
        </p:nvSpPr>
        <p:spPr>
          <a:xfrm>
            <a:off x="723900" y="979884"/>
            <a:ext cx="1090800" cy="800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6" name="Google Shape;3156;p37"/>
          <p:cNvSpPr txBox="1"/>
          <p:nvPr>
            <p:ph type="title"/>
          </p:nvPr>
        </p:nvSpPr>
        <p:spPr>
          <a:xfrm>
            <a:off x="723900" y="1971470"/>
            <a:ext cx="6883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/>
              <a:t>Analysis Findings</a:t>
            </a:r>
            <a:endParaRPr/>
          </a:p>
        </p:txBody>
      </p:sp>
      <p:sp>
        <p:nvSpPr>
          <p:cNvPr id="3157" name="Google Shape;3157;p37"/>
          <p:cNvSpPr txBox="1"/>
          <p:nvPr>
            <p:ph idx="2" type="body"/>
          </p:nvPr>
        </p:nvSpPr>
        <p:spPr>
          <a:xfrm>
            <a:off x="723901" y="974767"/>
            <a:ext cx="1117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s"/>
              <a:t>03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p38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s"/>
              <a:t>Dashboard</a:t>
            </a:r>
            <a:endParaRPr/>
          </a:p>
        </p:txBody>
      </p:sp>
      <p:pic>
        <p:nvPicPr>
          <p:cNvPr id="3163" name="Google Shape;31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275" y="1108550"/>
            <a:ext cx="7574327" cy="40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7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39"/>
          <p:cNvSpPr txBox="1"/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s"/>
              <a:t>Answering the questions</a:t>
            </a:r>
            <a:endParaRPr/>
          </a:p>
        </p:txBody>
      </p:sp>
      <p:sp>
        <p:nvSpPr>
          <p:cNvPr id="3169" name="Google Shape;3169;p39"/>
          <p:cNvSpPr txBox="1"/>
          <p:nvPr/>
        </p:nvSpPr>
        <p:spPr>
          <a:xfrm flipH="1">
            <a:off x="1168625" y="1450800"/>
            <a:ext cx="41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s"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Department and job role</a:t>
            </a:r>
            <a:endParaRPr b="0" i="0" sz="24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170" name="Google Shape;3170;p39"/>
          <p:cNvSpPr txBox="1"/>
          <p:nvPr/>
        </p:nvSpPr>
        <p:spPr>
          <a:xfrm flipH="1">
            <a:off x="1168450" y="3359850"/>
            <a:ext cx="275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s"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Junior or senior</a:t>
            </a:r>
            <a:endParaRPr b="0" i="0" sz="24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171" name="Google Shape;3171;p39"/>
          <p:cNvSpPr txBox="1"/>
          <p:nvPr/>
        </p:nvSpPr>
        <p:spPr>
          <a:xfrm flipH="1">
            <a:off x="1168223" y="2398503"/>
            <a:ext cx="233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s"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Salary range</a:t>
            </a:r>
            <a:endParaRPr b="0" i="0" sz="24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172" name="Google Shape;3172;p39"/>
          <p:cNvSpPr txBox="1"/>
          <p:nvPr/>
        </p:nvSpPr>
        <p:spPr>
          <a:xfrm flipH="1">
            <a:off x="1168376" y="1709000"/>
            <a:ext cx="46116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R&amp;D leads the numbers, followed by sales. Laboratory roles have more attrition, while almost all of the sales team have it.</a:t>
            </a:r>
            <a:endParaRPr b="0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73" name="Google Shape;3173;p39"/>
          <p:cNvSpPr txBox="1"/>
          <p:nvPr/>
        </p:nvSpPr>
        <p:spPr>
          <a:xfrm flipH="1">
            <a:off x="1168225" y="3618050"/>
            <a:ext cx="2498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Almost all the attrition comes from employees at the junior level, with ages between 25-35.</a:t>
            </a:r>
            <a:endParaRPr b="0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74" name="Google Shape;3174;p39"/>
          <p:cNvSpPr txBox="1"/>
          <p:nvPr/>
        </p:nvSpPr>
        <p:spPr>
          <a:xfrm flipH="1">
            <a:off x="1168100" y="2656700"/>
            <a:ext cx="2498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Most of the attrition comes from a salary range between 2k and 3k.</a:t>
            </a:r>
            <a:endParaRPr b="0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75" name="Google Shape;3175;p39"/>
          <p:cNvSpPr/>
          <p:nvPr/>
        </p:nvSpPr>
        <p:spPr>
          <a:xfrm>
            <a:off x="723901" y="1430192"/>
            <a:ext cx="384900" cy="384900"/>
          </a:xfrm>
          <a:prstGeom prst="round1Rect">
            <a:avLst>
              <a:gd fmla="val 3172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6" name="Google Shape;3176;p39"/>
          <p:cNvSpPr/>
          <p:nvPr/>
        </p:nvSpPr>
        <p:spPr>
          <a:xfrm>
            <a:off x="723901" y="2372476"/>
            <a:ext cx="384900" cy="384900"/>
          </a:xfrm>
          <a:prstGeom prst="round1Rect">
            <a:avLst>
              <a:gd fmla="val 3172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7" name="Google Shape;3177;p39"/>
          <p:cNvSpPr/>
          <p:nvPr/>
        </p:nvSpPr>
        <p:spPr>
          <a:xfrm>
            <a:off x="723901" y="3335232"/>
            <a:ext cx="384900" cy="384900"/>
          </a:xfrm>
          <a:prstGeom prst="round1Rect">
            <a:avLst>
              <a:gd fmla="val 3172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40"/>
          <p:cNvSpPr/>
          <p:nvPr/>
        </p:nvSpPr>
        <p:spPr>
          <a:xfrm>
            <a:off x="723900" y="979884"/>
            <a:ext cx="1090800" cy="800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3" name="Google Shape;3183;p40"/>
          <p:cNvSpPr txBox="1"/>
          <p:nvPr>
            <p:ph type="title"/>
          </p:nvPr>
        </p:nvSpPr>
        <p:spPr>
          <a:xfrm>
            <a:off x="723900" y="1971470"/>
            <a:ext cx="6883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/>
              <a:t>Recommendations</a:t>
            </a:r>
            <a:endParaRPr/>
          </a:p>
        </p:txBody>
      </p:sp>
      <p:sp>
        <p:nvSpPr>
          <p:cNvPr id="3184" name="Google Shape;3184;p40"/>
          <p:cNvSpPr txBox="1"/>
          <p:nvPr>
            <p:ph idx="2" type="body"/>
          </p:nvPr>
        </p:nvSpPr>
        <p:spPr>
          <a:xfrm>
            <a:off x="723901" y="974767"/>
            <a:ext cx="1117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41"/>
          <p:cNvSpPr txBox="1"/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s"/>
              <a:t>A few suggestions</a:t>
            </a:r>
            <a:endParaRPr/>
          </a:p>
        </p:txBody>
      </p:sp>
      <p:sp>
        <p:nvSpPr>
          <p:cNvPr id="3190" name="Google Shape;3190;p41"/>
          <p:cNvSpPr txBox="1"/>
          <p:nvPr/>
        </p:nvSpPr>
        <p:spPr>
          <a:xfrm flipH="1">
            <a:off x="1168625" y="1450800"/>
            <a:ext cx="41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s"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Revisit onboarding</a:t>
            </a:r>
            <a:endParaRPr b="0" i="0" sz="24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191" name="Google Shape;3191;p41"/>
          <p:cNvSpPr txBox="1"/>
          <p:nvPr/>
        </p:nvSpPr>
        <p:spPr>
          <a:xfrm flipH="1">
            <a:off x="1168475" y="3359850"/>
            <a:ext cx="324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s"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Discuss conditions</a:t>
            </a:r>
            <a:endParaRPr b="0" i="0" sz="24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192" name="Google Shape;3192;p41"/>
          <p:cNvSpPr txBox="1"/>
          <p:nvPr/>
        </p:nvSpPr>
        <p:spPr>
          <a:xfrm flipH="1">
            <a:off x="1168223" y="2398503"/>
            <a:ext cx="233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s"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Career path</a:t>
            </a:r>
            <a:endParaRPr b="0" i="0" sz="24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193" name="Google Shape;3193;p41"/>
          <p:cNvSpPr txBox="1"/>
          <p:nvPr/>
        </p:nvSpPr>
        <p:spPr>
          <a:xfrm flipH="1">
            <a:off x="1168376" y="1709000"/>
            <a:ext cx="46116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Create and improve the onboarding training of junior and new employees.</a:t>
            </a:r>
            <a:endParaRPr b="0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94" name="Google Shape;3194;p41"/>
          <p:cNvSpPr txBox="1"/>
          <p:nvPr/>
        </p:nvSpPr>
        <p:spPr>
          <a:xfrm flipH="1">
            <a:off x="1168175" y="3618050"/>
            <a:ext cx="3085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Discuss with the R&amp;D and sales teams different ways to </a:t>
            </a: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improve</a:t>
            </a: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their conditions and avoid </a:t>
            </a: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losing</a:t>
            </a: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talent already trained.</a:t>
            </a:r>
            <a:endParaRPr b="0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95" name="Google Shape;3195;p41"/>
          <p:cNvSpPr txBox="1"/>
          <p:nvPr/>
        </p:nvSpPr>
        <p:spPr>
          <a:xfrm flipH="1">
            <a:off x="1168200" y="2663525"/>
            <a:ext cx="2850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Offer the junior employees a career path to keep them engaged.</a:t>
            </a:r>
            <a:endParaRPr b="0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96" name="Google Shape;3196;p41"/>
          <p:cNvSpPr/>
          <p:nvPr/>
        </p:nvSpPr>
        <p:spPr>
          <a:xfrm>
            <a:off x="723901" y="1430192"/>
            <a:ext cx="384900" cy="384900"/>
          </a:xfrm>
          <a:prstGeom prst="round1Rect">
            <a:avLst>
              <a:gd fmla="val 3172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7" name="Google Shape;3197;p41"/>
          <p:cNvSpPr/>
          <p:nvPr/>
        </p:nvSpPr>
        <p:spPr>
          <a:xfrm>
            <a:off x="723901" y="2372476"/>
            <a:ext cx="384900" cy="384900"/>
          </a:xfrm>
          <a:prstGeom prst="round1Rect">
            <a:avLst>
              <a:gd fmla="val 3172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8" name="Google Shape;3198;p41"/>
          <p:cNvSpPr/>
          <p:nvPr/>
        </p:nvSpPr>
        <p:spPr>
          <a:xfrm>
            <a:off x="723901" y="3335232"/>
            <a:ext cx="384900" cy="384900"/>
          </a:xfrm>
          <a:prstGeom prst="round1Rect">
            <a:avLst>
              <a:gd fmla="val 3172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p42"/>
          <p:cNvSpPr txBox="1"/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3204" name="Google Shape;3204;p42"/>
          <p:cNvSpPr txBox="1"/>
          <p:nvPr>
            <p:ph idx="1" type="body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86"/>
              <a:buNone/>
            </a:pPr>
            <a:r>
              <a:rPr lang="es" sz="2100"/>
              <a:t>Does anyone have any questions?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86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86"/>
              <a:buNone/>
            </a:pPr>
            <a:r>
              <a:rPr lang="es"/>
              <a:t>Check the web app at </a:t>
            </a:r>
            <a:r>
              <a:rPr lang="es" u="sng">
                <a:solidFill>
                  <a:schemeClr val="hlink"/>
                </a:solidFill>
                <a:hlinkClick r:id="rId3"/>
              </a:rPr>
              <a:t>Streamlit</a:t>
            </a:r>
            <a:endParaRPr/>
          </a:p>
        </p:txBody>
      </p:sp>
      <p:sp>
        <p:nvSpPr>
          <p:cNvPr id="3205" name="Google Shape;3205;p42"/>
          <p:cNvSpPr txBox="1"/>
          <p:nvPr/>
        </p:nvSpPr>
        <p:spPr>
          <a:xfrm>
            <a:off x="3596800" y="4229250"/>
            <a:ext cx="4125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4"/>
              </a:rPr>
              <a:t>Business illustrations by Storyset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29"/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7" name="Google Shape;2907;p29"/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8" name="Google Shape;2908;p29"/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9" name="Google Shape;2909;p29"/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0" name="Google Shape;2910;p29"/>
          <p:cNvSpPr txBox="1"/>
          <p:nvPr>
            <p:ph idx="1" type="body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s"/>
              <a:t>Business questions</a:t>
            </a:r>
            <a:endParaRPr/>
          </a:p>
        </p:txBody>
      </p:sp>
      <p:sp>
        <p:nvSpPr>
          <p:cNvPr id="2911" name="Google Shape;2911;p29"/>
          <p:cNvSpPr txBox="1"/>
          <p:nvPr>
            <p:ph idx="2" type="body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/>
              <a:t>Objectives</a:t>
            </a:r>
            <a:endParaRPr/>
          </a:p>
        </p:txBody>
      </p:sp>
      <p:sp>
        <p:nvSpPr>
          <p:cNvPr id="2912" name="Google Shape;2912;p29"/>
          <p:cNvSpPr txBox="1"/>
          <p:nvPr>
            <p:ph idx="3" type="body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913" name="Google Shape;2913;p29"/>
          <p:cNvSpPr txBox="1"/>
          <p:nvPr>
            <p:ph idx="4" type="body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s"/>
              <a:t>Data handling and machine learning process</a:t>
            </a:r>
            <a:endParaRPr/>
          </a:p>
        </p:txBody>
      </p:sp>
      <p:sp>
        <p:nvSpPr>
          <p:cNvPr id="2914" name="Google Shape;2914;p29"/>
          <p:cNvSpPr txBox="1"/>
          <p:nvPr>
            <p:ph idx="5" type="body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/>
              <a:t>Process</a:t>
            </a:r>
            <a:endParaRPr/>
          </a:p>
        </p:txBody>
      </p:sp>
      <p:sp>
        <p:nvSpPr>
          <p:cNvPr id="2915" name="Google Shape;2915;p29"/>
          <p:cNvSpPr txBox="1"/>
          <p:nvPr>
            <p:ph idx="6" type="body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916" name="Google Shape;2916;p29"/>
          <p:cNvSpPr txBox="1"/>
          <p:nvPr>
            <p:ph idx="7" type="body"/>
          </p:nvPr>
        </p:nvSpPr>
        <p:spPr>
          <a:xfrm>
            <a:off x="5024128" y="4065218"/>
            <a:ext cx="2867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s"/>
              <a:t>Possible ways to deal with the attrition</a:t>
            </a:r>
            <a:endParaRPr/>
          </a:p>
        </p:txBody>
      </p:sp>
      <p:sp>
        <p:nvSpPr>
          <p:cNvPr id="2917" name="Google Shape;2917;p29"/>
          <p:cNvSpPr txBox="1"/>
          <p:nvPr>
            <p:ph idx="8" type="body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/>
              <a:t>Recommendations</a:t>
            </a:r>
            <a:endParaRPr/>
          </a:p>
        </p:txBody>
      </p:sp>
      <p:sp>
        <p:nvSpPr>
          <p:cNvPr id="2918" name="Google Shape;2918;p29"/>
          <p:cNvSpPr txBox="1"/>
          <p:nvPr>
            <p:ph idx="9" type="body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919" name="Google Shape;2919;p29"/>
          <p:cNvSpPr txBox="1"/>
          <p:nvPr>
            <p:ph idx="13" type="body"/>
          </p:nvPr>
        </p:nvSpPr>
        <p:spPr>
          <a:xfrm>
            <a:off x="1252228" y="4065257"/>
            <a:ext cx="2867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s"/>
              <a:t>Discussing the causes of attrition</a:t>
            </a:r>
            <a:endParaRPr/>
          </a:p>
        </p:txBody>
      </p:sp>
      <p:sp>
        <p:nvSpPr>
          <p:cNvPr id="2920" name="Google Shape;2920;p29"/>
          <p:cNvSpPr txBox="1"/>
          <p:nvPr>
            <p:ph idx="14" type="body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/>
              <a:t>Analysis Findings</a:t>
            </a:r>
            <a:endParaRPr/>
          </a:p>
        </p:txBody>
      </p:sp>
      <p:sp>
        <p:nvSpPr>
          <p:cNvPr id="2921" name="Google Shape;2921;p29"/>
          <p:cNvSpPr txBox="1"/>
          <p:nvPr>
            <p:ph idx="15" type="body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922" name="Google Shape;2922;p29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30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8" name="Google Shape;2928;p30"/>
          <p:cNvSpPr txBox="1"/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/>
              <a:t>Objectives</a:t>
            </a:r>
            <a:endParaRPr/>
          </a:p>
        </p:txBody>
      </p:sp>
      <p:sp>
        <p:nvSpPr>
          <p:cNvPr id="2929" name="Google Shape;2929;p30"/>
          <p:cNvSpPr txBox="1"/>
          <p:nvPr>
            <p:ph idx="2" type="body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s"/>
              <a:t>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31"/>
          <p:cNvSpPr txBox="1"/>
          <p:nvPr>
            <p:ph idx="1" type="body"/>
          </p:nvPr>
        </p:nvSpPr>
        <p:spPr>
          <a:xfrm>
            <a:off x="723900" y="1329450"/>
            <a:ext cx="4328100" cy="3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s" sz="1300"/>
              <a:t>As management send us the project, we formulated the following questions:</a:t>
            </a:r>
            <a:br>
              <a:rPr lang="es" sz="1300"/>
            </a:br>
            <a:endParaRPr sz="1300"/>
          </a:p>
          <a:p>
            <a:pPr indent="-635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s" sz="1300"/>
              <a:t>In which </a:t>
            </a:r>
            <a:r>
              <a:rPr b="1" lang="es" sz="1300"/>
              <a:t>department </a:t>
            </a:r>
            <a:r>
              <a:rPr lang="es" sz="1300"/>
              <a:t>do we have more attrition?</a:t>
            </a:r>
            <a:r>
              <a:rPr lang="es" sz="1300"/>
              <a:t> </a:t>
            </a:r>
            <a:endParaRPr sz="1300"/>
          </a:p>
          <a:p>
            <a:pPr indent="-635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s" sz="1300"/>
              <a:t>What </a:t>
            </a:r>
            <a:r>
              <a:rPr b="1" lang="es" sz="1300"/>
              <a:t>role </a:t>
            </a:r>
            <a:r>
              <a:rPr lang="es" sz="1300"/>
              <a:t>has the </a:t>
            </a:r>
            <a:r>
              <a:rPr lang="es" sz="1300"/>
              <a:t>more </a:t>
            </a:r>
            <a:r>
              <a:rPr lang="es" sz="1300"/>
              <a:t>attrition?</a:t>
            </a:r>
            <a:endParaRPr sz="1300"/>
          </a:p>
          <a:p>
            <a:pPr indent="-635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s" sz="1300"/>
              <a:t>What’s the </a:t>
            </a:r>
            <a:r>
              <a:rPr b="1" lang="es" sz="1300"/>
              <a:t>salary range</a:t>
            </a:r>
            <a:r>
              <a:rPr lang="es" sz="1300"/>
              <a:t> with </a:t>
            </a:r>
            <a:r>
              <a:rPr b="1" lang="es" sz="1300"/>
              <a:t>more </a:t>
            </a:r>
            <a:r>
              <a:rPr lang="es" sz="1300"/>
              <a:t>attrition?</a:t>
            </a:r>
            <a:endParaRPr sz="1300"/>
          </a:p>
          <a:p>
            <a:pPr indent="-635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s" sz="1300"/>
              <a:t>Does attrition affect more our </a:t>
            </a:r>
            <a:r>
              <a:rPr b="1" lang="es" sz="1300"/>
              <a:t>juniors</a:t>
            </a:r>
            <a:r>
              <a:rPr lang="es" sz="1300"/>
              <a:t> or </a:t>
            </a:r>
            <a:r>
              <a:rPr b="1" lang="es" sz="1300"/>
              <a:t>seniors</a:t>
            </a:r>
            <a:r>
              <a:rPr lang="es" sz="1300"/>
              <a:t>?</a:t>
            </a:r>
            <a:endParaRPr sz="1300"/>
          </a:p>
          <a:p>
            <a:pPr indent="-635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s" sz="1300"/>
              <a:t>Does working </a:t>
            </a:r>
            <a:r>
              <a:rPr b="1" lang="es" sz="1300"/>
              <a:t>overtime </a:t>
            </a:r>
            <a:r>
              <a:rPr lang="es" sz="1300"/>
              <a:t>affect attrition?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35" name="Google Shape;2935;p31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Business</a:t>
            </a:r>
            <a:r>
              <a:rPr lang="es"/>
              <a:t> questions</a:t>
            </a:r>
            <a:endParaRPr/>
          </a:p>
        </p:txBody>
      </p:sp>
      <p:pic>
        <p:nvPicPr>
          <p:cNvPr id="2936" name="Google Shape;2936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454" l="0" r="0" t="7446"/>
          <a:stretch/>
        </p:blipFill>
        <p:spPr>
          <a:xfrm>
            <a:off x="5124450" y="1337435"/>
            <a:ext cx="3295800" cy="2804700"/>
          </a:xfrm>
          <a:prstGeom prst="roundRect">
            <a:avLst>
              <a:gd fmla="val 7665" name="adj"/>
            </a:avLst>
          </a:prstGeom>
          <a:noFill/>
          <a:ln>
            <a:noFill/>
          </a:ln>
        </p:spPr>
      </p:pic>
      <p:grpSp>
        <p:nvGrpSpPr>
          <p:cNvPr id="2937" name="Google Shape;2937;p31"/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2938" name="Google Shape;2938;p31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31"/>
            <p:cNvSpPr/>
            <p:nvPr/>
          </p:nvSpPr>
          <p:spPr>
            <a:xfrm>
              <a:off x="1231442" y="614221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31"/>
            <p:cNvSpPr/>
            <p:nvPr/>
          </p:nvSpPr>
          <p:spPr>
            <a:xfrm>
              <a:off x="1160075" y="685588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31"/>
            <p:cNvSpPr/>
            <p:nvPr/>
          </p:nvSpPr>
          <p:spPr>
            <a:xfrm>
              <a:off x="1088707" y="756956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31"/>
            <p:cNvSpPr/>
            <p:nvPr/>
          </p:nvSpPr>
          <p:spPr>
            <a:xfrm>
              <a:off x="1019439" y="828324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31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31"/>
            <p:cNvSpPr/>
            <p:nvPr/>
          </p:nvSpPr>
          <p:spPr>
            <a:xfrm>
              <a:off x="876704" y="968960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31"/>
            <p:cNvSpPr/>
            <p:nvPr/>
          </p:nvSpPr>
          <p:spPr>
            <a:xfrm>
              <a:off x="805336" y="1040328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31"/>
            <p:cNvSpPr/>
            <p:nvPr/>
          </p:nvSpPr>
          <p:spPr>
            <a:xfrm>
              <a:off x="733969" y="1111695"/>
              <a:ext cx="482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31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31"/>
            <p:cNvSpPr/>
            <p:nvPr/>
          </p:nvSpPr>
          <p:spPr>
            <a:xfrm>
              <a:off x="1174769" y="557547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31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31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31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31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31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31"/>
            <p:cNvSpPr/>
            <p:nvPr/>
          </p:nvSpPr>
          <p:spPr>
            <a:xfrm>
              <a:off x="748662" y="983653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31"/>
            <p:cNvSpPr/>
            <p:nvPr/>
          </p:nvSpPr>
          <p:spPr>
            <a:xfrm>
              <a:off x="677294" y="1052922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31"/>
            <p:cNvSpPr/>
            <p:nvPr/>
          </p:nvSpPr>
          <p:spPr>
            <a:xfrm>
              <a:off x="1187363" y="427407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31"/>
            <p:cNvSpPr/>
            <p:nvPr/>
          </p:nvSpPr>
          <p:spPr>
            <a:xfrm>
              <a:off x="1115995" y="498774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31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31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31"/>
            <p:cNvSpPr/>
            <p:nvPr/>
          </p:nvSpPr>
          <p:spPr>
            <a:xfrm>
              <a:off x="901893" y="710777"/>
              <a:ext cx="48279" cy="482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31"/>
            <p:cNvSpPr/>
            <p:nvPr/>
          </p:nvSpPr>
          <p:spPr>
            <a:xfrm>
              <a:off x="832623" y="782145"/>
              <a:ext cx="46179" cy="482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31"/>
            <p:cNvSpPr/>
            <p:nvPr/>
          </p:nvSpPr>
          <p:spPr>
            <a:xfrm>
              <a:off x="761256" y="853512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31"/>
            <p:cNvSpPr/>
            <p:nvPr/>
          </p:nvSpPr>
          <p:spPr>
            <a:xfrm>
              <a:off x="689888" y="924880"/>
              <a:ext cx="48279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31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31"/>
            <p:cNvSpPr/>
            <p:nvPr/>
          </p:nvSpPr>
          <p:spPr>
            <a:xfrm>
              <a:off x="1128589" y="370732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31"/>
            <p:cNvSpPr/>
            <p:nvPr/>
          </p:nvSpPr>
          <p:spPr>
            <a:xfrm>
              <a:off x="1057221" y="44000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31"/>
            <p:cNvSpPr/>
            <p:nvPr/>
          </p:nvSpPr>
          <p:spPr>
            <a:xfrm>
              <a:off x="985854" y="51136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31"/>
            <p:cNvSpPr/>
            <p:nvPr/>
          </p:nvSpPr>
          <p:spPr>
            <a:xfrm>
              <a:off x="916585" y="58273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31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31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31"/>
            <p:cNvSpPr/>
            <p:nvPr/>
          </p:nvSpPr>
          <p:spPr>
            <a:xfrm>
              <a:off x="702483" y="796839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31"/>
            <p:cNvSpPr/>
            <p:nvPr/>
          </p:nvSpPr>
          <p:spPr>
            <a:xfrm>
              <a:off x="631115" y="86610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31"/>
            <p:cNvSpPr/>
            <p:nvPr/>
          </p:nvSpPr>
          <p:spPr>
            <a:xfrm>
              <a:off x="559747" y="93747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31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31"/>
            <p:cNvSpPr/>
            <p:nvPr/>
          </p:nvSpPr>
          <p:spPr>
            <a:xfrm>
              <a:off x="1000547" y="383327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31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31"/>
            <p:cNvSpPr/>
            <p:nvPr/>
          </p:nvSpPr>
          <p:spPr>
            <a:xfrm>
              <a:off x="857812" y="523963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31"/>
            <p:cNvSpPr/>
            <p:nvPr/>
          </p:nvSpPr>
          <p:spPr>
            <a:xfrm>
              <a:off x="786444" y="595330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31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31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31"/>
            <p:cNvSpPr/>
            <p:nvPr/>
          </p:nvSpPr>
          <p:spPr>
            <a:xfrm>
              <a:off x="574441" y="8094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31"/>
            <p:cNvSpPr/>
            <p:nvPr/>
          </p:nvSpPr>
          <p:spPr>
            <a:xfrm>
              <a:off x="503073" y="880800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31"/>
            <p:cNvSpPr/>
            <p:nvPr/>
          </p:nvSpPr>
          <p:spPr>
            <a:xfrm>
              <a:off x="1013141" y="25318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31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31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31"/>
            <p:cNvSpPr/>
            <p:nvPr/>
          </p:nvSpPr>
          <p:spPr>
            <a:xfrm>
              <a:off x="799039" y="467288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1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31"/>
            <p:cNvSpPr/>
            <p:nvPr/>
          </p:nvSpPr>
          <p:spPr>
            <a:xfrm>
              <a:off x="658403" y="60792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31"/>
            <p:cNvSpPr/>
            <p:nvPr/>
          </p:nvSpPr>
          <p:spPr>
            <a:xfrm>
              <a:off x="587035" y="67929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31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31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31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31"/>
            <p:cNvSpPr/>
            <p:nvPr/>
          </p:nvSpPr>
          <p:spPr>
            <a:xfrm>
              <a:off x="885100" y="267879"/>
              <a:ext cx="46179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31"/>
            <p:cNvSpPr/>
            <p:nvPr/>
          </p:nvSpPr>
          <p:spPr>
            <a:xfrm>
              <a:off x="813732" y="337148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31"/>
            <p:cNvSpPr/>
            <p:nvPr/>
          </p:nvSpPr>
          <p:spPr>
            <a:xfrm>
              <a:off x="742364" y="408515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31"/>
            <p:cNvSpPr/>
            <p:nvPr/>
          </p:nvSpPr>
          <p:spPr>
            <a:xfrm>
              <a:off x="670997" y="47988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31"/>
            <p:cNvSpPr/>
            <p:nvPr/>
          </p:nvSpPr>
          <p:spPr>
            <a:xfrm>
              <a:off x="599629" y="55125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31"/>
            <p:cNvSpPr/>
            <p:nvPr/>
          </p:nvSpPr>
          <p:spPr>
            <a:xfrm>
              <a:off x="528262" y="622618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31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31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31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31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31"/>
            <p:cNvSpPr/>
            <p:nvPr/>
          </p:nvSpPr>
          <p:spPr>
            <a:xfrm>
              <a:off x="754959" y="280473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31"/>
            <p:cNvSpPr/>
            <p:nvPr/>
          </p:nvSpPr>
          <p:spPr>
            <a:xfrm>
              <a:off x="683591" y="351841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31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31"/>
            <p:cNvSpPr/>
            <p:nvPr/>
          </p:nvSpPr>
          <p:spPr>
            <a:xfrm>
              <a:off x="542955" y="492477"/>
              <a:ext cx="46179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31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31"/>
            <p:cNvSpPr/>
            <p:nvPr/>
          </p:nvSpPr>
          <p:spPr>
            <a:xfrm>
              <a:off x="400220" y="63521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31"/>
            <p:cNvSpPr/>
            <p:nvPr/>
          </p:nvSpPr>
          <p:spPr>
            <a:xfrm>
              <a:off x="328852" y="70658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31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31"/>
            <p:cNvSpPr/>
            <p:nvPr/>
          </p:nvSpPr>
          <p:spPr>
            <a:xfrm>
              <a:off x="767553" y="150333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31"/>
            <p:cNvSpPr/>
            <p:nvPr/>
          </p:nvSpPr>
          <p:spPr>
            <a:xfrm>
              <a:off x="696185" y="22170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31"/>
            <p:cNvSpPr/>
            <p:nvPr/>
          </p:nvSpPr>
          <p:spPr>
            <a:xfrm>
              <a:off x="626917" y="293068"/>
              <a:ext cx="46179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31"/>
            <p:cNvSpPr/>
            <p:nvPr/>
          </p:nvSpPr>
          <p:spPr>
            <a:xfrm>
              <a:off x="555549" y="36443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31"/>
            <p:cNvSpPr/>
            <p:nvPr/>
          </p:nvSpPr>
          <p:spPr>
            <a:xfrm>
              <a:off x="484182" y="435803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31"/>
            <p:cNvSpPr/>
            <p:nvPr/>
          </p:nvSpPr>
          <p:spPr>
            <a:xfrm>
              <a:off x="412814" y="507170"/>
              <a:ext cx="48278" cy="46179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31"/>
            <p:cNvSpPr/>
            <p:nvPr/>
          </p:nvSpPr>
          <p:spPr>
            <a:xfrm>
              <a:off x="341447" y="576439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31"/>
            <p:cNvSpPr/>
            <p:nvPr/>
          </p:nvSpPr>
          <p:spPr>
            <a:xfrm>
              <a:off x="270079" y="64780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31"/>
            <p:cNvSpPr/>
            <p:nvPr/>
          </p:nvSpPr>
          <p:spPr>
            <a:xfrm>
              <a:off x="782246" y="22291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31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31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31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31"/>
            <p:cNvSpPr/>
            <p:nvPr/>
          </p:nvSpPr>
          <p:spPr>
            <a:xfrm>
              <a:off x="496776" y="305662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31"/>
            <p:cNvSpPr/>
            <p:nvPr/>
          </p:nvSpPr>
          <p:spPr>
            <a:xfrm>
              <a:off x="425408" y="377030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31"/>
            <p:cNvSpPr/>
            <p:nvPr/>
          </p:nvSpPr>
          <p:spPr>
            <a:xfrm>
              <a:off x="356140" y="448397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31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31"/>
            <p:cNvSpPr/>
            <p:nvPr/>
          </p:nvSpPr>
          <p:spPr>
            <a:xfrm>
              <a:off x="213405" y="591132"/>
              <a:ext cx="48278" cy="46179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31"/>
            <p:cNvSpPr/>
            <p:nvPr/>
          </p:nvSpPr>
          <p:spPr>
            <a:xfrm>
              <a:off x="723473" y="-36482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31"/>
            <p:cNvSpPr/>
            <p:nvPr/>
          </p:nvSpPr>
          <p:spPr>
            <a:xfrm>
              <a:off x="652105" y="34885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31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31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31"/>
            <p:cNvSpPr/>
            <p:nvPr/>
          </p:nvSpPr>
          <p:spPr>
            <a:xfrm>
              <a:off x="440102" y="248988"/>
              <a:ext cx="46179" cy="46179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31"/>
            <p:cNvSpPr/>
            <p:nvPr/>
          </p:nvSpPr>
          <p:spPr>
            <a:xfrm>
              <a:off x="368734" y="318256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31"/>
            <p:cNvSpPr/>
            <p:nvPr/>
          </p:nvSpPr>
          <p:spPr>
            <a:xfrm>
              <a:off x="297367" y="389624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31"/>
            <p:cNvSpPr/>
            <p:nvPr/>
          </p:nvSpPr>
          <p:spPr>
            <a:xfrm>
              <a:off x="225999" y="46099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31"/>
            <p:cNvSpPr/>
            <p:nvPr/>
          </p:nvSpPr>
          <p:spPr>
            <a:xfrm>
              <a:off x="154631" y="532359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31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31"/>
            <p:cNvSpPr/>
            <p:nvPr/>
          </p:nvSpPr>
          <p:spPr>
            <a:xfrm>
              <a:off x="593332" y="-23888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31"/>
            <p:cNvSpPr/>
            <p:nvPr/>
          </p:nvSpPr>
          <p:spPr>
            <a:xfrm>
              <a:off x="524064" y="47479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31"/>
            <p:cNvSpPr/>
            <p:nvPr/>
          </p:nvSpPr>
          <p:spPr>
            <a:xfrm>
              <a:off x="452696" y="118847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31"/>
            <p:cNvSpPr/>
            <p:nvPr/>
          </p:nvSpPr>
          <p:spPr>
            <a:xfrm>
              <a:off x="381328" y="19021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31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31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31"/>
            <p:cNvSpPr/>
            <p:nvPr/>
          </p:nvSpPr>
          <p:spPr>
            <a:xfrm>
              <a:off x="167226" y="404317"/>
              <a:ext cx="48278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31"/>
            <p:cNvSpPr/>
            <p:nvPr/>
          </p:nvSpPr>
          <p:spPr>
            <a:xfrm>
              <a:off x="97957" y="473586"/>
              <a:ext cx="46179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31"/>
            <p:cNvSpPr/>
            <p:nvPr/>
          </p:nvSpPr>
          <p:spPr>
            <a:xfrm>
              <a:off x="608025" y="-151930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31"/>
            <p:cNvSpPr/>
            <p:nvPr/>
          </p:nvSpPr>
          <p:spPr>
            <a:xfrm>
              <a:off x="536658" y="-80562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31"/>
            <p:cNvSpPr/>
            <p:nvPr/>
          </p:nvSpPr>
          <p:spPr>
            <a:xfrm>
              <a:off x="465290" y="-9195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31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31"/>
            <p:cNvSpPr/>
            <p:nvPr/>
          </p:nvSpPr>
          <p:spPr>
            <a:xfrm>
              <a:off x="322555" y="131441"/>
              <a:ext cx="48278" cy="48278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31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31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31"/>
            <p:cNvSpPr/>
            <p:nvPr/>
          </p:nvSpPr>
          <p:spPr>
            <a:xfrm>
              <a:off x="110552" y="345544"/>
              <a:ext cx="48278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31"/>
            <p:cNvSpPr/>
            <p:nvPr/>
          </p:nvSpPr>
          <p:spPr>
            <a:xfrm>
              <a:off x="39184" y="416911"/>
              <a:ext cx="48278" cy="48278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32"/>
          <p:cNvSpPr txBox="1"/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/>
              <a:t>Prediction</a:t>
            </a:r>
            <a:endParaRPr/>
          </a:p>
        </p:txBody>
      </p:sp>
      <p:sp>
        <p:nvSpPr>
          <p:cNvPr id="3060" name="Google Shape;3060;p32"/>
          <p:cNvSpPr txBox="1"/>
          <p:nvPr>
            <p:ph idx="1" type="body"/>
          </p:nvPr>
        </p:nvSpPr>
        <p:spPr>
          <a:xfrm>
            <a:off x="723900" y="2890648"/>
            <a:ext cx="39981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s"/>
              <a:t>Create a </a:t>
            </a:r>
            <a:r>
              <a:rPr b="1" lang="es"/>
              <a:t>machine learning</a:t>
            </a:r>
            <a:r>
              <a:rPr lang="es"/>
              <a:t> model to predict the </a:t>
            </a:r>
            <a:r>
              <a:rPr b="1" lang="es"/>
              <a:t>attrition</a:t>
            </a:r>
            <a:r>
              <a:rPr lang="es"/>
              <a:t> of </a:t>
            </a:r>
            <a:r>
              <a:rPr b="1" lang="es"/>
              <a:t>new employees</a:t>
            </a:r>
            <a:r>
              <a:rPr lang="es"/>
              <a:t> and deploy a web app for HR to use.</a:t>
            </a:r>
            <a:endParaRPr/>
          </a:p>
        </p:txBody>
      </p:sp>
      <p:pic>
        <p:nvPicPr>
          <p:cNvPr id="3061" name="Google Shape;3061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454" l="0" r="0" t="7446"/>
          <a:stretch/>
        </p:blipFill>
        <p:spPr>
          <a:xfrm>
            <a:off x="5124450" y="1173659"/>
            <a:ext cx="3295800" cy="2804700"/>
          </a:xfrm>
          <a:prstGeom prst="roundRect">
            <a:avLst>
              <a:gd fmla="val 7665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p33"/>
          <p:cNvSpPr/>
          <p:nvPr/>
        </p:nvSpPr>
        <p:spPr>
          <a:xfrm>
            <a:off x="723900" y="979884"/>
            <a:ext cx="1090800" cy="800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33"/>
          <p:cNvSpPr txBox="1"/>
          <p:nvPr>
            <p:ph type="title"/>
          </p:nvPr>
        </p:nvSpPr>
        <p:spPr>
          <a:xfrm>
            <a:off x="723900" y="1971470"/>
            <a:ext cx="6883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/>
              <a:t>Process</a:t>
            </a:r>
            <a:endParaRPr/>
          </a:p>
        </p:txBody>
      </p:sp>
      <p:sp>
        <p:nvSpPr>
          <p:cNvPr id="3068" name="Google Shape;3068;p33"/>
          <p:cNvSpPr txBox="1"/>
          <p:nvPr>
            <p:ph idx="2" type="body"/>
          </p:nvPr>
        </p:nvSpPr>
        <p:spPr>
          <a:xfrm>
            <a:off x="723901" y="974767"/>
            <a:ext cx="1117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s"/>
              <a:t>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p34"/>
          <p:cNvSpPr txBox="1"/>
          <p:nvPr>
            <p:ph idx="1" type="body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s"/>
              <a:t>Explore and manipulate the data using Python to get the first insights</a:t>
            </a:r>
            <a:br>
              <a:rPr lang="es"/>
            </a:br>
            <a:endParaRPr/>
          </a:p>
        </p:txBody>
      </p:sp>
      <p:sp>
        <p:nvSpPr>
          <p:cNvPr id="3074" name="Google Shape;3074;p34"/>
          <p:cNvSpPr txBox="1"/>
          <p:nvPr>
            <p:ph idx="2" type="body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s"/>
              <a:t>Train and deploy the machine learning model.</a:t>
            </a:r>
            <a:endParaRPr/>
          </a:p>
        </p:txBody>
      </p:sp>
      <p:sp>
        <p:nvSpPr>
          <p:cNvPr id="3075" name="Google Shape;3075;p34"/>
          <p:cNvSpPr txBox="1"/>
          <p:nvPr>
            <p:ph idx="3" type="body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 sz="1900"/>
              <a:t>Data Exploration</a:t>
            </a:r>
            <a:endParaRPr sz="1900"/>
          </a:p>
        </p:txBody>
      </p:sp>
      <p:sp>
        <p:nvSpPr>
          <p:cNvPr id="3076" name="Google Shape;3076;p34"/>
          <p:cNvSpPr txBox="1"/>
          <p:nvPr>
            <p:ph idx="4" type="body"/>
          </p:nvPr>
        </p:nvSpPr>
        <p:spPr>
          <a:xfrm>
            <a:off x="3432399" y="2707750"/>
            <a:ext cx="2511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 sz="1900"/>
              <a:t>Create the model</a:t>
            </a:r>
            <a:endParaRPr sz="1900"/>
          </a:p>
        </p:txBody>
      </p:sp>
      <p:sp>
        <p:nvSpPr>
          <p:cNvPr id="3077" name="Google Shape;3077;p34"/>
          <p:cNvSpPr txBox="1"/>
          <p:nvPr>
            <p:ph idx="5" type="body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s"/>
              <a:t>Use Tableau to get insights and show the data.</a:t>
            </a:r>
            <a:endParaRPr/>
          </a:p>
        </p:txBody>
      </p:sp>
      <p:sp>
        <p:nvSpPr>
          <p:cNvPr id="3078" name="Google Shape;3078;p34"/>
          <p:cNvSpPr txBox="1"/>
          <p:nvPr>
            <p:ph idx="6" type="body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 sz="1900"/>
              <a:t>Data Analysis</a:t>
            </a:r>
            <a:endParaRPr sz="1900"/>
          </a:p>
        </p:txBody>
      </p:sp>
      <p:sp>
        <p:nvSpPr>
          <p:cNvPr id="3079" name="Google Shape;3079;p34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Analysis Process</a:t>
            </a:r>
            <a:endParaRPr/>
          </a:p>
        </p:txBody>
      </p:sp>
      <p:sp>
        <p:nvSpPr>
          <p:cNvPr id="3080" name="Google Shape;3080;p34"/>
          <p:cNvSpPr/>
          <p:nvPr/>
        </p:nvSpPr>
        <p:spPr>
          <a:xfrm>
            <a:off x="924931" y="1993516"/>
            <a:ext cx="634620" cy="634620"/>
          </a:xfrm>
          <a:prstGeom prst="round1Rect">
            <a:avLst>
              <a:gd fmla="val 3172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1" name="Google Shape;3081;p34"/>
          <p:cNvSpPr/>
          <p:nvPr/>
        </p:nvSpPr>
        <p:spPr>
          <a:xfrm>
            <a:off x="3511183" y="1993516"/>
            <a:ext cx="634620" cy="634620"/>
          </a:xfrm>
          <a:prstGeom prst="round1Rect">
            <a:avLst>
              <a:gd fmla="val 3172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2" name="Google Shape;3082;p34"/>
          <p:cNvSpPr/>
          <p:nvPr/>
        </p:nvSpPr>
        <p:spPr>
          <a:xfrm>
            <a:off x="6152027" y="1993516"/>
            <a:ext cx="634620" cy="634620"/>
          </a:xfrm>
          <a:prstGeom prst="round1Rect">
            <a:avLst>
              <a:gd fmla="val 3172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3" name="Google Shape;3083;p34"/>
          <p:cNvGrpSpPr/>
          <p:nvPr/>
        </p:nvGrpSpPr>
        <p:grpSpPr>
          <a:xfrm>
            <a:off x="6217883" y="2144637"/>
            <a:ext cx="426329" cy="332375"/>
            <a:chOff x="2611458" y="3816374"/>
            <a:chExt cx="426329" cy="332375"/>
          </a:xfrm>
        </p:grpSpPr>
        <p:sp>
          <p:nvSpPr>
            <p:cNvPr id="3084" name="Google Shape;3084;p34"/>
            <p:cNvSpPr/>
            <p:nvPr/>
          </p:nvSpPr>
          <p:spPr>
            <a:xfrm>
              <a:off x="2611458" y="3816374"/>
              <a:ext cx="426329" cy="332375"/>
            </a:xfrm>
            <a:custGeom>
              <a:rect b="b" l="l" r="r" t="t"/>
              <a:pathLst>
                <a:path extrusionOk="0" h="10443" w="13395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34"/>
            <p:cNvSpPr/>
            <p:nvPr/>
          </p:nvSpPr>
          <p:spPr>
            <a:xfrm>
              <a:off x="2803568" y="3950909"/>
              <a:ext cx="40198" cy="85648"/>
            </a:xfrm>
            <a:custGeom>
              <a:rect b="b" l="l" r="r" t="t"/>
              <a:pathLst>
                <a:path extrusionOk="0" h="2691" w="1263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34"/>
            <p:cNvSpPr/>
            <p:nvPr/>
          </p:nvSpPr>
          <p:spPr>
            <a:xfrm>
              <a:off x="2851691" y="3917935"/>
              <a:ext cx="40580" cy="118621"/>
            </a:xfrm>
            <a:custGeom>
              <a:rect b="b" l="l" r="r" t="t"/>
              <a:pathLst>
                <a:path extrusionOk="0" h="3727" w="1275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34"/>
            <p:cNvSpPr/>
            <p:nvPr/>
          </p:nvSpPr>
          <p:spPr>
            <a:xfrm>
              <a:off x="2900197" y="3934995"/>
              <a:ext cx="40198" cy="101562"/>
            </a:xfrm>
            <a:custGeom>
              <a:rect b="b" l="l" r="r" t="t"/>
              <a:pathLst>
                <a:path extrusionOk="0" h="3191" w="1263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34"/>
            <p:cNvSpPr/>
            <p:nvPr/>
          </p:nvSpPr>
          <p:spPr>
            <a:xfrm>
              <a:off x="2948320" y="3879265"/>
              <a:ext cx="40580" cy="156941"/>
            </a:xfrm>
            <a:custGeom>
              <a:rect b="b" l="l" r="r" t="t"/>
              <a:pathLst>
                <a:path extrusionOk="0" h="4931" w="1275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34"/>
            <p:cNvSpPr/>
            <p:nvPr/>
          </p:nvSpPr>
          <p:spPr>
            <a:xfrm>
              <a:off x="2716807" y="3896325"/>
              <a:ext cx="49269" cy="13304"/>
            </a:xfrm>
            <a:custGeom>
              <a:rect b="b" l="l" r="r" t="t"/>
              <a:pathLst>
                <a:path extrusionOk="0" h="418" w="154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34"/>
            <p:cNvSpPr/>
            <p:nvPr/>
          </p:nvSpPr>
          <p:spPr>
            <a:xfrm>
              <a:off x="2717157" y="3917553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34"/>
            <p:cNvSpPr/>
            <p:nvPr/>
          </p:nvSpPr>
          <p:spPr>
            <a:xfrm>
              <a:off x="2717157" y="3938782"/>
              <a:ext cx="69002" cy="13272"/>
            </a:xfrm>
            <a:custGeom>
              <a:rect b="b" l="l" r="r" t="t"/>
              <a:pathLst>
                <a:path extrusionOk="0" h="417" w="2168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34"/>
            <p:cNvSpPr/>
            <p:nvPr/>
          </p:nvSpPr>
          <p:spPr>
            <a:xfrm>
              <a:off x="2717157" y="3960361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34"/>
            <p:cNvSpPr/>
            <p:nvPr/>
          </p:nvSpPr>
          <p:spPr>
            <a:xfrm>
              <a:off x="2655793" y="4020993"/>
              <a:ext cx="84152" cy="82656"/>
            </a:xfrm>
            <a:custGeom>
              <a:rect b="b" l="l" r="r" t="t"/>
              <a:pathLst>
                <a:path extrusionOk="0" h="2597" w="2644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4" name="Google Shape;3094;p34"/>
          <p:cNvGrpSpPr/>
          <p:nvPr/>
        </p:nvGrpSpPr>
        <p:grpSpPr>
          <a:xfrm>
            <a:off x="3621843" y="2138038"/>
            <a:ext cx="347435" cy="345534"/>
            <a:chOff x="3527780" y="2885263"/>
            <a:chExt cx="347435" cy="345534"/>
          </a:xfrm>
        </p:grpSpPr>
        <p:sp>
          <p:nvSpPr>
            <p:cNvPr id="3095" name="Google Shape;3095;p34"/>
            <p:cNvSpPr/>
            <p:nvPr/>
          </p:nvSpPr>
          <p:spPr>
            <a:xfrm>
              <a:off x="3527780" y="2885263"/>
              <a:ext cx="347435" cy="345534"/>
            </a:xfrm>
            <a:custGeom>
              <a:rect b="b" l="l" r="r" t="t"/>
              <a:pathLst>
                <a:path extrusionOk="0" h="10907" w="10967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34"/>
            <p:cNvSpPr/>
            <p:nvPr/>
          </p:nvSpPr>
          <p:spPr>
            <a:xfrm>
              <a:off x="3599440" y="2956543"/>
              <a:ext cx="204494" cy="204843"/>
            </a:xfrm>
            <a:custGeom>
              <a:rect b="b" l="l" r="r" t="t"/>
              <a:pathLst>
                <a:path extrusionOk="0" h="6466" w="6455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34"/>
            <p:cNvSpPr/>
            <p:nvPr/>
          </p:nvSpPr>
          <p:spPr>
            <a:xfrm>
              <a:off x="3661691" y="3018763"/>
              <a:ext cx="79992" cy="80372"/>
            </a:xfrm>
            <a:custGeom>
              <a:rect b="b" l="l" r="r" t="t"/>
              <a:pathLst>
                <a:path extrusionOk="0" h="2537" w="2525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34"/>
            <p:cNvSpPr/>
            <p:nvPr/>
          </p:nvSpPr>
          <p:spPr>
            <a:xfrm>
              <a:off x="3625101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34"/>
            <p:cNvSpPr/>
            <p:nvPr/>
          </p:nvSpPr>
          <p:spPr>
            <a:xfrm>
              <a:off x="3651522" y="2982552"/>
              <a:ext cx="18881" cy="18533"/>
            </a:xfrm>
            <a:custGeom>
              <a:rect b="b" l="l" r="r" t="t"/>
              <a:pathLst>
                <a:path extrusionOk="0" h="585" w="596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34"/>
            <p:cNvSpPr/>
            <p:nvPr/>
          </p:nvSpPr>
          <p:spPr>
            <a:xfrm>
              <a:off x="367905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34"/>
            <p:cNvSpPr/>
            <p:nvPr/>
          </p:nvSpPr>
          <p:spPr>
            <a:xfrm>
              <a:off x="370582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34"/>
            <p:cNvSpPr/>
            <p:nvPr/>
          </p:nvSpPr>
          <p:spPr>
            <a:xfrm>
              <a:off x="3732591" y="2982552"/>
              <a:ext cx="18533" cy="18533"/>
            </a:xfrm>
            <a:custGeom>
              <a:rect b="b" l="l" r="r" t="t"/>
              <a:pathLst>
                <a:path extrusionOk="0" h="585" w="58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34"/>
            <p:cNvSpPr/>
            <p:nvPr/>
          </p:nvSpPr>
          <p:spPr>
            <a:xfrm>
              <a:off x="3759773" y="2982552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34"/>
            <p:cNvSpPr/>
            <p:nvPr/>
          </p:nvSpPr>
          <p:spPr>
            <a:xfrm>
              <a:off x="3625101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34"/>
            <p:cNvSpPr/>
            <p:nvPr/>
          </p:nvSpPr>
          <p:spPr>
            <a:xfrm>
              <a:off x="3651522" y="3116844"/>
              <a:ext cx="18881" cy="18501"/>
            </a:xfrm>
            <a:custGeom>
              <a:rect b="b" l="l" r="r" t="t"/>
              <a:pathLst>
                <a:path extrusionOk="0" h="584" w="596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34"/>
            <p:cNvSpPr/>
            <p:nvPr/>
          </p:nvSpPr>
          <p:spPr>
            <a:xfrm>
              <a:off x="367905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34"/>
            <p:cNvSpPr/>
            <p:nvPr/>
          </p:nvSpPr>
          <p:spPr>
            <a:xfrm>
              <a:off x="370582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34"/>
            <p:cNvSpPr/>
            <p:nvPr/>
          </p:nvSpPr>
          <p:spPr>
            <a:xfrm>
              <a:off x="3732591" y="3116844"/>
              <a:ext cx="18533" cy="18501"/>
            </a:xfrm>
            <a:custGeom>
              <a:rect b="b" l="l" r="r" t="t"/>
              <a:pathLst>
                <a:path extrusionOk="0" h="584" w="585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34"/>
            <p:cNvSpPr/>
            <p:nvPr/>
          </p:nvSpPr>
          <p:spPr>
            <a:xfrm>
              <a:off x="3759773" y="311684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34"/>
            <p:cNvSpPr/>
            <p:nvPr/>
          </p:nvSpPr>
          <p:spPr>
            <a:xfrm>
              <a:off x="3625101" y="300935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34"/>
            <p:cNvSpPr/>
            <p:nvPr/>
          </p:nvSpPr>
          <p:spPr>
            <a:xfrm>
              <a:off x="3625101" y="3036503"/>
              <a:ext cx="18501" cy="18153"/>
            </a:xfrm>
            <a:custGeom>
              <a:rect b="b" l="l" r="r" t="t"/>
              <a:pathLst>
                <a:path extrusionOk="0" h="573" w="584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34"/>
            <p:cNvSpPr/>
            <p:nvPr/>
          </p:nvSpPr>
          <p:spPr>
            <a:xfrm>
              <a:off x="3625101" y="3063273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34"/>
            <p:cNvSpPr/>
            <p:nvPr/>
          </p:nvSpPr>
          <p:spPr>
            <a:xfrm>
              <a:off x="3625101" y="309007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34"/>
            <p:cNvSpPr/>
            <p:nvPr/>
          </p:nvSpPr>
          <p:spPr>
            <a:xfrm>
              <a:off x="3759773" y="300935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34"/>
            <p:cNvSpPr/>
            <p:nvPr/>
          </p:nvSpPr>
          <p:spPr>
            <a:xfrm>
              <a:off x="3759773" y="3036503"/>
              <a:ext cx="18121" cy="18153"/>
            </a:xfrm>
            <a:custGeom>
              <a:rect b="b" l="l" r="r" t="t"/>
              <a:pathLst>
                <a:path extrusionOk="0" h="573" w="57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34"/>
            <p:cNvSpPr/>
            <p:nvPr/>
          </p:nvSpPr>
          <p:spPr>
            <a:xfrm>
              <a:off x="3759773" y="3063273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34"/>
            <p:cNvSpPr/>
            <p:nvPr/>
          </p:nvSpPr>
          <p:spPr>
            <a:xfrm>
              <a:off x="3759773" y="309007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8" name="Google Shape;3118;p34"/>
          <p:cNvGrpSpPr/>
          <p:nvPr/>
        </p:nvGrpSpPr>
        <p:grpSpPr>
          <a:xfrm>
            <a:off x="1003441" y="2133932"/>
            <a:ext cx="369805" cy="353782"/>
            <a:chOff x="3950316" y="3820307"/>
            <a:chExt cx="369805" cy="353782"/>
          </a:xfrm>
        </p:grpSpPr>
        <p:sp>
          <p:nvSpPr>
            <p:cNvPr id="3119" name="Google Shape;3119;p34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34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34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34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6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p35"/>
          <p:cNvSpPr txBox="1"/>
          <p:nvPr>
            <p:ph idx="1" type="body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s"/>
              <a:t>Heavily </a:t>
            </a:r>
            <a:r>
              <a:rPr lang="es"/>
              <a:t>imbalance</a:t>
            </a:r>
            <a:r>
              <a:rPr lang="es"/>
              <a:t> data. In the future.</a:t>
            </a:r>
            <a:endParaRPr/>
          </a:p>
        </p:txBody>
      </p:sp>
      <p:sp>
        <p:nvSpPr>
          <p:cNvPr id="3128" name="Google Shape;3128;p35"/>
          <p:cNvSpPr txBox="1"/>
          <p:nvPr>
            <p:ph idx="2" type="body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s"/>
              <a:t>The data about the HR department is lacking information about exact roles.</a:t>
            </a:r>
            <a:endParaRPr/>
          </a:p>
        </p:txBody>
      </p:sp>
      <p:sp>
        <p:nvSpPr>
          <p:cNvPr id="3129" name="Google Shape;3129;p35"/>
          <p:cNvSpPr txBox="1"/>
          <p:nvPr>
            <p:ph idx="3" type="body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 sz="1900"/>
              <a:t>Imbalanced</a:t>
            </a:r>
            <a:r>
              <a:rPr lang="es" sz="1900"/>
              <a:t> Data</a:t>
            </a:r>
            <a:endParaRPr sz="1900"/>
          </a:p>
        </p:txBody>
      </p:sp>
      <p:sp>
        <p:nvSpPr>
          <p:cNvPr id="3130" name="Google Shape;3130;p35"/>
          <p:cNvSpPr txBox="1"/>
          <p:nvPr>
            <p:ph idx="4" type="body"/>
          </p:nvPr>
        </p:nvSpPr>
        <p:spPr>
          <a:xfrm>
            <a:off x="5168625" y="2581038"/>
            <a:ext cx="3429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s" sz="1900"/>
              <a:t>Lack of data regarding HR</a:t>
            </a:r>
            <a:endParaRPr sz="1900"/>
          </a:p>
        </p:txBody>
      </p:sp>
      <p:sp>
        <p:nvSpPr>
          <p:cNvPr id="3131" name="Google Shape;3131;p35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Data Exploration</a:t>
            </a:r>
            <a:endParaRPr/>
          </a:p>
        </p:txBody>
      </p:sp>
      <p:sp>
        <p:nvSpPr>
          <p:cNvPr id="3132" name="Google Shape;3132;p35"/>
          <p:cNvSpPr/>
          <p:nvPr/>
        </p:nvSpPr>
        <p:spPr>
          <a:xfrm>
            <a:off x="1621732" y="1856096"/>
            <a:ext cx="634620" cy="634620"/>
          </a:xfrm>
          <a:prstGeom prst="round1Rect">
            <a:avLst>
              <a:gd fmla="val 3172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p35"/>
          <p:cNvSpPr/>
          <p:nvPr/>
        </p:nvSpPr>
        <p:spPr>
          <a:xfrm>
            <a:off x="5257404" y="1856096"/>
            <a:ext cx="634620" cy="634620"/>
          </a:xfrm>
          <a:prstGeom prst="round1Rect">
            <a:avLst>
              <a:gd fmla="val 3172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4" name="Google Shape;3134;p35"/>
          <p:cNvSpPr/>
          <p:nvPr/>
        </p:nvSpPr>
        <p:spPr>
          <a:xfrm>
            <a:off x="7326497" y="-644372"/>
            <a:ext cx="2187206" cy="2575530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Google Shape;3135;p35"/>
          <p:cNvSpPr/>
          <p:nvPr/>
        </p:nvSpPr>
        <p:spPr>
          <a:xfrm>
            <a:off x="1731552" y="1983930"/>
            <a:ext cx="414967" cy="378970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6" name="Google Shape;3136;p35"/>
          <p:cNvGrpSpPr/>
          <p:nvPr/>
        </p:nvGrpSpPr>
        <p:grpSpPr>
          <a:xfrm>
            <a:off x="5370830" y="1995089"/>
            <a:ext cx="407774" cy="356628"/>
            <a:chOff x="4876780" y="2418064"/>
            <a:chExt cx="407774" cy="356628"/>
          </a:xfrm>
        </p:grpSpPr>
        <p:sp>
          <p:nvSpPr>
            <p:cNvPr id="3137" name="Google Shape;3137;p35"/>
            <p:cNvSpPr/>
            <p:nvPr/>
          </p:nvSpPr>
          <p:spPr>
            <a:xfrm>
              <a:off x="4876780" y="2455589"/>
              <a:ext cx="407774" cy="319103"/>
            </a:xfrm>
            <a:custGeom>
              <a:rect b="b" l="l" r="r" t="t"/>
              <a:pathLst>
                <a:path extrusionOk="0" h="10026" w="12812">
                  <a:moveTo>
                    <a:pt x="3608" y="393"/>
                  </a:moveTo>
                  <a:cubicBezTo>
                    <a:pt x="3942" y="393"/>
                    <a:pt x="4216" y="619"/>
                    <a:pt x="4216" y="905"/>
                  </a:cubicBezTo>
                  <a:lnTo>
                    <a:pt x="4216" y="929"/>
                  </a:lnTo>
                  <a:cubicBezTo>
                    <a:pt x="4025" y="857"/>
                    <a:pt x="3811" y="810"/>
                    <a:pt x="3608" y="810"/>
                  </a:cubicBezTo>
                  <a:cubicBezTo>
                    <a:pt x="3382" y="810"/>
                    <a:pt x="3192" y="857"/>
                    <a:pt x="2989" y="929"/>
                  </a:cubicBezTo>
                  <a:lnTo>
                    <a:pt x="2989" y="905"/>
                  </a:lnTo>
                  <a:cubicBezTo>
                    <a:pt x="2989" y="619"/>
                    <a:pt x="3275" y="393"/>
                    <a:pt x="3608" y="393"/>
                  </a:cubicBezTo>
                  <a:close/>
                  <a:moveTo>
                    <a:pt x="3620" y="1179"/>
                  </a:moveTo>
                  <a:cubicBezTo>
                    <a:pt x="4287" y="1179"/>
                    <a:pt x="4835" y="1739"/>
                    <a:pt x="4835" y="2405"/>
                  </a:cubicBezTo>
                  <a:cubicBezTo>
                    <a:pt x="4835" y="2536"/>
                    <a:pt x="4823" y="2655"/>
                    <a:pt x="4775" y="2774"/>
                  </a:cubicBezTo>
                  <a:cubicBezTo>
                    <a:pt x="4239" y="2239"/>
                    <a:pt x="3299" y="2012"/>
                    <a:pt x="3263" y="2012"/>
                  </a:cubicBezTo>
                  <a:cubicBezTo>
                    <a:pt x="3248" y="2009"/>
                    <a:pt x="3233" y="2008"/>
                    <a:pt x="3219" y="2008"/>
                  </a:cubicBezTo>
                  <a:cubicBezTo>
                    <a:pt x="3174" y="2008"/>
                    <a:pt x="3132" y="2021"/>
                    <a:pt x="3096" y="2048"/>
                  </a:cubicBezTo>
                  <a:cubicBezTo>
                    <a:pt x="3049" y="2072"/>
                    <a:pt x="3025" y="2131"/>
                    <a:pt x="3037" y="2191"/>
                  </a:cubicBezTo>
                  <a:cubicBezTo>
                    <a:pt x="3037" y="2215"/>
                    <a:pt x="3025" y="2322"/>
                    <a:pt x="2882" y="2465"/>
                  </a:cubicBezTo>
                  <a:cubicBezTo>
                    <a:pt x="2811" y="2536"/>
                    <a:pt x="2811" y="2655"/>
                    <a:pt x="2882" y="2727"/>
                  </a:cubicBezTo>
                  <a:cubicBezTo>
                    <a:pt x="2924" y="2768"/>
                    <a:pt x="2974" y="2789"/>
                    <a:pt x="3023" y="2789"/>
                  </a:cubicBezTo>
                  <a:cubicBezTo>
                    <a:pt x="3073" y="2789"/>
                    <a:pt x="3120" y="2768"/>
                    <a:pt x="3156" y="2727"/>
                  </a:cubicBezTo>
                  <a:cubicBezTo>
                    <a:pt x="3263" y="2631"/>
                    <a:pt x="3323" y="2524"/>
                    <a:pt x="3358" y="2429"/>
                  </a:cubicBezTo>
                  <a:cubicBezTo>
                    <a:pt x="3680" y="2524"/>
                    <a:pt x="4335" y="2762"/>
                    <a:pt x="4632" y="3179"/>
                  </a:cubicBezTo>
                  <a:cubicBezTo>
                    <a:pt x="4537" y="3655"/>
                    <a:pt x="4120" y="4013"/>
                    <a:pt x="3632" y="4013"/>
                  </a:cubicBezTo>
                  <a:cubicBezTo>
                    <a:pt x="3624" y="4013"/>
                    <a:pt x="3616" y="4013"/>
                    <a:pt x="3608" y="4013"/>
                  </a:cubicBezTo>
                  <a:cubicBezTo>
                    <a:pt x="3083" y="4013"/>
                    <a:pt x="2655" y="3636"/>
                    <a:pt x="2608" y="3120"/>
                  </a:cubicBezTo>
                  <a:cubicBezTo>
                    <a:pt x="2608" y="3084"/>
                    <a:pt x="2596" y="3060"/>
                    <a:pt x="2572" y="3048"/>
                  </a:cubicBezTo>
                  <a:cubicBezTo>
                    <a:pt x="2453" y="2846"/>
                    <a:pt x="2394" y="2631"/>
                    <a:pt x="2394" y="2405"/>
                  </a:cubicBezTo>
                  <a:cubicBezTo>
                    <a:pt x="2394" y="1739"/>
                    <a:pt x="2953" y="1179"/>
                    <a:pt x="3620" y="1179"/>
                  </a:cubicBezTo>
                  <a:close/>
                  <a:moveTo>
                    <a:pt x="4013" y="4334"/>
                  </a:moveTo>
                  <a:lnTo>
                    <a:pt x="4013" y="4536"/>
                  </a:lnTo>
                  <a:cubicBezTo>
                    <a:pt x="4025" y="4596"/>
                    <a:pt x="4037" y="4667"/>
                    <a:pt x="4061" y="4715"/>
                  </a:cubicBezTo>
                  <a:lnTo>
                    <a:pt x="3882" y="4870"/>
                  </a:lnTo>
                  <a:cubicBezTo>
                    <a:pt x="3805" y="4947"/>
                    <a:pt x="3701" y="4986"/>
                    <a:pt x="3598" y="4986"/>
                  </a:cubicBezTo>
                  <a:cubicBezTo>
                    <a:pt x="3495" y="4986"/>
                    <a:pt x="3394" y="4947"/>
                    <a:pt x="3323" y="4870"/>
                  </a:cubicBezTo>
                  <a:lnTo>
                    <a:pt x="3144" y="4715"/>
                  </a:lnTo>
                  <a:cubicBezTo>
                    <a:pt x="3168" y="4656"/>
                    <a:pt x="3180" y="4596"/>
                    <a:pt x="3180" y="4536"/>
                  </a:cubicBezTo>
                  <a:lnTo>
                    <a:pt x="3180" y="4334"/>
                  </a:lnTo>
                  <a:cubicBezTo>
                    <a:pt x="3323" y="4382"/>
                    <a:pt x="3454" y="4394"/>
                    <a:pt x="3596" y="4394"/>
                  </a:cubicBezTo>
                  <a:cubicBezTo>
                    <a:pt x="3751" y="4394"/>
                    <a:pt x="3882" y="4382"/>
                    <a:pt x="4013" y="4334"/>
                  </a:cubicBezTo>
                  <a:close/>
                  <a:moveTo>
                    <a:pt x="6013" y="5977"/>
                  </a:moveTo>
                  <a:lnTo>
                    <a:pt x="6013" y="5989"/>
                  </a:lnTo>
                  <a:lnTo>
                    <a:pt x="6025" y="7596"/>
                  </a:lnTo>
                  <a:cubicBezTo>
                    <a:pt x="6025" y="7596"/>
                    <a:pt x="6025" y="7608"/>
                    <a:pt x="6013" y="7608"/>
                  </a:cubicBezTo>
                  <a:lnTo>
                    <a:pt x="3620" y="7608"/>
                  </a:lnTo>
                  <a:cubicBezTo>
                    <a:pt x="3620" y="7608"/>
                    <a:pt x="3608" y="7608"/>
                    <a:pt x="3608" y="7596"/>
                  </a:cubicBezTo>
                  <a:lnTo>
                    <a:pt x="3608" y="5989"/>
                  </a:lnTo>
                  <a:cubicBezTo>
                    <a:pt x="3608" y="5989"/>
                    <a:pt x="3608" y="5977"/>
                    <a:pt x="3620" y="5977"/>
                  </a:cubicBezTo>
                  <a:close/>
                  <a:moveTo>
                    <a:pt x="4358" y="4941"/>
                  </a:moveTo>
                  <a:lnTo>
                    <a:pt x="4989" y="5263"/>
                  </a:lnTo>
                  <a:cubicBezTo>
                    <a:pt x="5120" y="5334"/>
                    <a:pt x="5216" y="5465"/>
                    <a:pt x="5216" y="5620"/>
                  </a:cubicBezTo>
                  <a:lnTo>
                    <a:pt x="3608" y="5620"/>
                  </a:lnTo>
                  <a:cubicBezTo>
                    <a:pt x="3394" y="5620"/>
                    <a:pt x="3215" y="5799"/>
                    <a:pt x="3215" y="6001"/>
                  </a:cubicBezTo>
                  <a:lnTo>
                    <a:pt x="3215" y="6822"/>
                  </a:lnTo>
                  <a:lnTo>
                    <a:pt x="2787" y="6822"/>
                  </a:lnTo>
                  <a:lnTo>
                    <a:pt x="2787" y="6060"/>
                  </a:lnTo>
                  <a:cubicBezTo>
                    <a:pt x="2787" y="5965"/>
                    <a:pt x="2692" y="5870"/>
                    <a:pt x="2596" y="5870"/>
                  </a:cubicBezTo>
                  <a:cubicBezTo>
                    <a:pt x="2489" y="5870"/>
                    <a:pt x="2394" y="5965"/>
                    <a:pt x="2394" y="6060"/>
                  </a:cubicBezTo>
                  <a:lnTo>
                    <a:pt x="2394" y="7013"/>
                  </a:lnTo>
                  <a:cubicBezTo>
                    <a:pt x="2394" y="7120"/>
                    <a:pt x="2489" y="7203"/>
                    <a:pt x="2596" y="7203"/>
                  </a:cubicBezTo>
                  <a:lnTo>
                    <a:pt x="3203" y="7203"/>
                  </a:lnTo>
                  <a:lnTo>
                    <a:pt x="3203" y="7620"/>
                  </a:lnTo>
                  <a:lnTo>
                    <a:pt x="3203" y="7644"/>
                  </a:lnTo>
                  <a:lnTo>
                    <a:pt x="2382" y="7644"/>
                  </a:lnTo>
                  <a:cubicBezTo>
                    <a:pt x="2156" y="7644"/>
                    <a:pt x="1965" y="7465"/>
                    <a:pt x="1965" y="7227"/>
                  </a:cubicBezTo>
                  <a:lnTo>
                    <a:pt x="1965" y="5632"/>
                  </a:lnTo>
                  <a:lnTo>
                    <a:pt x="2001" y="5632"/>
                  </a:lnTo>
                  <a:cubicBezTo>
                    <a:pt x="2001" y="5465"/>
                    <a:pt x="2084" y="5334"/>
                    <a:pt x="2215" y="5263"/>
                  </a:cubicBezTo>
                  <a:lnTo>
                    <a:pt x="2846" y="4941"/>
                  </a:lnTo>
                  <a:lnTo>
                    <a:pt x="3073" y="5156"/>
                  </a:lnTo>
                  <a:cubicBezTo>
                    <a:pt x="3215" y="5298"/>
                    <a:pt x="3406" y="5382"/>
                    <a:pt x="3608" y="5382"/>
                  </a:cubicBezTo>
                  <a:cubicBezTo>
                    <a:pt x="3799" y="5382"/>
                    <a:pt x="3989" y="5298"/>
                    <a:pt x="4144" y="5156"/>
                  </a:cubicBezTo>
                  <a:lnTo>
                    <a:pt x="4358" y="4941"/>
                  </a:lnTo>
                  <a:close/>
                  <a:moveTo>
                    <a:pt x="12026" y="7989"/>
                  </a:moveTo>
                  <a:lnTo>
                    <a:pt x="12026" y="8418"/>
                  </a:lnTo>
                  <a:lnTo>
                    <a:pt x="787" y="8418"/>
                  </a:lnTo>
                  <a:lnTo>
                    <a:pt x="787" y="7989"/>
                  </a:lnTo>
                  <a:close/>
                  <a:moveTo>
                    <a:pt x="3608" y="0"/>
                  </a:moveTo>
                  <a:cubicBezTo>
                    <a:pt x="3049" y="0"/>
                    <a:pt x="2620" y="405"/>
                    <a:pt x="2620" y="893"/>
                  </a:cubicBezTo>
                  <a:cubicBezTo>
                    <a:pt x="2620" y="977"/>
                    <a:pt x="2632" y="1060"/>
                    <a:pt x="2656" y="1131"/>
                  </a:cubicBezTo>
                  <a:cubicBezTo>
                    <a:pt x="2263" y="1417"/>
                    <a:pt x="2013" y="1881"/>
                    <a:pt x="2013" y="2405"/>
                  </a:cubicBezTo>
                  <a:cubicBezTo>
                    <a:pt x="2013" y="2679"/>
                    <a:pt x="2084" y="2953"/>
                    <a:pt x="2215" y="3191"/>
                  </a:cubicBezTo>
                  <a:cubicBezTo>
                    <a:pt x="2275" y="3596"/>
                    <a:pt x="2501" y="3917"/>
                    <a:pt x="2799" y="4144"/>
                  </a:cubicBezTo>
                  <a:lnTo>
                    <a:pt x="2799" y="4525"/>
                  </a:lnTo>
                  <a:lnTo>
                    <a:pt x="2799" y="4548"/>
                  </a:lnTo>
                  <a:lnTo>
                    <a:pt x="2037" y="4917"/>
                  </a:lnTo>
                  <a:cubicBezTo>
                    <a:pt x="1775" y="5048"/>
                    <a:pt x="1608" y="5322"/>
                    <a:pt x="1608" y="5620"/>
                  </a:cubicBezTo>
                  <a:lnTo>
                    <a:pt x="1608" y="7215"/>
                  </a:lnTo>
                  <a:cubicBezTo>
                    <a:pt x="1608" y="7358"/>
                    <a:pt x="1656" y="7513"/>
                    <a:pt x="1727" y="7632"/>
                  </a:cubicBezTo>
                  <a:lnTo>
                    <a:pt x="191" y="7632"/>
                  </a:lnTo>
                  <a:cubicBezTo>
                    <a:pt x="96" y="7632"/>
                    <a:pt x="1" y="7715"/>
                    <a:pt x="1" y="7823"/>
                  </a:cubicBezTo>
                  <a:cubicBezTo>
                    <a:pt x="1" y="7930"/>
                    <a:pt x="96" y="8013"/>
                    <a:pt x="191" y="8013"/>
                  </a:cubicBezTo>
                  <a:lnTo>
                    <a:pt x="406" y="8013"/>
                  </a:lnTo>
                  <a:lnTo>
                    <a:pt x="406" y="9835"/>
                  </a:lnTo>
                  <a:cubicBezTo>
                    <a:pt x="406" y="9930"/>
                    <a:pt x="489" y="10025"/>
                    <a:pt x="596" y="10025"/>
                  </a:cubicBezTo>
                  <a:cubicBezTo>
                    <a:pt x="703" y="10025"/>
                    <a:pt x="787" y="9930"/>
                    <a:pt x="787" y="9835"/>
                  </a:cubicBezTo>
                  <a:lnTo>
                    <a:pt x="787" y="8823"/>
                  </a:lnTo>
                  <a:lnTo>
                    <a:pt x="12026" y="8823"/>
                  </a:lnTo>
                  <a:lnTo>
                    <a:pt x="12026" y="9835"/>
                  </a:lnTo>
                  <a:cubicBezTo>
                    <a:pt x="12026" y="9930"/>
                    <a:pt x="12121" y="10025"/>
                    <a:pt x="12217" y="10025"/>
                  </a:cubicBezTo>
                  <a:cubicBezTo>
                    <a:pt x="12324" y="10025"/>
                    <a:pt x="12419" y="9930"/>
                    <a:pt x="12419" y="9835"/>
                  </a:cubicBezTo>
                  <a:lnTo>
                    <a:pt x="12419" y="8013"/>
                  </a:lnTo>
                  <a:lnTo>
                    <a:pt x="12621" y="8013"/>
                  </a:lnTo>
                  <a:cubicBezTo>
                    <a:pt x="12728" y="8013"/>
                    <a:pt x="12812" y="7930"/>
                    <a:pt x="12812" y="7823"/>
                  </a:cubicBezTo>
                  <a:cubicBezTo>
                    <a:pt x="12800" y="7704"/>
                    <a:pt x="12717" y="7632"/>
                    <a:pt x="12609" y="7632"/>
                  </a:cubicBezTo>
                  <a:lnTo>
                    <a:pt x="6406" y="7632"/>
                  </a:lnTo>
                  <a:lnTo>
                    <a:pt x="6406" y="7608"/>
                  </a:lnTo>
                  <a:lnTo>
                    <a:pt x="6406" y="6001"/>
                  </a:lnTo>
                  <a:cubicBezTo>
                    <a:pt x="6406" y="5799"/>
                    <a:pt x="6228" y="5620"/>
                    <a:pt x="6013" y="5620"/>
                  </a:cubicBezTo>
                  <a:lnTo>
                    <a:pt x="5597" y="5620"/>
                  </a:lnTo>
                  <a:cubicBezTo>
                    <a:pt x="5597" y="5322"/>
                    <a:pt x="5430" y="5048"/>
                    <a:pt x="5168" y="4917"/>
                  </a:cubicBezTo>
                  <a:lnTo>
                    <a:pt x="4406" y="4548"/>
                  </a:lnTo>
                  <a:lnTo>
                    <a:pt x="4406" y="4525"/>
                  </a:lnTo>
                  <a:lnTo>
                    <a:pt x="4406" y="4144"/>
                  </a:lnTo>
                  <a:cubicBezTo>
                    <a:pt x="4716" y="3929"/>
                    <a:pt x="4942" y="3596"/>
                    <a:pt x="4989" y="3191"/>
                  </a:cubicBezTo>
                  <a:cubicBezTo>
                    <a:pt x="5120" y="2953"/>
                    <a:pt x="5192" y="2667"/>
                    <a:pt x="5192" y="2405"/>
                  </a:cubicBezTo>
                  <a:cubicBezTo>
                    <a:pt x="5192" y="1881"/>
                    <a:pt x="4942" y="1417"/>
                    <a:pt x="4561" y="1131"/>
                  </a:cubicBezTo>
                  <a:cubicBezTo>
                    <a:pt x="4585" y="1060"/>
                    <a:pt x="4585" y="988"/>
                    <a:pt x="4585" y="893"/>
                  </a:cubicBezTo>
                  <a:cubicBezTo>
                    <a:pt x="4585" y="405"/>
                    <a:pt x="4144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5017012" y="2666287"/>
              <a:ext cx="25016" cy="12158"/>
            </a:xfrm>
            <a:custGeom>
              <a:rect b="b" l="l" r="r" t="t"/>
              <a:pathLst>
                <a:path extrusionOk="0" h="382" w="786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595" y="381"/>
                  </a:lnTo>
                  <a:cubicBezTo>
                    <a:pt x="702" y="381"/>
                    <a:pt x="786" y="298"/>
                    <a:pt x="786" y="191"/>
                  </a:cubicBezTo>
                  <a:cubicBezTo>
                    <a:pt x="786" y="83"/>
                    <a:pt x="702" y="0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5068159" y="2418064"/>
              <a:ext cx="203155" cy="198222"/>
            </a:xfrm>
            <a:custGeom>
              <a:rect b="b" l="l" r="r" t="t"/>
              <a:pathLst>
                <a:path extrusionOk="0" h="6228" w="6383">
                  <a:moveTo>
                    <a:pt x="5608" y="346"/>
                  </a:moveTo>
                  <a:cubicBezTo>
                    <a:pt x="5834" y="346"/>
                    <a:pt x="6025" y="524"/>
                    <a:pt x="6025" y="762"/>
                  </a:cubicBezTo>
                  <a:lnTo>
                    <a:pt x="6025" y="3989"/>
                  </a:lnTo>
                  <a:lnTo>
                    <a:pt x="6013" y="3989"/>
                  </a:lnTo>
                  <a:cubicBezTo>
                    <a:pt x="6013" y="4203"/>
                    <a:pt x="5834" y="4406"/>
                    <a:pt x="5596" y="4406"/>
                  </a:cubicBezTo>
                  <a:lnTo>
                    <a:pt x="3203" y="4406"/>
                  </a:lnTo>
                  <a:cubicBezTo>
                    <a:pt x="3156" y="4406"/>
                    <a:pt x="3132" y="4418"/>
                    <a:pt x="3096" y="4430"/>
                  </a:cubicBezTo>
                  <a:lnTo>
                    <a:pt x="1310" y="5727"/>
                  </a:lnTo>
                  <a:lnTo>
                    <a:pt x="1584" y="4620"/>
                  </a:lnTo>
                  <a:cubicBezTo>
                    <a:pt x="1596" y="4561"/>
                    <a:pt x="1584" y="4501"/>
                    <a:pt x="1548" y="4465"/>
                  </a:cubicBezTo>
                  <a:cubicBezTo>
                    <a:pt x="1512" y="4418"/>
                    <a:pt x="1465" y="4382"/>
                    <a:pt x="1405" y="4382"/>
                  </a:cubicBezTo>
                  <a:lnTo>
                    <a:pt x="810" y="4382"/>
                  </a:lnTo>
                  <a:cubicBezTo>
                    <a:pt x="584" y="4382"/>
                    <a:pt x="393" y="4203"/>
                    <a:pt x="393" y="3965"/>
                  </a:cubicBezTo>
                  <a:lnTo>
                    <a:pt x="393" y="762"/>
                  </a:lnTo>
                  <a:cubicBezTo>
                    <a:pt x="393" y="548"/>
                    <a:pt x="572" y="346"/>
                    <a:pt x="810" y="346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8"/>
                    <a:pt x="0" y="786"/>
                  </a:cubicBezTo>
                  <a:lnTo>
                    <a:pt x="0" y="3989"/>
                  </a:lnTo>
                  <a:cubicBezTo>
                    <a:pt x="0" y="4418"/>
                    <a:pt x="358" y="4775"/>
                    <a:pt x="786" y="4775"/>
                  </a:cubicBezTo>
                  <a:lnTo>
                    <a:pt x="1143" y="4775"/>
                  </a:lnTo>
                  <a:lnTo>
                    <a:pt x="881" y="5870"/>
                  </a:lnTo>
                  <a:cubicBezTo>
                    <a:pt x="846" y="5989"/>
                    <a:pt x="893" y="6108"/>
                    <a:pt x="1000" y="6192"/>
                  </a:cubicBezTo>
                  <a:cubicBezTo>
                    <a:pt x="1048" y="6216"/>
                    <a:pt x="1108" y="6227"/>
                    <a:pt x="1167" y="6227"/>
                  </a:cubicBezTo>
                  <a:cubicBezTo>
                    <a:pt x="1227" y="6227"/>
                    <a:pt x="1286" y="6216"/>
                    <a:pt x="1322" y="6168"/>
                  </a:cubicBezTo>
                  <a:lnTo>
                    <a:pt x="3263" y="4775"/>
                  </a:lnTo>
                  <a:lnTo>
                    <a:pt x="5596" y="4775"/>
                  </a:lnTo>
                  <a:cubicBezTo>
                    <a:pt x="6025" y="4775"/>
                    <a:pt x="6382" y="4418"/>
                    <a:pt x="6382" y="3989"/>
                  </a:cubicBezTo>
                  <a:lnTo>
                    <a:pt x="6382" y="786"/>
                  </a:lnTo>
                  <a:cubicBezTo>
                    <a:pt x="6382" y="358"/>
                    <a:pt x="6025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5106415" y="2456353"/>
              <a:ext cx="31509" cy="12158"/>
            </a:xfrm>
            <a:custGeom>
              <a:rect b="b" l="l" r="r" t="t"/>
              <a:pathLst>
                <a:path extrusionOk="0" h="382" w="99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799" y="381"/>
                  </a:lnTo>
                  <a:cubicBezTo>
                    <a:pt x="894" y="381"/>
                    <a:pt x="989" y="298"/>
                    <a:pt x="989" y="191"/>
                  </a:cubicBezTo>
                  <a:cubicBezTo>
                    <a:pt x="989" y="83"/>
                    <a:pt x="894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5151133" y="2456353"/>
              <a:ext cx="82274" cy="12158"/>
            </a:xfrm>
            <a:custGeom>
              <a:rect b="b" l="l" r="r" t="t"/>
              <a:pathLst>
                <a:path extrusionOk="0" h="382" w="2585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2394" y="381"/>
                  </a:lnTo>
                  <a:cubicBezTo>
                    <a:pt x="2501" y="381"/>
                    <a:pt x="2584" y="298"/>
                    <a:pt x="2584" y="191"/>
                  </a:cubicBezTo>
                  <a:cubicBezTo>
                    <a:pt x="2584" y="83"/>
                    <a:pt x="2501" y="0"/>
                    <a:pt x="2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5106415" y="2488180"/>
              <a:ext cx="126992" cy="12158"/>
            </a:xfrm>
            <a:custGeom>
              <a:rect b="b" l="l" r="r" t="t"/>
              <a:pathLst>
                <a:path extrusionOk="0" h="382" w="399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3799" y="381"/>
                  </a:lnTo>
                  <a:cubicBezTo>
                    <a:pt x="3906" y="381"/>
                    <a:pt x="3989" y="298"/>
                    <a:pt x="3989" y="191"/>
                  </a:cubicBezTo>
                  <a:cubicBezTo>
                    <a:pt x="3978" y="83"/>
                    <a:pt x="3906" y="0"/>
                    <a:pt x="3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5106415" y="2519626"/>
              <a:ext cx="82656" cy="12540"/>
            </a:xfrm>
            <a:custGeom>
              <a:rect b="b" l="l" r="r" t="t"/>
              <a:pathLst>
                <a:path extrusionOk="0" h="394" w="2597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cubicBezTo>
                    <a:pt x="1" y="298"/>
                    <a:pt x="96" y="393"/>
                    <a:pt x="203" y="393"/>
                  </a:cubicBezTo>
                  <a:lnTo>
                    <a:pt x="2394" y="393"/>
                  </a:lnTo>
                  <a:cubicBezTo>
                    <a:pt x="2501" y="393"/>
                    <a:pt x="2596" y="298"/>
                    <a:pt x="2596" y="203"/>
                  </a:cubicBezTo>
                  <a:cubicBezTo>
                    <a:pt x="2585" y="96"/>
                    <a:pt x="2501" y="0"/>
                    <a:pt x="2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5202312" y="2519626"/>
              <a:ext cx="31095" cy="12540"/>
            </a:xfrm>
            <a:custGeom>
              <a:rect b="b" l="l" r="r" t="t"/>
              <a:pathLst>
                <a:path extrusionOk="0" h="394" w="977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786" y="393"/>
                  </a:lnTo>
                  <a:cubicBezTo>
                    <a:pt x="893" y="393"/>
                    <a:pt x="976" y="298"/>
                    <a:pt x="976" y="203"/>
                  </a:cubicBezTo>
                  <a:cubicBezTo>
                    <a:pt x="965" y="96"/>
                    <a:pt x="893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p36"/>
          <p:cNvSpPr txBox="1"/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s"/>
              <a:t>Results of our model</a:t>
            </a:r>
            <a:endParaRPr/>
          </a:p>
        </p:txBody>
      </p:sp>
      <p:graphicFrame>
        <p:nvGraphicFramePr>
          <p:cNvPr id="3150" name="Google Shape;3150;p36"/>
          <p:cNvGraphicFramePr/>
          <p:nvPr/>
        </p:nvGraphicFramePr>
        <p:xfrm>
          <a:off x="1138084" y="1425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{8A1AB73A-5DB1-4067-8B5B-326E6F7A734F}</a:tableStyleId>
              </a:tblPr>
              <a:tblGrid>
                <a:gridCol w="3317225"/>
                <a:gridCol w="3317225"/>
              </a:tblGrid>
              <a:tr h="6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" sz="18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Results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Accuracy</a:t>
                      </a:r>
                      <a:endParaRPr sz="1800" u="none" cap="none" strike="noStrike"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>
                          <a:latin typeface="Arimo"/>
                          <a:ea typeface="Arimo"/>
                          <a:cs typeface="Arimo"/>
                          <a:sym typeface="Arimo"/>
                        </a:rPr>
                        <a:t>73%</a:t>
                      </a:r>
                      <a:endParaRPr u="none" cap="none" strike="noStrike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Precission</a:t>
                      </a:r>
                      <a:endParaRPr sz="1800" u="none" cap="none" strike="noStrike"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>
                          <a:latin typeface="Arimo"/>
                          <a:ea typeface="Arimo"/>
                          <a:cs typeface="Arimo"/>
                          <a:sym typeface="Arimo"/>
                        </a:rPr>
                        <a:t>35%</a:t>
                      </a:r>
                      <a:endParaRPr u="none" cap="none" strike="noStrike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Recall</a:t>
                      </a:r>
                      <a:endParaRPr sz="1800" u="none" cap="none" strike="noStrike"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>
                          <a:latin typeface="Arimo"/>
                          <a:ea typeface="Arimo"/>
                          <a:cs typeface="Arimo"/>
                          <a:sym typeface="Arimo"/>
                        </a:rPr>
                        <a:t>78%</a:t>
                      </a:r>
                      <a:endParaRPr u="none" cap="none" strike="noStrike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AUC-PR</a:t>
                      </a:r>
                      <a:endParaRPr sz="1800"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Arimo"/>
                          <a:ea typeface="Arimo"/>
                          <a:cs typeface="Arimo"/>
                          <a:sym typeface="Arimo"/>
                        </a:rPr>
                        <a:t>0.74</a:t>
                      </a:r>
                      <a:endParaRPr u="none" cap="none" strike="noStrike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AOC-ROC</a:t>
                      </a:r>
                      <a:endParaRPr sz="1800"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Arimo"/>
                          <a:ea typeface="Arimo"/>
                          <a:cs typeface="Arimo"/>
                          <a:sym typeface="Arimo"/>
                        </a:rPr>
                        <a:t>0.41</a:t>
                      </a:r>
                      <a:endParaRPr u="none" cap="none" strike="noStrike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