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2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BC67-7A50-B89B-8274-81CBF89A0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2EBCB-761F-CEE9-A5B5-CD022F4D8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A5D1-F85B-6499-D4B7-AC216032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6BE9-7462-5413-1967-2A4AC8E6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E93C-1E56-8E56-F6F0-389EFBBC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7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05EE-A76A-B556-733C-2BDA569D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FE251-B26D-37E9-1682-8A7BC9A77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947A-0C78-9E68-BBA4-C8B78BF9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B302-4D8B-D169-6823-6C4D1A4E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4BCF-F033-A0BF-5A8D-8CDBCCC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98F9E-8EA0-FE56-91C3-3077E4ADF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1BB91-C868-6EAE-0C7E-40F9D94A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799AA-07A7-6E82-F77C-5C3A1AF7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654E-99CE-84B6-F5BF-385002ED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C2FC-1D1A-1ED5-DDC2-89E47C77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470A-B445-972F-9052-3694AE19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1BB4-5A8D-2EAE-0020-52AD6B16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E1E1-9103-F27C-F483-C5B138DC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2D7A-35D1-1192-9D78-797C6433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A4F1-71B8-AA3E-6A47-4C08B15E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2846-DF4E-BAAD-D0A2-547DDCD6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FC7-D90D-890E-0234-455162FE6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6B49-60DE-BD60-A684-C878953B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091F-D682-0235-5732-34528444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E5727-9D61-F67A-9412-A201F98A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3762-68CF-E656-C868-568C4063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076D-824C-0B3C-47F4-19E8A519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3CD5-0DD4-7A8D-391B-9A037586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C67E6-3107-4C35-D563-ADC0E52F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F616-9562-D48E-B84B-985F3FD0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B899A-DA34-0BF1-81C0-EA7CA093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0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A7F3-ACB5-462A-25BA-17C0B621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3177F-1A3E-D60C-3156-7F340020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281E9-08B6-F723-A3D3-125EE5C1C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D6A1C-8A15-A042-BE9E-EB0A9096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27E15-7FA7-0610-CAF9-A319B635A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FAD81-020D-EE3D-07E4-9DC8D555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63196-3E0D-E0DA-65EE-35DDF80E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76FA2-AE44-AC2A-82A8-24BA685F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00A2-BB6B-1FD5-DB7F-8F3180FB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A409B-A10C-1A3F-68AF-C1986D81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BFA7C-1DC2-E9F4-CE30-F9EC7D3A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59E96-7D28-E0B9-CE91-C0BF6316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E1FE6-0817-5CF2-DD9B-43A85713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8C0CE-ECF5-2D48-7114-AE8EA6AF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4A46C-0B51-99D8-3C21-0B4067A4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AE42-0FC6-9A3A-9E84-9C52C20A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6D11-D81D-E52D-4A88-E66726B1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9F72-A091-290B-3D54-D0FC0DE41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84586-F620-264D-E905-A296F1B5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A8610-1F4D-A7B2-8C70-E3866F0D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16997-C5CE-3F24-2F2E-C67FBF0E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5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4676-2F14-D27C-2E88-190243D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73EA8-665F-6CEE-6634-32474C871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31814-0396-C5A2-8EF9-3C4988C3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15356-3F25-66A0-BCC3-A79ABA79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5FDCB-9D1D-7AD3-7DA5-8FDE7C33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CD69B-0CB8-EB06-F27E-E7433C25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F6F64-13E0-A526-5B7A-5C11B556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A2DD1-5E8E-B3E5-3828-756C96E4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4A7D-74EF-5419-7530-939BFA272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5282-B721-4B92-AFC2-21B0AECCF9A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7804-F913-4B73-0783-62CF08B65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34F1-F157-C5DB-43DD-A00D2ABDB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54DE-B8BF-4C7C-8A91-D5543500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2D52BA-22C7-D762-C3EF-D965510742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8983" y="715599"/>
            <a:ext cx="8623903" cy="51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9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Deatcu</dc:creator>
  <cp:lastModifiedBy>Raul Deatcu</cp:lastModifiedBy>
  <cp:revision>2</cp:revision>
  <dcterms:created xsi:type="dcterms:W3CDTF">2022-05-20T17:17:17Z</dcterms:created>
  <dcterms:modified xsi:type="dcterms:W3CDTF">2022-05-20T17:57:19Z</dcterms:modified>
</cp:coreProperties>
</file>