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8079-E99C-3B0A-0F0F-CEBF3AF1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CC219-9F8A-4DB5-D0C1-8E53D12E1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F8438-B446-D983-2CB9-3C1B9942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22C3-1A03-F322-7A35-B9FA6538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B718-4C57-56C0-C0AA-D788D1E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94A8-F509-9EBE-67E0-F34C725F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9F31-C2DC-7002-AEF1-0209F16D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BC6F-89DB-344D-1B1B-93081F2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E5D9E-9FA2-61F1-66E5-16B73ABB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E2B9-F9FD-3A3D-2483-84A26F7A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9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04B5F-DC8B-828E-6678-162BAF6AE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6CD2E-D1AE-2CD9-4E09-E09CDCD8A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354A-8FFB-845C-0B60-5D7A9C79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318F-D8DE-F940-A600-660C9756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7DCF-1651-6AB3-7903-512EBE4F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5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401-167D-FDD0-BF5E-9C3BA83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B7C5-AEEB-1725-38CA-47E1081D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5986-4386-3D96-779E-D22E5E17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79325-C9F5-62C4-58DA-1905A932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10CC-52AE-A28B-270E-81B3C491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0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B6E5-4864-7654-005E-E497BB9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CB8F-4B73-D9D7-9C30-11DEB723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B03E5-7DA9-8355-A59B-D12509F7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78A5-846E-6D38-6287-B0CA9910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391A-0E6C-1CCB-A05C-4D952F6D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9660-4DEA-57D1-2C71-B7413400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E19D-FDE9-87F4-2863-727E03A33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757D-5127-89B0-6503-5DCF549F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54106-423A-051F-05F5-AC19B39B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2454B-44C1-835E-F49B-126629EE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FA20-2C8E-30D4-4EDE-AF822F1D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4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8E54-F962-A335-808A-8453AD7F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8454-6D85-076F-1F19-ED35038A9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88A38-D022-93A1-39F6-DDCA9545C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92EF-EB10-EC8A-042F-584A5518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34F88-CDDF-6B57-FA5D-69528371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48854-3B81-5737-83EA-63350A71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CC8A1-079E-9E85-7F03-FEC0E81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56512-CB0C-0207-D026-5CCE5C19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4B2-C316-79B4-9F50-301AFE53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4C6F4-7375-7D42-CA8D-5DA3DDD3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0BF2F-A511-887E-AF87-6FB0E940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CC73B-5853-AC80-A785-4B2EFD2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23602-8758-FA73-BF3D-36D5E105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1098-26DB-2EC4-13AA-6965DD62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2937-4681-9848-0154-2E355D54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E49C-4AD3-14D3-70ED-11C0AA1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48D8-EF00-CB6F-476D-6D894445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97DB4-2D41-DB52-9C8F-CE47B68B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8201C-D63A-7FE7-E075-27AD64F2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13371-2364-1CD3-01FD-BBAD4241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5E806-3ACF-4C54-48B0-2C1A0CA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1046-44B7-30C4-1B18-E8DAA8EC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09E4-82BF-48B5-2770-85B538100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63F4B-A6AA-5FAE-8D4D-5A12C8E4C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9D076-63F8-F59E-50A3-2561E599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7EBE6-EBC6-499A-6F81-195735E9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E141-96C9-376E-331D-96DFE4447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E416-8F4A-D4FA-B538-6CD34406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0F46-3D20-7C66-0119-004A7CC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D89C-106D-162D-9815-51CB173C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0CE15-8087-424E-8BF8-B481A5F4561E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ECFF4-0093-F75D-306B-7E44701B9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415C-E4BA-F6FA-B4D9-C1C9489D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D63B-E4BF-4CF1-99AF-F2A5696B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39AAAE-6BD1-935F-2C2B-DCA3855CF7EB}"/>
              </a:ext>
            </a:extLst>
          </p:cNvPr>
          <p:cNvSpPr txBox="1"/>
          <p:nvPr/>
        </p:nvSpPr>
        <p:spPr>
          <a:xfrm>
            <a:off x="4972934" y="3167390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Pro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6040A1-7359-651F-5E1F-2C0B8ADD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80" y="95127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F6AF9C-0365-7C52-D031-EDD4DBC4364F}"/>
              </a:ext>
            </a:extLst>
          </p:cNvPr>
          <p:cNvGrpSpPr/>
          <p:nvPr/>
        </p:nvGrpSpPr>
        <p:grpSpPr>
          <a:xfrm>
            <a:off x="4706925" y="572729"/>
            <a:ext cx="2438400" cy="3117881"/>
            <a:chOff x="4706925" y="572729"/>
            <a:chExt cx="2438400" cy="3117881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8DF1BF57-58D8-9521-8C89-0DAF478C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25" y="572729"/>
              <a:ext cx="2438400" cy="2438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4898290" y="3167390"/>
              <a:ext cx="2098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ArcGIS Pro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80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DE73F6C-B42A-0F55-B975-D2951D1B2A92}"/>
              </a:ext>
            </a:extLst>
          </p:cNvPr>
          <p:cNvGrpSpPr/>
          <p:nvPr/>
        </p:nvGrpSpPr>
        <p:grpSpPr>
          <a:xfrm>
            <a:off x="2262353" y="1708613"/>
            <a:ext cx="1056444" cy="1281169"/>
            <a:chOff x="2262353" y="1708613"/>
            <a:chExt cx="1056444" cy="1281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2262353" y="2682005"/>
              <a:ext cx="10564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 GIS</a:t>
              </a:r>
              <a:endPara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6827ADA-7B31-2492-CABF-5268FFBDB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0108" y="1708613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9062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8EF44-98AE-45A9-7F98-6F3F1BC299BC}"/>
              </a:ext>
            </a:extLst>
          </p:cNvPr>
          <p:cNvGrpSpPr/>
          <p:nvPr/>
        </p:nvGrpSpPr>
        <p:grpSpPr>
          <a:xfrm>
            <a:off x="5541879" y="1491085"/>
            <a:ext cx="1220206" cy="1349248"/>
            <a:chOff x="5541879" y="1491085"/>
            <a:chExt cx="1220206" cy="13492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39AAAE-6BD1-935F-2C2B-DCA3855CF7EB}"/>
                </a:ext>
              </a:extLst>
            </p:cNvPr>
            <p:cNvSpPr txBox="1"/>
            <p:nvPr/>
          </p:nvSpPr>
          <p:spPr>
            <a:xfrm>
              <a:off x="5541879" y="2532556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PostgreSQL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369885-02EC-10EC-55A8-3FE362C3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799" y="14910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022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Deatcu</dc:creator>
  <cp:lastModifiedBy>Raul Deatcu</cp:lastModifiedBy>
  <cp:revision>5</cp:revision>
  <dcterms:created xsi:type="dcterms:W3CDTF">2022-06-01T09:16:16Z</dcterms:created>
  <dcterms:modified xsi:type="dcterms:W3CDTF">2022-06-04T14:49:04Z</dcterms:modified>
</cp:coreProperties>
</file>