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9F81-5386-4BC8-AEF3-D3BEC2BF7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2C1967-EEEB-4155-A0AA-38BCE912E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2CC13-4E8F-438B-8EAF-CD9C7A3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C3031-39A0-4DD0-AA6C-7EADE03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C5C02D-16DC-4A4B-A83B-96548248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5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18C9-CD2A-4772-B98B-C131269B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17B91C-BC73-4B84-88DA-8D7EAFA5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A87AB-CAA8-454D-9F3B-ED10D307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572B8-36A7-4A3F-8E99-85A19F9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D02A9-5F6B-4EA1-9768-14111058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2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EDB9C-E2FC-46AC-A1FA-4382AF68C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C95385-D1CB-4639-B768-169EC992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18CF2D-A264-422E-AA03-75816FAB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52172-ABEE-4F37-B66E-80BD5380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BC931-69B4-42A9-BFC5-1B0D192E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3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DEDCC-85B9-4822-91E9-5A5FF5AF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F3971-3102-4055-A380-31E2BF6F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787A01-0944-466E-86AC-E0E7804C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DED3B-55EA-476E-B67B-8ABEC41B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69F89-E7C7-48BF-BB0F-D1D09F31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72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A1D63-F8FA-46A0-84FE-A0FC66CA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80D88D-F981-47DD-9B8F-24371DA4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27E26E-D822-42CB-AA52-FB5A01A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80225-5270-4F64-B10B-F09A0831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27CC-F29C-47D2-93F5-AE2624E5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16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3ABB-13AE-40A2-83DC-370D1CB3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7BBAD-53C0-45E0-A8C9-8589E530B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6CD6E-F132-4ADD-81ED-D94B3E03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DF045-28CD-49C9-B045-1F11B522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B3A1D-AA6E-46B8-9492-0A8ED325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1CAB4F-E78E-492B-9F0C-0F99C31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1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6325-5A85-4FD5-84C2-6611B6D4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D77D59-2F2A-42E9-8B2C-CA56FF39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69792-EBB7-40F2-BDEE-68B29277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DE9290-F4FA-4F38-A5AE-D26E22CEE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DA48B-6AA4-4F67-8E86-7FFC51254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C4AE48-9E1E-4D53-A25E-A8575045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22BA0D-6F29-4861-AC03-A8DE48F7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831699-C743-4A41-B5D4-E4364EE6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7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DF7F0-F028-4BAD-AD30-169B347C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58CE4-86DC-481E-A57B-C893CFA2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5E6AC4-FE7A-4F5A-A962-55D7AC02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EB9DE7-57BF-4A6F-B2A5-65DF48C8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FDA211-8B6A-4D54-82D2-954F5CB8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32E006-54D5-45AD-A65A-F9BD6B4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B32375-0998-4C0B-A187-F1A52A4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3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F5F38-FB2C-4617-B8AB-74B3FCD1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AB96D-AC7F-4EE5-AD36-59DB0908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52DE93-D6DD-4C02-891B-CDA7669D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4D821-9370-4621-88B0-78BB0310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EE466C-6750-47FE-964E-9D06E300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622A9-93C5-4B40-B44A-B22C5C38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3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41EE-16A4-410C-985F-867A69C1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E6E722-C9C8-4D07-AAE6-CE27B0B9B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6B0DEF-8BF6-4A32-A8B2-0FFF10A5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BDFEA-6FFE-428D-9D80-4866411E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DE85C2-2151-4F1B-984F-5A0AFEDE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0C8C4C-76E8-4F63-A006-18E0C233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7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CE2BB5-71B8-4EB8-B951-E42B349B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AD5CD1-A080-458A-8645-6D7AF43B7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C8F3B-3748-4E89-910F-4F687E65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1857-1454-476D-80D6-54886B558030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FC0E96-FC73-445F-A26D-81BEFD3BF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A1053-6B3B-4D4C-A3A7-2021879EC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54CE-B1BF-415F-A2A6-4723A0454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EAEEF8-D4A3-4BEC-ADFD-E58B3A844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4417"/>
            <a:ext cx="9144000" cy="2713383"/>
          </a:xfrm>
        </p:spPr>
        <p:txBody>
          <a:bodyPr>
            <a:normAutofit fontScale="85000" lnSpcReduction="20000"/>
          </a:bodyPr>
          <a:lstStyle/>
          <a:p>
            <a:r>
              <a:rPr lang="pt-BR" sz="4400" dirty="0"/>
              <a:t>Banco de </a:t>
            </a:r>
            <a:r>
              <a:rPr lang="pt-BR" sz="4400"/>
              <a:t>Dados III</a:t>
            </a:r>
            <a:endParaRPr lang="pt-BR" sz="4400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r>
              <a:rPr lang="pt-BR" dirty="0"/>
              <a:t>Professor Daniel Shuyti Tangi</a:t>
            </a:r>
          </a:p>
          <a:p>
            <a:r>
              <a:rPr lang="pt-BR" dirty="0"/>
              <a:t>shuyti@hotmail.com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4ECCEF-3E4E-425A-883B-E442B6DE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87" y="304386"/>
            <a:ext cx="5831524" cy="10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BA4D4-256F-3782-3C23-6CA454CF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TIMESTAMP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C74A5-018B-0C49-5284-0A4C0782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 tipo TIMESTAMP possui um problema: só é possível armazenar datas até o ano 2038. </a:t>
            </a:r>
          </a:p>
          <a:p>
            <a:endParaRPr lang="pt-BR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 é o “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problema do ano 2K38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” ou ainda “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Bug do Milênio do Unix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“. caso seja necessário armazenar datas além desse ano, deve-se obrigatoriamente usar o tipo DATETIME – lembrando que esse tipo ocupa o dobro do espaço do TIMESTAMP.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46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800C3B5-113B-5B40-AE58-7C69A31D3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534" y="172199"/>
            <a:ext cx="11136932" cy="6513601"/>
          </a:xfrm>
        </p:spPr>
      </p:pic>
    </p:spTree>
    <p:extLst>
      <p:ext uri="{BB962C8B-B14F-4D97-AF65-F5344CB8AC3E}">
        <p14:creationId xmlns:p14="http://schemas.microsoft.com/office/powerpoint/2010/main" val="34640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C7604-C8F4-193A-95AC-CFB7A9C9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Exemplos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705A6-97A2-743B-64C0-A1AC13D5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Tabela chamada “venda” contendo quatro colunas: </a:t>
            </a:r>
          </a:p>
          <a:p>
            <a:endParaRPr lang="pt-BR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pt-BR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idVenda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horaVenda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dataEntrega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e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horaEntrega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82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AD3A2E-D08F-6DCF-C3F0-E5002C28D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15" y="0"/>
            <a:ext cx="11909569" cy="369237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F78EC74-829E-2796-381B-39A61A00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3" y="4003041"/>
            <a:ext cx="11968021" cy="14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9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E2CFEEF-617E-820D-7CEA-78C6B2377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27" y="167786"/>
            <a:ext cx="6156403" cy="1305414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B5C63A-78E4-FF23-0E81-5FD86757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617075"/>
            <a:ext cx="11360101" cy="15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6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A24BE-B838-CDD7-0FF4-F1C25C39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6758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212B3-5AA8-74A2-B30F-E1476267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8267"/>
          </a:xfrm>
        </p:spPr>
        <p:txBody>
          <a:bodyPr/>
          <a:lstStyle/>
          <a:p>
            <a:pPr algn="ctr"/>
            <a:r>
              <a:rPr lang="pt-BR" b="1" dirty="0"/>
              <a:t>Tipo de dados ENUM no MySQL</a:t>
            </a:r>
          </a:p>
        </p:txBody>
      </p:sp>
    </p:spTree>
    <p:extLst>
      <p:ext uri="{BB962C8B-B14F-4D97-AF65-F5344CB8AC3E}">
        <p14:creationId xmlns:p14="http://schemas.microsoft.com/office/powerpoint/2010/main" val="1716997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F19A-6323-E7A9-8614-156A83C1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dados ENUM no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2D3C2-BFC2-2535-36BF-972B2592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tipo de dados enum é um objeto </a:t>
            </a:r>
            <a:r>
              <a:rPr lang="pt-BR" dirty="0" err="1"/>
              <a:t>string</a:t>
            </a:r>
            <a:r>
              <a:rPr lang="pt-BR" dirty="0"/>
              <a:t> cujo valor é escolhido a partir de uma lista de valores permitidos;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Tais valores são enumerados de forma explícita durante a especificação de uma coluna, quando uma tabela é criada.</a:t>
            </a:r>
          </a:p>
        </p:txBody>
      </p:sp>
    </p:spTree>
    <p:extLst>
      <p:ext uri="{BB962C8B-B14F-4D97-AF65-F5344CB8AC3E}">
        <p14:creationId xmlns:p14="http://schemas.microsoft.com/office/powerpoint/2010/main" val="1490069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64ECBCF-08C8-4F7A-71A4-745E60D85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65" y="2001520"/>
            <a:ext cx="10455823" cy="1812951"/>
          </a:xfrm>
        </p:spPr>
      </p:pic>
    </p:spTree>
    <p:extLst>
      <p:ext uri="{BB962C8B-B14F-4D97-AF65-F5344CB8AC3E}">
        <p14:creationId xmlns:p14="http://schemas.microsoft.com/office/powerpoint/2010/main" val="1164016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F19A-6323-E7A9-8614-156A83C1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Como criar uma coluna do tipo ENUM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04913C-7F35-BA11-645E-C80CAE59C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3751"/>
            <a:ext cx="11051968" cy="2757689"/>
          </a:xfrm>
        </p:spPr>
      </p:pic>
    </p:spTree>
    <p:extLst>
      <p:ext uri="{BB962C8B-B14F-4D97-AF65-F5344CB8AC3E}">
        <p14:creationId xmlns:p14="http://schemas.microsoft.com/office/powerpoint/2010/main" val="150431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E16A550-BCEA-30B6-086A-15CAF8F8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34" y="2190889"/>
            <a:ext cx="11702332" cy="2238871"/>
          </a:xfrm>
        </p:spPr>
      </p:pic>
    </p:spTree>
    <p:extLst>
      <p:ext uri="{BB962C8B-B14F-4D97-AF65-F5344CB8AC3E}">
        <p14:creationId xmlns:p14="http://schemas.microsoft.com/office/powerpoint/2010/main" val="406447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F19A-6323-E7A9-8614-156A83C1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e Hora no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2D3C2-BFC2-2535-36BF-972B2592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Existem cinco tipo tipos que permitem armazenar informações sobre tempo (data e hora) no MySQL. </a:t>
            </a:r>
          </a:p>
          <a:p>
            <a:pPr marL="0" indent="0">
              <a:buNone/>
            </a:pPr>
            <a:r>
              <a:rPr lang="pt-BR" dirty="0"/>
              <a:t>São eles: 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DATE, TIME, DATETIME, TIMESTAMP e YEAR.</a:t>
            </a:r>
          </a:p>
        </p:txBody>
      </p:sp>
    </p:spTree>
    <p:extLst>
      <p:ext uri="{BB962C8B-B14F-4D97-AF65-F5344CB8AC3E}">
        <p14:creationId xmlns:p14="http://schemas.microsoft.com/office/powerpoint/2010/main" val="925957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BA4D4-256F-3782-3C23-6CA454CF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TIMESTAMP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C74A5-018B-0C49-5284-0A4C0782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geral, usamos o tipo TIMESTAMP pra armazenar informação sobre o momento em que um registro é inserido ou atualizado na tabela. Sempre que uma coluna do tipo TIMESTAMP é alterada, a hora e data atuais são armazenadas, automaticamente.</a:t>
            </a:r>
          </a:p>
        </p:txBody>
      </p:sp>
    </p:spTree>
    <p:extLst>
      <p:ext uri="{BB962C8B-B14F-4D97-AF65-F5344CB8AC3E}">
        <p14:creationId xmlns:p14="http://schemas.microsoft.com/office/powerpoint/2010/main" val="71197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BA4D4-256F-3782-3C23-6CA454CF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TIMESTAMP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C74A5-018B-0C49-5284-0A4C0782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armazenar outras datas comuns, como por exemplo a </a:t>
            </a:r>
            <a:r>
              <a:rPr lang="pt-BR" b="1" dirty="0"/>
              <a:t>data de nascimento de uma pessoa</a:t>
            </a:r>
            <a:r>
              <a:rPr lang="pt-BR" dirty="0"/>
              <a:t>, devemos usar o tipo </a:t>
            </a:r>
            <a:r>
              <a:rPr lang="pt-BR" b="1" dirty="0"/>
              <a:t>DATETIME</a:t>
            </a:r>
            <a:r>
              <a:rPr lang="pt-BR" dirty="0"/>
              <a:t> ou ainda o tipo </a:t>
            </a:r>
            <a:r>
              <a:rPr lang="pt-BR" b="1" dirty="0"/>
              <a:t>DATE</a:t>
            </a:r>
            <a:r>
              <a:rPr lang="pt-BR" dirty="0"/>
              <a:t>, se a informação de horário não for importante.</a:t>
            </a:r>
          </a:p>
        </p:txBody>
      </p:sp>
    </p:spTree>
    <p:extLst>
      <p:ext uri="{BB962C8B-B14F-4D97-AF65-F5344CB8AC3E}">
        <p14:creationId xmlns:p14="http://schemas.microsoft.com/office/powerpoint/2010/main" val="412028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277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Open Sans</vt:lpstr>
      <vt:lpstr>Tema do Office</vt:lpstr>
      <vt:lpstr>Apresentação do PowerPoint</vt:lpstr>
      <vt:lpstr>Tipo de dados ENUM no MySQL</vt:lpstr>
      <vt:lpstr>Tipo de dados ENUM no MySQL</vt:lpstr>
      <vt:lpstr>Apresentação do PowerPoint</vt:lpstr>
      <vt:lpstr>Como criar uma coluna do tipo ENUM</vt:lpstr>
      <vt:lpstr>Apresentação do PowerPoint</vt:lpstr>
      <vt:lpstr>Data e Hora no MySQL</vt:lpstr>
      <vt:lpstr>TIMESTAMP</vt:lpstr>
      <vt:lpstr>TIMESTAMP</vt:lpstr>
      <vt:lpstr>TIMESTAMP</vt:lpstr>
      <vt:lpstr>Apresentação do PowerPoint</vt:lpstr>
      <vt:lpstr>Exemplos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Notebook</dc:creator>
  <cp:lastModifiedBy>Daniel Shuyti Tangi</cp:lastModifiedBy>
  <cp:revision>39</cp:revision>
  <dcterms:created xsi:type="dcterms:W3CDTF">2022-04-04T01:23:42Z</dcterms:created>
  <dcterms:modified xsi:type="dcterms:W3CDTF">2023-09-15T23:42:58Z</dcterms:modified>
</cp:coreProperties>
</file>