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264" r:id="rId22"/>
    <p:sldId id="265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19F81-5386-4BC8-AEF3-D3BEC2BF7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2C1967-EEEB-4155-A0AA-38BCE912E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32CC13-4E8F-438B-8EAF-CD9C7A39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857-1454-476D-80D6-54886B558030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5C3031-39A0-4DD0-AA6C-7EADE03C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C5C02D-16DC-4A4B-A83B-96548248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52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F18C9-CD2A-4772-B98B-C131269B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17B91C-BC73-4B84-88DA-8D7EAFA5F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FA87AB-CAA8-454D-9F3B-ED10D307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857-1454-476D-80D6-54886B558030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7572B8-36A7-4A3F-8E99-85A19F9D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FD02A9-5F6B-4EA1-9768-14111058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25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1EDB9C-E2FC-46AC-A1FA-4382AF68C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C95385-D1CB-4639-B768-169EC992D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18CF2D-A264-422E-AA03-75816FAB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857-1454-476D-80D6-54886B558030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C52172-ABEE-4F37-B66E-80BD5380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BC931-69B4-42A9-BFC5-1B0D192E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31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DEDCC-85B9-4822-91E9-5A5FF5AF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5F3971-3102-4055-A380-31E2BF6F6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787A01-0944-466E-86AC-E0E7804C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857-1454-476D-80D6-54886B558030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4DED3B-55EA-476E-B67B-8ABEC41B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569F89-E7C7-48BF-BB0F-D1D09F31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72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A1D63-F8FA-46A0-84FE-A0FC66CA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80D88D-F981-47DD-9B8F-24371DA43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27E26E-D822-42CB-AA52-FB5A01A3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857-1454-476D-80D6-54886B558030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780225-5270-4F64-B10B-F09A0831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BB27CC-F29C-47D2-93F5-AE2624E5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16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D3ABB-13AE-40A2-83DC-370D1CB3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17BBAD-53C0-45E0-A8C9-8589E530B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16CD6E-F132-4ADD-81ED-D94B3E03A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ADF045-28CD-49C9-B045-1F11B522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857-1454-476D-80D6-54886B558030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2B3A1D-AA6E-46B8-9492-0A8ED325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1CAB4F-E78E-492B-9F0C-0F99C316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51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56325-5A85-4FD5-84C2-6611B6D4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D77D59-2F2A-42E9-8B2C-CA56FF39E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869792-EBB7-40F2-BDEE-68B292771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DE9290-F4FA-4F38-A5AE-D26E22CEE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5DA48B-6AA4-4F67-8E86-7FFC51254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CC4AE48-9E1E-4D53-A25E-A8575045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857-1454-476D-80D6-54886B558030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C22BA0D-6F29-4861-AC03-A8DE48F7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D831699-C743-4A41-B5D4-E4364EE6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07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DF7F0-F028-4BAD-AD30-169B347C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D258CE4-86DC-481E-A57B-C893CFA2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857-1454-476D-80D6-54886B558030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95E6AC4-FE7A-4F5A-A962-55D7AC02E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EB9DE7-57BF-4A6F-B2A5-65DF48C8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63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FDA211-8B6A-4D54-82D2-954F5CB8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857-1454-476D-80D6-54886B558030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132E006-54D5-45AD-A65A-F9BD6B41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B32375-0998-4C0B-A187-F1A52A42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73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F5F38-FB2C-4617-B8AB-74B3FCD19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8AB96D-AC7F-4EE5-AD36-59DB09080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52DE93-D6DD-4C02-891B-CDA7669DC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24D821-9370-4621-88B0-78BB0310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857-1454-476D-80D6-54886B558030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EE466C-6750-47FE-964E-9D06E300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A622A9-93C5-4B40-B44A-B22C5C38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34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41EE-16A4-410C-985F-867A69C1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BE6E722-C9C8-4D07-AAE6-CE27B0B9B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6B0DEF-8BF6-4A32-A8B2-0FFF10A5B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0BDFEA-6FFE-428D-9D80-4866411E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857-1454-476D-80D6-54886B558030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DE85C2-2151-4F1B-984F-5A0AFEDE0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0C8C4C-76E8-4F63-A006-18E0C233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17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2CE2BB5-71B8-4EB8-B951-E42B349BD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AD5CD1-A080-458A-8645-6D7AF43B7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3C8F3B-3748-4E89-910F-4F687E65D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A1857-1454-476D-80D6-54886B558030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FC0E96-FC73-445F-A26D-81BEFD3BF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DA1053-6B3B-4D4C-A3A7-2021879EC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37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AEAEEF8-D4A3-4BEC-ADFD-E58B3A844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44417"/>
            <a:ext cx="9144000" cy="2713383"/>
          </a:xfrm>
        </p:spPr>
        <p:txBody>
          <a:bodyPr>
            <a:normAutofit fontScale="85000" lnSpcReduction="20000"/>
          </a:bodyPr>
          <a:lstStyle/>
          <a:p>
            <a:r>
              <a:rPr lang="pt-BR" sz="4400" dirty="0"/>
              <a:t>Banco de Dados III</a:t>
            </a:r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dirty="0"/>
          </a:p>
          <a:p>
            <a:r>
              <a:rPr lang="pt-BR" dirty="0"/>
              <a:t>Professor Daniel Shuyti Tangi</a:t>
            </a:r>
          </a:p>
          <a:p>
            <a:r>
              <a:rPr lang="pt-BR" dirty="0"/>
              <a:t>shuyti@hotmail.com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24ECCEF-3E4E-425A-883B-E442B6DE2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187" y="304386"/>
            <a:ext cx="5831524" cy="107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7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9B52C64-2729-8E8B-9B97-89AACC431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035" y="638023"/>
            <a:ext cx="10711930" cy="5581954"/>
          </a:xfrm>
        </p:spPr>
      </p:pic>
    </p:spTree>
    <p:extLst>
      <p:ext uri="{BB962C8B-B14F-4D97-AF65-F5344CB8AC3E}">
        <p14:creationId xmlns:p14="http://schemas.microsoft.com/office/powerpoint/2010/main" val="1967199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A251CF6-37BC-180F-0269-A3AA64959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348" y="339523"/>
            <a:ext cx="11291198" cy="5753477"/>
          </a:xfrm>
        </p:spPr>
      </p:pic>
    </p:spTree>
    <p:extLst>
      <p:ext uri="{BB962C8B-B14F-4D97-AF65-F5344CB8AC3E}">
        <p14:creationId xmlns:p14="http://schemas.microsoft.com/office/powerpoint/2010/main" val="700241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D48B462-B253-6A9D-F486-BE69D89FC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21" y="1767828"/>
            <a:ext cx="11897157" cy="3322344"/>
          </a:xfrm>
        </p:spPr>
      </p:pic>
    </p:spTree>
    <p:extLst>
      <p:ext uri="{BB962C8B-B14F-4D97-AF65-F5344CB8AC3E}">
        <p14:creationId xmlns:p14="http://schemas.microsoft.com/office/powerpoint/2010/main" val="864352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54FC242-0B42-D403-A99A-F59B25BE9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00" y="1764632"/>
            <a:ext cx="11859399" cy="3047999"/>
          </a:xfrm>
        </p:spPr>
      </p:pic>
    </p:spTree>
    <p:extLst>
      <p:ext uri="{BB962C8B-B14F-4D97-AF65-F5344CB8AC3E}">
        <p14:creationId xmlns:p14="http://schemas.microsoft.com/office/powerpoint/2010/main" val="2990479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17C5731-10A6-41F3-C43C-968AEA982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04" y="1796716"/>
            <a:ext cx="11768991" cy="3048000"/>
          </a:xfrm>
        </p:spPr>
      </p:pic>
    </p:spTree>
    <p:extLst>
      <p:ext uri="{BB962C8B-B14F-4D97-AF65-F5344CB8AC3E}">
        <p14:creationId xmlns:p14="http://schemas.microsoft.com/office/powerpoint/2010/main" val="1710437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38C69E8-99C9-BD0E-6C28-CDE9B2A83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99" y="1637985"/>
            <a:ext cx="11912002" cy="3582029"/>
          </a:xfrm>
        </p:spPr>
      </p:pic>
    </p:spTree>
    <p:extLst>
      <p:ext uri="{BB962C8B-B14F-4D97-AF65-F5344CB8AC3E}">
        <p14:creationId xmlns:p14="http://schemas.microsoft.com/office/powerpoint/2010/main" val="4138103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4A168-09FA-FC07-63AB-A0B784CC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Apagar dados da tabela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CCE8B24-B51E-6EFB-3D01-2A1AF3988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26" y="2080473"/>
            <a:ext cx="12139947" cy="2277755"/>
          </a:xfrm>
        </p:spPr>
      </p:pic>
    </p:spTree>
    <p:extLst>
      <p:ext uri="{BB962C8B-B14F-4D97-AF65-F5344CB8AC3E}">
        <p14:creationId xmlns:p14="http://schemas.microsoft.com/office/powerpoint/2010/main" val="3594755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2B8EE-04A0-8A5D-41C9-2F4B01F8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Atualizar dados da tabela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AA1AFA7-5200-2859-6B73-A47237798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003" y="2314802"/>
            <a:ext cx="11625993" cy="2881312"/>
          </a:xfrm>
        </p:spPr>
      </p:pic>
    </p:spTree>
    <p:extLst>
      <p:ext uri="{BB962C8B-B14F-4D97-AF65-F5344CB8AC3E}">
        <p14:creationId xmlns:p14="http://schemas.microsoft.com/office/powerpoint/2010/main" val="561803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1C549-7188-FC17-1369-21A74BF3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Realizar consulta</a:t>
            </a:r>
          </a:p>
        </p:txBody>
      </p:sp>
    </p:spTree>
    <p:extLst>
      <p:ext uri="{BB962C8B-B14F-4D97-AF65-F5344CB8AC3E}">
        <p14:creationId xmlns:p14="http://schemas.microsoft.com/office/powerpoint/2010/main" val="3214866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C2937FA-1F41-8846-BFC1-0998DDB85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371" y="0"/>
            <a:ext cx="8766629" cy="6833986"/>
          </a:xfrm>
        </p:spPr>
      </p:pic>
    </p:spTree>
    <p:extLst>
      <p:ext uri="{BB962C8B-B14F-4D97-AF65-F5344CB8AC3E}">
        <p14:creationId xmlns:p14="http://schemas.microsoft.com/office/powerpoint/2010/main" val="424312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6CA9DA4-72B6-B613-9CE4-105A18133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4780" y="643467"/>
            <a:ext cx="728243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94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30A1BA3-BA91-19D4-C646-0CD56E71A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268" y="1567543"/>
            <a:ext cx="8023431" cy="3082173"/>
          </a:xfrm>
        </p:spPr>
      </p:pic>
    </p:spTree>
    <p:extLst>
      <p:ext uri="{BB962C8B-B14F-4D97-AF65-F5344CB8AC3E}">
        <p14:creationId xmlns:p14="http://schemas.microsoft.com/office/powerpoint/2010/main" val="2353374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Botão de dúvidas - ícones de formas grátis">
            <a:extLst>
              <a:ext uri="{FF2B5EF4-FFF2-40B4-BE49-F238E27FC236}">
                <a16:creationId xmlns:a16="http://schemas.microsoft.com/office/drawing/2014/main" id="{6A447255-0EDD-DFE3-03B3-9964647E36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594" y="1710594"/>
            <a:ext cx="3436811" cy="34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593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A24BE-B838-CDD7-0FF4-F1C25C396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9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6758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3AE4931-AF38-E76A-F33B-14EC765CC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643296"/>
            <a:ext cx="10905066" cy="357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0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8D0C334-80A8-2594-E8C7-EC11FEBD3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684190"/>
            <a:ext cx="10905066" cy="348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25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933CF79-2746-87AF-9181-B5C3E4BD2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602402"/>
            <a:ext cx="10905066" cy="365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0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86CEC33-1EA9-167C-32EC-D1CC6D7F6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526" y="1122946"/>
            <a:ext cx="10997757" cy="454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3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6026DF5A-C04C-374B-03E0-68FD0DAE8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203" y="1808747"/>
            <a:ext cx="11447594" cy="3240505"/>
          </a:xfrm>
        </p:spPr>
      </p:pic>
    </p:spTree>
    <p:extLst>
      <p:ext uri="{BB962C8B-B14F-4D97-AF65-F5344CB8AC3E}">
        <p14:creationId xmlns:p14="http://schemas.microsoft.com/office/powerpoint/2010/main" val="2628379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DB5EF2A-4094-6592-A153-FA16331BB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80" y="1692896"/>
            <a:ext cx="11822439" cy="3472207"/>
          </a:xfrm>
        </p:spPr>
      </p:pic>
    </p:spTree>
    <p:extLst>
      <p:ext uri="{BB962C8B-B14F-4D97-AF65-F5344CB8AC3E}">
        <p14:creationId xmlns:p14="http://schemas.microsoft.com/office/powerpoint/2010/main" val="200423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0F8FC14-D61A-EDA8-B205-20BDE21FE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981" y="456006"/>
            <a:ext cx="10920038" cy="5945987"/>
          </a:xfrm>
        </p:spPr>
      </p:pic>
    </p:spTree>
    <p:extLst>
      <p:ext uri="{BB962C8B-B14F-4D97-AF65-F5344CB8AC3E}">
        <p14:creationId xmlns:p14="http://schemas.microsoft.com/office/powerpoint/2010/main" val="28199777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4244</TotalTime>
  <Words>25</Words>
  <Application>Microsoft Office PowerPoint</Application>
  <PresentationFormat>Widescreen</PresentationFormat>
  <Paragraphs>11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Apagar dados da tabela</vt:lpstr>
      <vt:lpstr>Atualizar dados da tabela</vt:lpstr>
      <vt:lpstr>Realizar consulta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Notebook</dc:creator>
  <cp:lastModifiedBy>Daniel Shuyti Tangi</cp:lastModifiedBy>
  <cp:revision>79</cp:revision>
  <dcterms:created xsi:type="dcterms:W3CDTF">2022-04-04T01:23:42Z</dcterms:created>
  <dcterms:modified xsi:type="dcterms:W3CDTF">2023-10-28T00:27:33Z</dcterms:modified>
</cp:coreProperties>
</file>