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77" r:id="rId5"/>
    <p:sldId id="278" r:id="rId6"/>
    <p:sldId id="279" r:id="rId7"/>
    <p:sldId id="280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9F81-5386-4BC8-AEF3-D3BEC2BF7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C1967-EEEB-4155-A0AA-38BCE912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2CC13-4E8F-438B-8EAF-CD9C7A3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C3031-39A0-4DD0-AA6C-7EADE03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5C02D-16DC-4A4B-A83B-96548248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5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18C9-CD2A-4772-B98B-C131269B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17B91C-BC73-4B84-88DA-8D7EAFA5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A87AB-CAA8-454D-9F3B-ED10D307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2B8-36A7-4A3F-8E99-85A19F9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D02A9-5F6B-4EA1-9768-1411105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2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EDB9C-E2FC-46AC-A1FA-4382AF68C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C95385-D1CB-4639-B768-169EC992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8CF2D-A264-422E-AA03-75816FAB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52172-ABEE-4F37-B66E-80BD538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BC931-69B4-42A9-BFC5-1B0D192E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3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EDCC-85B9-4822-91E9-5A5FF5AF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F3971-3102-4055-A380-31E2BF6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87A01-0944-466E-86AC-E0E7804C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DED3B-55EA-476E-B67B-8ABEC41B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69F89-E7C7-48BF-BB0F-D1D09F31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A1D63-F8FA-46A0-84FE-A0FC66CA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0D88D-F981-47DD-9B8F-24371DA4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7E26E-D822-42CB-AA52-FB5A01A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80225-5270-4F64-B10B-F09A0831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27CC-F29C-47D2-93F5-AE2624E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3ABB-13AE-40A2-83DC-370D1CB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7BBAD-53C0-45E0-A8C9-8589E530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6CD6E-F132-4ADD-81ED-D94B3E03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DF045-28CD-49C9-B045-1F11B522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B3A1D-AA6E-46B8-9492-0A8ED325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CAB4F-E78E-492B-9F0C-0F99C31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6325-5A85-4FD5-84C2-6611B6D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77D59-2F2A-42E9-8B2C-CA56FF39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69792-EBB7-40F2-BDEE-68B29277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DE9290-F4FA-4F38-A5AE-D26E22CE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DA48B-6AA4-4F67-8E86-7FFC51254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C4AE48-9E1E-4D53-A25E-A857504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22BA0D-6F29-4861-AC03-A8DE48F7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831699-C743-4A41-B5D4-E4364EE6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DF7F0-F028-4BAD-AD30-169B347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58CE4-86DC-481E-A57B-C893CFA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E6AC4-FE7A-4F5A-A962-55D7AC0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EB9DE7-57BF-4A6F-B2A5-65DF48C8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FDA211-8B6A-4D54-82D2-954F5CB8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32E006-54D5-45AD-A65A-F9BD6B4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32375-0998-4C0B-A187-F1A52A4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3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F5F38-FB2C-4617-B8AB-74B3FCD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AB96D-AC7F-4EE5-AD36-59DB0908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52DE93-D6DD-4C02-891B-CDA7669D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4D821-9370-4621-88B0-78BB0310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EE466C-6750-47FE-964E-9D06E300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622A9-93C5-4B40-B44A-B22C5C38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3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41EE-16A4-410C-985F-867A69C1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E6E722-C9C8-4D07-AAE6-CE27B0B9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6B0DEF-8BF6-4A32-A8B2-0FFF10A5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BDFEA-6FFE-428D-9D80-4866411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E85C2-2151-4F1B-984F-5A0AFEDE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C8C4C-76E8-4F63-A006-18E0C233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CE2BB5-71B8-4EB8-B951-E42B349B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D5CD1-A080-458A-8645-6D7AF43B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C8F3B-3748-4E89-910F-4F687E65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1857-1454-476D-80D6-54886B558030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C0E96-FC73-445F-A26D-81BEFD3BF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A1053-6B3B-4D4C-A3A7-2021879E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AEEF8-D4A3-4BEC-ADFD-E58B3A84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4417"/>
            <a:ext cx="9144000" cy="2713383"/>
          </a:xfrm>
        </p:spPr>
        <p:txBody>
          <a:bodyPr>
            <a:normAutofit lnSpcReduction="10000"/>
          </a:bodyPr>
          <a:lstStyle/>
          <a:p>
            <a:r>
              <a:rPr lang="pt-BR" sz="3600" b="1" dirty="0"/>
              <a:t>PROGRAMAÇÃO DE APLICATIVOS MOBILE II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r>
              <a:rPr lang="pt-BR" dirty="0"/>
              <a:t>Professor Daniel Shuyti Tangi</a:t>
            </a:r>
          </a:p>
          <a:p>
            <a:r>
              <a:rPr lang="pt-BR" dirty="0"/>
              <a:t>shuyti@hotmail.com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4ECCEF-3E4E-425A-883B-E442B6DE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87" y="304386"/>
            <a:ext cx="5831524" cy="10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03720-5692-3570-EE00-E4A6E75E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Bases Tecnológicas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99317-EF26-ABC0-5F17-0ED8A826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Localização e mapas</a:t>
            </a:r>
          </a:p>
          <a:p>
            <a:r>
              <a:rPr lang="pt-BR" dirty="0">
                <a:solidFill>
                  <a:srgbClr val="FF0000"/>
                </a:solidFill>
              </a:rPr>
              <a:t>Sensores</a:t>
            </a:r>
          </a:p>
          <a:p>
            <a:r>
              <a:rPr lang="pt-BR" dirty="0"/>
              <a:t>Widgets</a:t>
            </a:r>
          </a:p>
          <a:p>
            <a:r>
              <a:rPr lang="pt-BR" dirty="0"/>
              <a:t>Notificações</a:t>
            </a:r>
          </a:p>
          <a:p>
            <a:r>
              <a:rPr lang="pt-BR" dirty="0"/>
              <a:t>Permissões</a:t>
            </a:r>
          </a:p>
          <a:p>
            <a:r>
              <a:rPr lang="pt-BR" dirty="0"/>
              <a:t>Interação com outros apps</a:t>
            </a:r>
          </a:p>
          <a:p>
            <a:r>
              <a:rPr lang="pt-BR" dirty="0"/>
              <a:t>Concorrência</a:t>
            </a:r>
          </a:p>
          <a:p>
            <a:r>
              <a:rPr lang="pt-BR" dirty="0"/>
              <a:t>Interação com dispositivos sem fio</a:t>
            </a:r>
          </a:p>
        </p:txBody>
      </p:sp>
    </p:spTree>
    <p:extLst>
      <p:ext uri="{BB962C8B-B14F-4D97-AF65-F5344CB8AC3E}">
        <p14:creationId xmlns:p14="http://schemas.microsoft.com/office/powerpoint/2010/main" val="16348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2F72-8C30-E080-812F-8DF6FB0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Acelerômetro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EF718-F8B8-41B8-70A9-E6782159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Tem a função de captar sinais externos, sendo capaz de mensurar a intensidade, direção e sentido de movimentos realizados com o dispositivo móvel.</a:t>
            </a:r>
          </a:p>
          <a:p>
            <a:pPr algn="just"/>
            <a:r>
              <a:rPr lang="pt-BR" dirty="0"/>
              <a:t>Mede a aceleração em três eixos (x, y z) para cálculos tridimensionais;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6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resentação dos eixos do acelerômetro | Download Scientific Diagram">
            <a:extLst>
              <a:ext uri="{FF2B5EF4-FFF2-40B4-BE49-F238E27FC236}">
                <a16:creationId xmlns:a16="http://schemas.microsoft.com/office/drawing/2014/main" id="{7D4295B8-B544-6CCA-78A1-1F2ADD013D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229458"/>
            <a:ext cx="6315455" cy="63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05D1A-FB26-22E6-2528-4B49495B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83"/>
            <a:ext cx="10515600" cy="58895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xAcel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0 quando o telefone está em repouso sobre uma superfície plana, positivo quando o telefone está inclinado para a direita (ou seja, o lado esquerdo é elevado), e negativo quando o telefone está inclinado para a esquerda (ou seja, o lado direito é elevado)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yAcel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:. 0 quando o telefone está em repouso sobre uma superfície plana, positivo quando a base é elevada, e negativo quando o topo é elevado.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zAcel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Igual a -9,8 (</a:t>
            </a:r>
            <a:r>
              <a:rPr lang="pt-BR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acelereação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da gravidade na Terra), quando o dispositivo está em repoiso paralelo ao chão com a tela virada para cima, +9,8, quando na mesma situação com a tela para baixo, 0 quando perpendicular ao solo. O valor muda conforme o telefone é acelerados contra ou a favor da gravidade.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D9AA0-BC9D-DFFC-CF9C-FD048A0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acelerômetro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AB704-9BBE-4FCB-BBD7-0D7265D1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Disponível no material disponibilizado no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Observações.</a:t>
            </a:r>
          </a:p>
          <a:p>
            <a:r>
              <a:rPr lang="pt-BR" dirty="0"/>
              <a:t>Cada aparelho possui uma sensibilidade atribuída ao sensor, contudo, para a aplicação é possível definir o nível de sensibilidade (três níveis, sendo que a forte é capaz de assimilar qualquer movimento mínimo e a fraca exigirá maior aceleração captada);</a:t>
            </a:r>
          </a:p>
        </p:txBody>
      </p:sp>
    </p:spTree>
    <p:extLst>
      <p:ext uri="{BB962C8B-B14F-4D97-AF65-F5344CB8AC3E}">
        <p14:creationId xmlns:p14="http://schemas.microsoft.com/office/powerpoint/2010/main" val="33380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7E02B-D4B8-7DDA-DFE3-B524EFFA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Fórmula aceleração resultante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5D461-2371-5156-5D1E-F8D95BE7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à raiz quadrada da soma de X, Y e Z.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4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otão de dúvidas - ícones de formas grátis">
            <a:extLst>
              <a:ext uri="{FF2B5EF4-FFF2-40B4-BE49-F238E27FC236}">
                <a16:creationId xmlns:a16="http://schemas.microsoft.com/office/drawing/2014/main" id="{6A447255-0EDD-DFE3-03B3-9964647E3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4" y="1710594"/>
            <a:ext cx="3436811" cy="34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9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A24BE-B838-CDD7-0FF4-F1C25C39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67580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295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do Office</vt:lpstr>
      <vt:lpstr>Apresentação do PowerPoint</vt:lpstr>
      <vt:lpstr>Bases Tecnológicas </vt:lpstr>
      <vt:lpstr>Acelerômetro </vt:lpstr>
      <vt:lpstr>Apresentação do PowerPoint</vt:lpstr>
      <vt:lpstr>Apresentação do PowerPoint</vt:lpstr>
      <vt:lpstr>Teste do acelerômetro</vt:lpstr>
      <vt:lpstr>Fórmula aceleração resultante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Notebook</dc:creator>
  <cp:lastModifiedBy>DANIEL SHUYTI TANGI</cp:lastModifiedBy>
  <cp:revision>35</cp:revision>
  <dcterms:created xsi:type="dcterms:W3CDTF">2022-04-04T01:23:42Z</dcterms:created>
  <dcterms:modified xsi:type="dcterms:W3CDTF">2022-08-19T20:33:29Z</dcterms:modified>
</cp:coreProperties>
</file>