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258" r:id="rId5"/>
    <p:sldId id="259" r:id="rId6"/>
  </p:sldIdLst>
  <p:sldSz cx="10058400" cy="77724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8"/>
  </p:normalViewPr>
  <p:slideViewPr>
    <p:cSldViewPr snapToGrid="0">
      <p:cViewPr varScale="1">
        <p:scale>
          <a:sx n="92" d="100"/>
          <a:sy n="92" d="100"/>
        </p:scale>
        <p:origin x="18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90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CB7FDD9-89D7-4BD6-A60A-7876C34E56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7FE264D-7BC7-4DB9-9DFD-F45AB42FD4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467FEF6-5D18-4432-8BFE-2104A99AF06A}" type="datetime1">
              <a:rPr lang="es-ES" smtClean="0"/>
              <a:t>10/08/2023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63DF08-2F3D-4531-A490-CD200A393D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7581E62-AB33-41CE-81B0-F3E7FF36622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50E7914-A1E4-454A-BA86-0CDF5089A6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82379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4494028-D3ED-4A27-A83C-E0A13339F06B}" type="datetime1">
              <a:rPr lang="es-ES" noProof="0" smtClean="0"/>
              <a:t>10/08/2023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144BAE1-A538-F540-A4BA-29D41BFAB7B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027074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144BAE1-A538-F540-A4BA-29D41BFAB7B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5616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144BAE1-A538-F540-A4BA-29D41BFAB7B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1402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Marco de fondo">
            <a:extLst>
              <a:ext uri="{FF2B5EF4-FFF2-40B4-BE49-F238E27FC236}">
                <a16:creationId xmlns:a16="http://schemas.microsoft.com/office/drawing/2014/main" id="{12F2FCAF-7E43-F643-B855-75E2617F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50546" y="-43815"/>
            <a:ext cx="10159618" cy="7886446"/>
          </a:xfrm>
          <a:custGeom>
            <a:avLst/>
            <a:gdLst>
              <a:gd name="connsiteX0" fmla="*/ 0 w 10159618"/>
              <a:gd name="connsiteY0" fmla="*/ 0 h 7886446"/>
              <a:gd name="connsiteX1" fmla="*/ 0 w 10159618"/>
              <a:gd name="connsiteY1" fmla="*/ 7886447 h 7886446"/>
              <a:gd name="connsiteX2" fmla="*/ 10159619 w 10159618"/>
              <a:gd name="connsiteY2" fmla="*/ 7886447 h 7886446"/>
              <a:gd name="connsiteX3" fmla="*/ 10159619 w 10159618"/>
              <a:gd name="connsiteY3" fmla="*/ 0 h 7886446"/>
              <a:gd name="connsiteX4" fmla="*/ 0 w 10159618"/>
              <a:gd name="connsiteY4" fmla="*/ 0 h 7886446"/>
              <a:gd name="connsiteX5" fmla="*/ 9753219 w 10159618"/>
              <a:gd name="connsiteY5" fmla="*/ 7323836 h 7886446"/>
              <a:gd name="connsiteX6" fmla="*/ 1352931 w 10159618"/>
              <a:gd name="connsiteY6" fmla="*/ 7323836 h 7886446"/>
              <a:gd name="connsiteX7" fmla="*/ 408559 w 10159618"/>
              <a:gd name="connsiteY7" fmla="*/ 6379464 h 7886446"/>
              <a:gd name="connsiteX8" fmla="*/ 408559 w 10159618"/>
              <a:gd name="connsiteY8" fmla="*/ 536194 h 7886446"/>
              <a:gd name="connsiteX9" fmla="*/ 8808974 w 10159618"/>
              <a:gd name="connsiteY9" fmla="*/ 536194 h 7886446"/>
              <a:gd name="connsiteX10" fmla="*/ 9753346 w 10159618"/>
              <a:gd name="connsiteY10" fmla="*/ 1480566 h 7886446"/>
              <a:gd name="connsiteX11" fmla="*/ 9753346 w 10159618"/>
              <a:gd name="connsiteY11" fmla="*/ 7323836 h 7886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159618" h="7886446">
                <a:moveTo>
                  <a:pt x="0" y="0"/>
                </a:moveTo>
                <a:lnTo>
                  <a:pt x="0" y="7886447"/>
                </a:lnTo>
                <a:lnTo>
                  <a:pt x="10159619" y="7886447"/>
                </a:lnTo>
                <a:lnTo>
                  <a:pt x="10159619" y="0"/>
                </a:lnTo>
                <a:lnTo>
                  <a:pt x="0" y="0"/>
                </a:lnTo>
                <a:close/>
                <a:moveTo>
                  <a:pt x="9753219" y="7323836"/>
                </a:moveTo>
                <a:lnTo>
                  <a:pt x="1352931" y="7323836"/>
                </a:lnTo>
                <a:cubicBezTo>
                  <a:pt x="831342" y="7323836"/>
                  <a:pt x="408559" y="6901053"/>
                  <a:pt x="408559" y="6379464"/>
                </a:cubicBezTo>
                <a:lnTo>
                  <a:pt x="408559" y="536194"/>
                </a:lnTo>
                <a:lnTo>
                  <a:pt x="8808974" y="536194"/>
                </a:lnTo>
                <a:cubicBezTo>
                  <a:pt x="9330563" y="536194"/>
                  <a:pt x="9753346" y="958977"/>
                  <a:pt x="9753346" y="1480566"/>
                </a:cubicBezTo>
                <a:lnTo>
                  <a:pt x="9753346" y="7323836"/>
                </a:lnTo>
                <a:close/>
              </a:path>
            </a:pathLst>
          </a:cu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1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7EF9C361-7B81-E74B-8DC0-3E6B51E47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1693318"/>
            <a:ext cx="8674100" cy="705642"/>
          </a:xfrm>
          <a:prstGeom prst="rect">
            <a:avLst/>
          </a:prstGeom>
        </p:spPr>
        <p:txBody>
          <a:bodyPr rtlCol="0"/>
          <a:lstStyle>
            <a:lvl1pPr>
              <a:defRPr sz="3100" cap="all" baseline="0">
                <a:latin typeface="+mj-lt"/>
              </a:defRPr>
            </a:lvl1pPr>
          </a:lstStyle>
          <a:p>
            <a:pPr rtl="0"/>
            <a:endParaRPr lang="es-ES" noProof="1"/>
          </a:p>
        </p:txBody>
      </p:sp>
      <p:sp>
        <p:nvSpPr>
          <p:cNvPr id="9" name="CERTIFICA QUE">
            <a:extLst>
              <a:ext uri="{FF2B5EF4-FFF2-40B4-BE49-F238E27FC236}">
                <a16:creationId xmlns:a16="http://schemas.microsoft.com/office/drawing/2014/main" id="{83503226-5D2A-194C-A9D5-8F8876826B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37718" y="2639150"/>
            <a:ext cx="3382963" cy="37509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800">
                <a:latin typeface="+mn-lt"/>
              </a:defRPr>
            </a:lvl1pPr>
          </a:lstStyle>
          <a:p>
            <a:pPr lvl="0" rtl="0"/>
            <a:endParaRPr lang="es-ES" noProof="1"/>
          </a:p>
        </p:txBody>
      </p:sp>
      <p:sp>
        <p:nvSpPr>
          <p:cNvPr id="14" name="Nombre">
            <a:extLst>
              <a:ext uri="{FF2B5EF4-FFF2-40B4-BE49-F238E27FC236}">
                <a16:creationId xmlns:a16="http://schemas.microsoft.com/office/drawing/2014/main" id="{609494BD-D9F4-A14A-AADA-EF7ABEF7BB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2149" y="3219450"/>
            <a:ext cx="8674099" cy="1114425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6600" b="1" i="0">
                <a:latin typeface="+mj-lt"/>
              </a:defRPr>
            </a:lvl1pPr>
          </a:lstStyle>
          <a:p>
            <a:pPr lvl="0" rtl="0"/>
            <a:endParaRPr lang="es-ES" noProof="1"/>
          </a:p>
        </p:txBody>
      </p:sp>
      <p:sp>
        <p:nvSpPr>
          <p:cNvPr id="15" name="HA FINALIZADO CON ÉXITO EL CURSO DE APRENDIZAJE">
            <a:extLst>
              <a:ext uri="{FF2B5EF4-FFF2-40B4-BE49-F238E27FC236}">
                <a16:creationId xmlns:a16="http://schemas.microsoft.com/office/drawing/2014/main" id="{66A63EC3-3C12-F642-A16C-25832BBD9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1588" y="4469295"/>
            <a:ext cx="7475220" cy="79398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800">
                <a:latin typeface="+mn-lt"/>
              </a:defRPr>
            </a:lvl1pPr>
          </a:lstStyle>
          <a:p>
            <a:pPr lvl="0" rtl="0"/>
            <a:endParaRPr lang="es-ES" noProof="1"/>
          </a:p>
        </p:txBody>
      </p:sp>
      <p:cxnSp>
        <p:nvCxnSpPr>
          <p:cNvPr id="19" name="Línea firmada">
            <a:extLst>
              <a:ext uri="{FF2B5EF4-FFF2-40B4-BE49-F238E27FC236}">
                <a16:creationId xmlns:a16="http://schemas.microsoft.com/office/drawing/2014/main" id="{6334E13E-A9E4-3741-8AEB-E4C98C3E6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903490" y="6165518"/>
            <a:ext cx="2772680" cy="0"/>
          </a:xfrm>
          <a:prstGeom prst="line">
            <a:avLst/>
          </a:prstGeom>
          <a:ln w="9525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inta">
            <a:extLst>
              <a:ext uri="{FF2B5EF4-FFF2-40B4-BE49-F238E27FC236}">
                <a16:creationId xmlns:a16="http://schemas.microsoft.com/office/drawing/2014/main" id="{78FB0395-D732-AA42-A738-A51E03AC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73932" y="-43868"/>
            <a:ext cx="623448" cy="1767908"/>
          </a:xfrm>
          <a:custGeom>
            <a:avLst/>
            <a:gdLst>
              <a:gd name="connsiteX0" fmla="*/ 0 w 623448"/>
              <a:gd name="connsiteY0" fmla="*/ 1767909 h 1767908"/>
              <a:gd name="connsiteX1" fmla="*/ 311662 w 623448"/>
              <a:gd name="connsiteY1" fmla="*/ 1561701 h 1767908"/>
              <a:gd name="connsiteX2" fmla="*/ 623449 w 623448"/>
              <a:gd name="connsiteY2" fmla="*/ 1767909 h 1767908"/>
              <a:gd name="connsiteX3" fmla="*/ 623449 w 623448"/>
              <a:gd name="connsiteY3" fmla="*/ 0 h 1767908"/>
              <a:gd name="connsiteX4" fmla="*/ 0 w 623448"/>
              <a:gd name="connsiteY4" fmla="*/ 0 h 1767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448" h="1767908">
                <a:moveTo>
                  <a:pt x="0" y="1767909"/>
                </a:moveTo>
                <a:lnTo>
                  <a:pt x="311662" y="1561701"/>
                </a:lnTo>
                <a:lnTo>
                  <a:pt x="623449" y="1767909"/>
                </a:lnTo>
                <a:lnTo>
                  <a:pt x="62344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1238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1"/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C569A78F-BA45-B94F-BC1A-F161CD1F24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9315" y="6219634"/>
            <a:ext cx="2928938" cy="336550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endParaRPr lang="es-ES" noProof="1"/>
          </a:p>
        </p:txBody>
      </p:sp>
      <p:cxnSp>
        <p:nvCxnSpPr>
          <p:cNvPr id="23" name="Línea firmada">
            <a:extLst>
              <a:ext uri="{FF2B5EF4-FFF2-40B4-BE49-F238E27FC236}">
                <a16:creationId xmlns:a16="http://schemas.microsoft.com/office/drawing/2014/main" id="{60CE8219-F7C1-C644-B82D-B94628BB2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10619" y="6165518"/>
            <a:ext cx="2772680" cy="0"/>
          </a:xfrm>
          <a:prstGeom prst="line">
            <a:avLst/>
          </a:prstGeom>
          <a:ln w="9525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D4C3F1-6EBC-D548-81F1-838C4FC216F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29700" y="5788025"/>
            <a:ext cx="2928938" cy="37782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1"/>
              <a:t>Haga clic para modificar los estilos de texto del patrón</a:t>
            </a:r>
          </a:p>
        </p:txBody>
      </p:sp>
      <p:sp>
        <p:nvSpPr>
          <p:cNvPr id="24" name="Marcador de texto 4">
            <a:extLst>
              <a:ext uri="{FF2B5EF4-FFF2-40B4-BE49-F238E27FC236}">
                <a16:creationId xmlns:a16="http://schemas.microsoft.com/office/drawing/2014/main" id="{009D626F-1B42-4D45-8427-E5F79FFAE4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18019" y="6219634"/>
            <a:ext cx="2928938" cy="336550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01537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0103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00584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ertificado de aprendizaje">
            <a:extLst>
              <a:ext uri="{FF2B5EF4-FFF2-40B4-BE49-F238E27FC236}">
                <a16:creationId xmlns:a16="http://schemas.microsoft.com/office/drawing/2014/main" id="{F6D31BC9-D494-1143-97AE-92279A72D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1693318"/>
            <a:ext cx="8674100" cy="705642"/>
          </a:xfrm>
        </p:spPr>
        <p:txBody>
          <a:bodyPr rtlCol="0"/>
          <a:lstStyle/>
          <a:p>
            <a:pPr rtl="0"/>
            <a:r>
              <a:rPr lang="es-ES" noProof="1"/>
              <a:t>CERTIFICADO DE APRENDIZAJE</a:t>
            </a:r>
          </a:p>
        </p:txBody>
      </p:sp>
      <p:sp>
        <p:nvSpPr>
          <p:cNvPr id="7" name="Certifica que">
            <a:extLst>
              <a:ext uri="{FF2B5EF4-FFF2-40B4-BE49-F238E27FC236}">
                <a16:creationId xmlns:a16="http://schemas.microsoft.com/office/drawing/2014/main" id="{5A3DAFDA-D756-754C-B165-791C323380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37718" y="2639150"/>
            <a:ext cx="3382963" cy="375094"/>
          </a:xfrm>
        </p:spPr>
        <p:txBody>
          <a:bodyPr rtlCol="0"/>
          <a:lstStyle/>
          <a:p>
            <a:pPr rtl="0"/>
            <a:r>
              <a:rPr lang="es-ES" noProof="1"/>
              <a:t>Certifica que</a:t>
            </a:r>
          </a:p>
        </p:txBody>
      </p:sp>
      <p:sp>
        <p:nvSpPr>
          <p:cNvPr id="8" name="Nombre">
            <a:extLst>
              <a:ext uri="{FF2B5EF4-FFF2-40B4-BE49-F238E27FC236}">
                <a16:creationId xmlns:a16="http://schemas.microsoft.com/office/drawing/2014/main" id="{32B21384-5AA1-9645-8A35-0391AC0D5E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2149" y="3219450"/>
            <a:ext cx="8674099" cy="1114425"/>
          </a:xfrm>
        </p:spPr>
        <p:txBody>
          <a:bodyPr rtlCol="0"/>
          <a:lstStyle/>
          <a:p>
            <a:pPr rtl="0"/>
            <a:r>
              <a:rPr lang="es-ES" sz="5400" noProof="1"/>
              <a:t>Raúl Fernández Holguín</a:t>
            </a:r>
          </a:p>
        </p:txBody>
      </p:sp>
      <p:sp>
        <p:nvSpPr>
          <p:cNvPr id="9" name="Ha finalizado con éxito el curso de aprendizaje">
            <a:extLst>
              <a:ext uri="{FF2B5EF4-FFF2-40B4-BE49-F238E27FC236}">
                <a16:creationId xmlns:a16="http://schemas.microsoft.com/office/drawing/2014/main" id="{5042ECEC-2263-644B-AF60-893835EF61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1588" y="4469295"/>
            <a:ext cx="7475220" cy="793984"/>
          </a:xfrm>
        </p:spPr>
        <p:txBody>
          <a:bodyPr rtlCol="0"/>
          <a:lstStyle/>
          <a:p>
            <a:pPr rtl="0"/>
            <a:r>
              <a:rPr lang="es-ES" noProof="1"/>
              <a:t>ha finalizado con éxito el aprendizaje en programación web JAVA</a:t>
            </a:r>
          </a:p>
        </p:txBody>
      </p:sp>
      <p:sp>
        <p:nvSpPr>
          <p:cNvPr id="2" name="Víctor Alcalá, Sr. Camarógrafo">
            <a:extLst>
              <a:ext uri="{FF2B5EF4-FFF2-40B4-BE49-F238E27FC236}">
                <a16:creationId xmlns:a16="http://schemas.microsoft.com/office/drawing/2014/main" id="{637870CD-1370-534A-A145-25E94DCA54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9314" y="6219634"/>
            <a:ext cx="3022067" cy="336550"/>
          </a:xfrm>
        </p:spPr>
        <p:txBody>
          <a:bodyPr rtlCol="0"/>
          <a:lstStyle/>
          <a:p>
            <a:pPr rtl="0"/>
            <a:r>
              <a:rPr lang="es-ES" noProof="1"/>
              <a:t>Antonio Santos, Programador Senior</a:t>
            </a:r>
          </a:p>
        </p:txBody>
      </p:sp>
      <p:sp>
        <p:nvSpPr>
          <p:cNvPr id="3" name="4 de junio de 20XX">
            <a:extLst>
              <a:ext uri="{FF2B5EF4-FFF2-40B4-BE49-F238E27FC236}">
                <a16:creationId xmlns:a16="http://schemas.microsoft.com/office/drawing/2014/main" id="{DA7566AE-2CCA-B946-8BA6-18DCAD4EEF4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29700" y="5788025"/>
            <a:ext cx="2928938" cy="377825"/>
          </a:xfrm>
        </p:spPr>
        <p:txBody>
          <a:bodyPr rtlCol="0"/>
          <a:lstStyle/>
          <a:p>
            <a:pPr rtl="0"/>
            <a:r>
              <a:rPr lang="es-ES" noProof="1"/>
              <a:t>21 de mayo de 2021</a:t>
            </a:r>
          </a:p>
        </p:txBody>
      </p:sp>
      <p:sp>
        <p:nvSpPr>
          <p:cNvPr id="10" name="Fecha">
            <a:extLst>
              <a:ext uri="{FF2B5EF4-FFF2-40B4-BE49-F238E27FC236}">
                <a16:creationId xmlns:a16="http://schemas.microsoft.com/office/drawing/2014/main" id="{C0C887FF-1B23-BF44-8E17-F2E5EABE03A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18019" y="6219634"/>
            <a:ext cx="2928938" cy="336550"/>
          </a:xfrm>
        </p:spPr>
        <p:txBody>
          <a:bodyPr rtlCol="0"/>
          <a:lstStyle/>
          <a:p>
            <a:pPr rtl="0"/>
            <a:r>
              <a:rPr lang="es-ES" noProof="1"/>
              <a:t>Fecha</a:t>
            </a:r>
          </a:p>
          <a:p>
            <a:pPr rtl="0"/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95818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ertificado de aprendizaje">
            <a:extLst>
              <a:ext uri="{FF2B5EF4-FFF2-40B4-BE49-F238E27FC236}">
                <a16:creationId xmlns:a16="http://schemas.microsoft.com/office/drawing/2014/main" id="{F6D31BC9-D494-1143-97AE-92279A72D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1693318"/>
            <a:ext cx="8674100" cy="705642"/>
          </a:xfrm>
        </p:spPr>
        <p:txBody>
          <a:bodyPr rtlCol="0"/>
          <a:lstStyle/>
          <a:p>
            <a:pPr rtl="0"/>
            <a:r>
              <a:rPr lang="es-ES" noProof="1"/>
              <a:t>CERTIFICADO DE APRENDIZAJE</a:t>
            </a:r>
          </a:p>
        </p:txBody>
      </p:sp>
      <p:sp>
        <p:nvSpPr>
          <p:cNvPr id="7" name="Certifica que">
            <a:extLst>
              <a:ext uri="{FF2B5EF4-FFF2-40B4-BE49-F238E27FC236}">
                <a16:creationId xmlns:a16="http://schemas.microsoft.com/office/drawing/2014/main" id="{5A3DAFDA-D756-754C-B165-791C323380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37718" y="2639150"/>
            <a:ext cx="3382963" cy="375094"/>
          </a:xfrm>
        </p:spPr>
        <p:txBody>
          <a:bodyPr rtlCol="0"/>
          <a:lstStyle/>
          <a:p>
            <a:pPr rtl="0"/>
            <a:r>
              <a:rPr lang="es-ES" noProof="1"/>
              <a:t>Certifica que</a:t>
            </a:r>
          </a:p>
        </p:txBody>
      </p:sp>
      <p:sp>
        <p:nvSpPr>
          <p:cNvPr id="8" name="Nombre">
            <a:extLst>
              <a:ext uri="{FF2B5EF4-FFF2-40B4-BE49-F238E27FC236}">
                <a16:creationId xmlns:a16="http://schemas.microsoft.com/office/drawing/2014/main" id="{32B21384-5AA1-9645-8A35-0391AC0D5E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2149" y="3219450"/>
            <a:ext cx="8674099" cy="1114425"/>
          </a:xfrm>
        </p:spPr>
        <p:txBody>
          <a:bodyPr rtlCol="0"/>
          <a:lstStyle/>
          <a:p>
            <a:pPr rtl="0"/>
            <a:endParaRPr lang="es-ES" sz="5400" noProof="1"/>
          </a:p>
        </p:txBody>
      </p:sp>
      <p:sp>
        <p:nvSpPr>
          <p:cNvPr id="9" name="Ha finalizado con éxito el curso de aprendizaje">
            <a:extLst>
              <a:ext uri="{FF2B5EF4-FFF2-40B4-BE49-F238E27FC236}">
                <a16:creationId xmlns:a16="http://schemas.microsoft.com/office/drawing/2014/main" id="{5042ECEC-2263-644B-AF60-893835EF61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1588" y="4469295"/>
            <a:ext cx="7475220" cy="793984"/>
          </a:xfrm>
        </p:spPr>
        <p:txBody>
          <a:bodyPr rtlCol="0"/>
          <a:lstStyle/>
          <a:p>
            <a:pPr rtl="0"/>
            <a:r>
              <a:rPr lang="es-ES" noProof="1"/>
              <a:t>ha finalizado con éxito el aprendizaje en</a:t>
            </a:r>
          </a:p>
        </p:txBody>
      </p:sp>
      <p:sp>
        <p:nvSpPr>
          <p:cNvPr id="2" name="Víctor Alcalá, Sr. Camarógrafo">
            <a:extLst>
              <a:ext uri="{FF2B5EF4-FFF2-40B4-BE49-F238E27FC236}">
                <a16:creationId xmlns:a16="http://schemas.microsoft.com/office/drawing/2014/main" id="{637870CD-1370-534A-A145-25E94DCA54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9314" y="6219634"/>
            <a:ext cx="3022067" cy="336550"/>
          </a:xfrm>
        </p:spPr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3" name="4 de junio de 20XX">
            <a:extLst>
              <a:ext uri="{FF2B5EF4-FFF2-40B4-BE49-F238E27FC236}">
                <a16:creationId xmlns:a16="http://schemas.microsoft.com/office/drawing/2014/main" id="{DA7566AE-2CCA-B946-8BA6-18DCAD4EEF4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29700" y="5788025"/>
            <a:ext cx="2928938" cy="377825"/>
          </a:xfrm>
        </p:spPr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10" name="Fecha">
            <a:extLst>
              <a:ext uri="{FF2B5EF4-FFF2-40B4-BE49-F238E27FC236}">
                <a16:creationId xmlns:a16="http://schemas.microsoft.com/office/drawing/2014/main" id="{C0C887FF-1B23-BF44-8E17-F2E5EABE03A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18019" y="6219634"/>
            <a:ext cx="2928938" cy="336550"/>
          </a:xfrm>
        </p:spPr>
        <p:txBody>
          <a:bodyPr rtlCol="0"/>
          <a:lstStyle/>
          <a:p>
            <a:pPr rtl="0"/>
            <a:r>
              <a:rPr lang="es-ES" noProof="1"/>
              <a:t>Fecha</a:t>
            </a:r>
          </a:p>
          <a:p>
            <a:pPr rtl="0"/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7513069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6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C9703"/>
      </a:accent1>
      <a:accent2>
        <a:srgbClr val="5D0E5E"/>
      </a:accent2>
      <a:accent3>
        <a:srgbClr val="A5A5A5"/>
      </a:accent3>
      <a:accent4>
        <a:srgbClr val="F2A700"/>
      </a:accent4>
      <a:accent5>
        <a:srgbClr val="8F1690"/>
      </a:accent5>
      <a:accent6>
        <a:srgbClr val="5E0F5E"/>
      </a:accent6>
      <a:hlink>
        <a:srgbClr val="000000"/>
      </a:hlink>
      <a:folHlink>
        <a:srgbClr val="D69403"/>
      </a:folHlink>
    </a:clrScheme>
    <a:fontScheme name="Custom 1">
      <a:majorFont>
        <a:latin typeface="Garamond"/>
        <a:ea typeface=""/>
        <a:cs typeface=""/>
      </a:majorFont>
      <a:minorFont>
        <a:latin typeface="Candar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d446c944705a322646ffb80e727be07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6fadf727bc34ad5af881c59f13619dcb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052CEB-BEBD-481F-A1CE-1B3D46A008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D2B072D-A6E1-4AD8-91BF-644EEB137D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8E6AA57-2864-4791-8E07-59C7A21EED5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44</Words>
  <Application>Microsoft Office PowerPoint</Application>
  <PresentationFormat>Personalizado</PresentationFormat>
  <Paragraphs>13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Candara</vt:lpstr>
      <vt:lpstr>Garamond</vt:lpstr>
      <vt:lpstr>Tema de Office</vt:lpstr>
      <vt:lpstr>CERTIFICADO DE APRENDIZAJE</vt:lpstr>
      <vt:lpstr>CERTIFICADO DE APRENDIZAJE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2021-03-03T15:38:44Z</dcterms:created>
  <dcterms:modified xsi:type="dcterms:W3CDTF">2023-08-10T10:05:58Z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