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E406-9389-5FF5-80DB-6427CBF31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DE951-08F7-EE12-524E-1658BAF98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A3E5-7F07-17BF-708C-88A54858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042E-3D55-7B5A-1183-A80E7409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1EBD-ED01-D2A9-1E1D-0324D2DB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B182-9CDF-7D34-00C7-7BAD5A6B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9B57-25C5-C13D-220A-DCFDEFCF6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BE32-5329-2754-1256-3C1B1E5D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8864-FCEC-85E7-3894-B9CD0FF9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4C6E-84AE-A60D-3E0B-31FB9323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08D0-FBE7-AD1A-A033-38749DD0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719E2-D1C9-F2C9-65DC-D425ED85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C1A7-A35B-7A54-573F-A225615F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E317-877C-F775-20A0-092AA95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499F-1188-0251-B52E-0F0DA129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54A-22E2-E741-A0F1-F8DAD5FE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6DF6-88AF-09D7-77B9-FBA0290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E3D2-5E0D-81E0-961F-0442C9C7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CC5E-574E-CA8B-E04C-2610A884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79A8-B9CD-0BC4-273E-DFC358BD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424A-C093-B189-4AF0-10506023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FBF1-7DCD-F575-AFE5-C9B1137B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6669-2F11-7C87-8B35-77C9554E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4A71-1CE9-20DF-4D0A-47E219D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B30F-8015-9BBF-1155-111DC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B4DB-AF99-930A-3792-CB95FAD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602-F175-6FB5-E87A-D049C4E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72F7-5871-7AE8-8780-8A78D011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8211-8331-A338-382C-C1120AD0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62F6-D474-1E79-6FCD-4110BF67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1126-EE16-1CA0-BB37-6132663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B8D6-C15E-2ACC-01D5-EF29D06C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821E-0687-6EDE-26A3-5710951B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1340-7C7C-CD0C-E89A-36AB0FE8D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1AF49-3457-9790-5CCF-CF3B74B6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7CCEC-1870-BF62-8C03-B8674C69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7803C-F9AD-F2BC-E97E-17207962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29929-7647-55F7-86F9-C7603194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9F384-83E1-A676-24E9-ADF9DB2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84C5-A195-04C6-4ED3-0BBC949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FACB2-5409-3511-3BB6-1EE03A2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74B96-50EC-8C42-94F0-60FF53D9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F70F-DCD8-084C-F731-44C537CF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D299B-90AF-A3AB-6C63-6B409BC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75217-3D2B-3A4B-A6F0-1EBA7E1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9261-B42B-5722-5927-E2631D5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D75-B403-CE55-C49E-A704C4F7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BD1-ADEB-8A39-1DFB-39030207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8225-AE55-387E-AD5E-E4CF2B8F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4D78-9294-551C-AE3C-9B86E1C5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F0AB-9CC3-F603-F2AE-96E37F87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5EDF-D1C2-2EDB-EE10-1F575D66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4224-9E47-C55C-5CE8-C979AE2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1B178-4E70-49CC-7983-7C220603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E060-E134-3369-AF12-E3A2710D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BC2F0-2AD1-C0B4-5BEC-212F3E4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B31C-991D-B61B-D514-8263FDB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3F77-AC3A-6960-767F-3DC0674D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A1443-15F4-7BBA-42EF-3A1DB50C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A251-82B3-66CF-06B6-42864023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BDAF-83B0-1015-32C3-4404607EF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4AD7-D84E-4EB7-9A8F-13CBF1FAFB4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2AC4-04B2-1356-8CF3-A6C52A9C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5C0A-6BEF-4946-368B-8B6AE5B1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D77A-97E3-440D-B887-04443C9B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A6B51-8FE4-909B-0506-5182E5008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7" t="3250" r="34555" b="37935"/>
          <a:stretch/>
        </p:blipFill>
        <p:spPr>
          <a:xfrm>
            <a:off x="2903746" y="1103296"/>
            <a:ext cx="6384507" cy="46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703385" y="1881554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priect</a:t>
            </a:r>
            <a:r>
              <a:rPr lang="en-US" dirty="0"/>
              <a:t>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un cod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“text based” cu </a:t>
            </a:r>
            <a:r>
              <a:rPr lang="en-US" dirty="0" err="1"/>
              <a:t>alegeri</a:t>
            </a:r>
            <a:r>
              <a:rPr lang="en-US" dirty="0"/>
              <a:t> multiple.</a:t>
            </a:r>
          </a:p>
          <a:p>
            <a:endParaRPr lang="en-US" dirty="0"/>
          </a:p>
          <a:p>
            <a:r>
              <a:rPr lang="en-US" dirty="0"/>
              <a:t>Am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 </a:t>
            </a:r>
            <a:r>
              <a:rPr lang="en-US" dirty="0" err="1"/>
              <a:t>creea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 principal ”Player”.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acesata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am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health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ma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precum :</a:t>
            </a:r>
          </a:p>
          <a:p>
            <a:pPr marL="342900" indent="-342900">
              <a:buAutoNum type="arabicParenR"/>
            </a:pPr>
            <a:r>
              <a:rPr lang="en-US" dirty="0"/>
              <a:t>Show Status</a:t>
            </a:r>
          </a:p>
          <a:p>
            <a:pPr marL="342900" indent="-342900">
              <a:buAutoNum type="arabicParenR"/>
            </a:pPr>
            <a:r>
              <a:rPr lang="en-US" dirty="0"/>
              <a:t>Take Damage</a:t>
            </a:r>
          </a:p>
          <a:p>
            <a:pPr marL="342900" indent="-342900">
              <a:buAutoNum type="arabicParenR"/>
            </a:pPr>
            <a:r>
              <a:rPr lang="en-US" dirty="0"/>
              <a:t>Heal Damage</a:t>
            </a:r>
          </a:p>
          <a:p>
            <a:pPr marL="342900" indent="-342900">
              <a:buAutoNum type="arabicParenR"/>
            </a:pPr>
            <a:r>
              <a:rPr lang="en-US" dirty="0"/>
              <a:t>Add Item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616699" y="3147646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creeaea</a:t>
            </a:r>
            <a:r>
              <a:rPr lang="en-US" dirty="0"/>
              <a:t> </a:t>
            </a:r>
            <a:r>
              <a:rPr lang="en-US" dirty="0" err="1"/>
              <a:t>biblotecii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player am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“</a:t>
            </a:r>
            <a:r>
              <a:rPr lang="en-US" dirty="0" err="1"/>
              <a:t>artistice</a:t>
            </a:r>
            <a:r>
              <a:rPr lang="en-US" dirty="0"/>
              <a:t>” in care </a:t>
            </a:r>
            <a:r>
              <a:rPr lang="en-US" dirty="0" err="1"/>
              <a:t>regasim</a:t>
            </a:r>
            <a:r>
              <a:rPr lang="en-US" dirty="0"/>
              <a:t>: o </a:t>
            </a:r>
            <a:r>
              <a:rPr lang="en-US" dirty="0" err="1"/>
              <a:t>functie</a:t>
            </a:r>
            <a:r>
              <a:rPr lang="en-US" dirty="0"/>
              <a:t> care are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scrisului</a:t>
            </a:r>
            <a:r>
              <a:rPr lang="en-US" dirty="0"/>
              <a:t> din terminal, </a:t>
            </a:r>
            <a:r>
              <a:rPr lang="en-US" dirty="0" err="1"/>
              <a:t>si</a:t>
            </a:r>
            <a:r>
              <a:rPr lang="en-US" dirty="0"/>
              <a:t> 4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fetele</a:t>
            </a:r>
            <a:r>
              <a:rPr lang="en-US" dirty="0"/>
              <a:t> player-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2B101-5767-5107-8087-EEE0E4E8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2" r="7290"/>
          <a:stretch/>
        </p:blipFill>
        <p:spPr>
          <a:xfrm>
            <a:off x="7175897" y="5043059"/>
            <a:ext cx="1333686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EC138-563F-6F87-5B71-20B718138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1"/>
          <a:stretch/>
        </p:blipFill>
        <p:spPr>
          <a:xfrm>
            <a:off x="9823752" y="5043060"/>
            <a:ext cx="1333686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911D6-3766-BE05-EFBC-CAAB7F1A7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1" t="3250" r="3707"/>
          <a:stretch/>
        </p:blipFill>
        <p:spPr>
          <a:xfrm>
            <a:off x="5433648" y="195685"/>
            <a:ext cx="6690946" cy="353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5C0C0-3A0C-2A74-4E1F-0F50AD507DA8}"/>
              </a:ext>
            </a:extLst>
          </p:cNvPr>
          <p:cNvSpPr txBox="1"/>
          <p:nvPr/>
        </p:nvSpPr>
        <p:spPr>
          <a:xfrm>
            <a:off x="7146498" y="4396728"/>
            <a:ext cx="134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Inainte</a:t>
            </a:r>
            <a:r>
              <a:rPr lang="en-US" sz="1200" dirty="0"/>
              <a:t> de </a:t>
            </a:r>
            <a:r>
              <a:rPr lang="en-US" sz="1200" dirty="0" err="1"/>
              <a:t>initializarea</a:t>
            </a:r>
            <a:r>
              <a:rPr lang="en-US" sz="1200" dirty="0"/>
              <a:t> player-</a:t>
            </a:r>
            <a:r>
              <a:rPr lang="en-US" sz="1200" dirty="0" err="1"/>
              <a:t>ului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8610B-D6D2-FF95-C29B-58DB6FFE0753}"/>
              </a:ext>
            </a:extLst>
          </p:cNvPr>
          <p:cNvSpPr txBox="1"/>
          <p:nvPr/>
        </p:nvSpPr>
        <p:spPr>
          <a:xfrm>
            <a:off x="9823752" y="4581394"/>
            <a:ext cx="134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Dupa</a:t>
            </a:r>
            <a:r>
              <a:rPr lang="en-US" sz="1200" dirty="0"/>
              <a:t> </a:t>
            </a:r>
            <a:r>
              <a:rPr lang="en-US" sz="1200" dirty="0" err="1"/>
              <a:t>initializarea</a:t>
            </a:r>
            <a:r>
              <a:rPr lang="en-US" sz="1200" dirty="0"/>
              <a:t> player-</a:t>
            </a:r>
            <a:r>
              <a:rPr lang="en-US" sz="1200" dirty="0" err="1"/>
              <a:t>ului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3C364-E2B8-3FCD-550D-949DA0764DFA}"/>
              </a:ext>
            </a:extLst>
          </p:cNvPr>
          <p:cNvSpPr txBox="1"/>
          <p:nvPr/>
        </p:nvSpPr>
        <p:spPr>
          <a:xfrm>
            <a:off x="5433648" y="3738041"/>
            <a:ext cx="66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Exemple</a:t>
            </a:r>
            <a:r>
              <a:rPr lang="en-US" sz="1200" dirty="0"/>
              <a:t> de </a:t>
            </a:r>
            <a:r>
              <a:rPr lang="en-US" sz="1200" dirty="0" err="1"/>
              <a:t>culori</a:t>
            </a:r>
            <a:r>
              <a:rPr lang="en-US" sz="1200" dirty="0"/>
              <a:t> </a:t>
            </a:r>
            <a:r>
              <a:rPr lang="en-US" sz="1200" dirty="0" err="1"/>
              <a:t>diferite</a:t>
            </a:r>
            <a:r>
              <a:rPr lang="en-US" sz="1200" dirty="0"/>
              <a:t> ale </a:t>
            </a:r>
            <a:r>
              <a:rPr lang="en-US" sz="1200" dirty="0" err="1"/>
              <a:t>textului</a:t>
            </a:r>
            <a:r>
              <a:rPr lang="en-US" sz="1200" dirty="0"/>
              <a:t> din terminal</a:t>
            </a:r>
          </a:p>
        </p:txBody>
      </p:sp>
    </p:spTree>
    <p:extLst>
      <p:ext uri="{BB962C8B-B14F-4D97-AF65-F5344CB8AC3E}">
        <p14:creationId xmlns:p14="http://schemas.microsoft.com/office/powerpoint/2010/main" val="202425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468923" y="210318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am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impart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de act1, act2 </a:t>
            </a:r>
            <a:r>
              <a:rPr lang="en-US" dirty="0" err="1"/>
              <a:t>si</a:t>
            </a:r>
            <a:r>
              <a:rPr lang="en-US" dirty="0"/>
              <a:t> act3</a:t>
            </a:r>
          </a:p>
          <a:p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act are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continua </a:t>
            </a:r>
            <a:r>
              <a:rPr lang="en-US" dirty="0" err="1"/>
              <a:t>povestea</a:t>
            </a:r>
            <a:r>
              <a:rPr lang="en-US" dirty="0"/>
              <a:t> pe un branch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care </a:t>
            </a:r>
            <a:r>
              <a:rPr lang="en-US" dirty="0" err="1"/>
              <a:t>duc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final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5C0C0-3A0C-2A74-4E1F-0F50AD507DA8}"/>
              </a:ext>
            </a:extLst>
          </p:cNvPr>
          <p:cNvSpPr txBox="1"/>
          <p:nvPr/>
        </p:nvSpPr>
        <p:spPr>
          <a:xfrm>
            <a:off x="5227014" y="4202662"/>
            <a:ext cx="170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Exemplu</a:t>
            </a:r>
            <a:r>
              <a:rPr lang="en-US" sz="1200" dirty="0"/>
              <a:t> de </a:t>
            </a:r>
            <a:r>
              <a:rPr lang="en-US" sz="1200" dirty="0" err="1"/>
              <a:t>decizie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6448-4E81-2AFD-54B1-DE07224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4" y="4479661"/>
            <a:ext cx="1068854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468923" y="2103185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am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impart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de act1, act2 </a:t>
            </a:r>
            <a:r>
              <a:rPr lang="en-US" dirty="0" err="1"/>
              <a:t>si</a:t>
            </a:r>
            <a:r>
              <a:rPr lang="en-US" dirty="0"/>
              <a:t> act3.</a:t>
            </a:r>
          </a:p>
          <a:p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act are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continua </a:t>
            </a:r>
            <a:r>
              <a:rPr lang="en-US" dirty="0" err="1"/>
              <a:t>povestea</a:t>
            </a:r>
            <a:r>
              <a:rPr lang="en-US" dirty="0"/>
              <a:t> pe un branch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care </a:t>
            </a:r>
            <a:r>
              <a:rPr lang="en-US" dirty="0" err="1"/>
              <a:t>duc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final.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5C0C0-3A0C-2A74-4E1F-0F50AD507DA8}"/>
              </a:ext>
            </a:extLst>
          </p:cNvPr>
          <p:cNvSpPr txBox="1"/>
          <p:nvPr/>
        </p:nvSpPr>
        <p:spPr>
          <a:xfrm>
            <a:off x="5227014" y="4202662"/>
            <a:ext cx="170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Exemplu</a:t>
            </a:r>
            <a:r>
              <a:rPr lang="en-US" sz="1200" dirty="0"/>
              <a:t> de </a:t>
            </a:r>
            <a:r>
              <a:rPr lang="en-US" sz="1200" dirty="0" err="1"/>
              <a:t>decizie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6448-4E81-2AFD-54B1-DE07224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4" y="4479661"/>
            <a:ext cx="1068854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468923" y="210318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povestea</a:t>
            </a:r>
            <a:r>
              <a:rPr lang="en-US" dirty="0"/>
              <a:t>, </a:t>
            </a:r>
            <a:r>
              <a:rPr lang="en-US" dirty="0" err="1"/>
              <a:t>finalul</a:t>
            </a:r>
            <a:r>
              <a:rPr lang="en-US" dirty="0"/>
              <a:t> am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scriu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Codul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ending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apelate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Daca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finaliza</a:t>
            </a:r>
            <a:r>
              <a:rPr lang="en-US" dirty="0"/>
              <a:t> </a:t>
            </a:r>
            <a:r>
              <a:rPr lang="en-US" dirty="0" err="1"/>
              <a:t>povestea</a:t>
            </a:r>
            <a:r>
              <a:rPr lang="en-US" dirty="0"/>
              <a:t> , </a:t>
            </a:r>
            <a:r>
              <a:rPr lang="en-US" dirty="0" err="1"/>
              <a:t>decizia</a:t>
            </a:r>
            <a:r>
              <a:rPr lang="en-US" dirty="0"/>
              <a:t> de a </a:t>
            </a:r>
            <a:r>
              <a:rPr lang="en-US" dirty="0" err="1"/>
              <a:t>reincepe</a:t>
            </a:r>
            <a:r>
              <a:rPr lang="en-US" dirty="0"/>
              <a:t> </a:t>
            </a:r>
            <a:r>
              <a:rPr lang="en-US" dirty="0" err="1"/>
              <a:t>povestea</a:t>
            </a:r>
            <a:r>
              <a:rPr lang="en-US" dirty="0"/>
              <a:t> fi </a:t>
            </a:r>
            <a:r>
              <a:rPr lang="en-US" dirty="0" err="1"/>
              <a:t>luata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player.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8050F-A174-05E6-4280-A8725836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49" y="1518015"/>
            <a:ext cx="673511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0195-4CF6-1533-E899-8A737C74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23" y="278302"/>
            <a:ext cx="7452946" cy="6800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err="1"/>
              <a:t>Proiect</a:t>
            </a:r>
            <a:r>
              <a:rPr lang="en-US" sz="4400" b="1" dirty="0"/>
              <a:t> Final IT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855-74AA-928E-3C55-CD0B141A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3" y="1052024"/>
            <a:ext cx="7452946" cy="3723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Ungureanu Raul- Mihai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C9FF-2619-DBCD-5972-5DBA9D5DB664}"/>
              </a:ext>
            </a:extLst>
          </p:cNvPr>
          <p:cNvSpPr txBox="1"/>
          <p:nvPr/>
        </p:nvSpPr>
        <p:spPr>
          <a:xfrm>
            <a:off x="468923" y="21031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Input-urile din </a:t>
            </a:r>
            <a:r>
              <a:rPr lang="en-US" dirty="0" err="1"/>
              <a:t>partea</a:t>
            </a:r>
            <a:r>
              <a:rPr lang="en-US" dirty="0"/>
              <a:t> player-</a:t>
            </a:r>
            <a:r>
              <a:rPr lang="en-US" dirty="0" err="1"/>
              <a:t>ului</a:t>
            </a:r>
            <a:r>
              <a:rPr lang="en-US" dirty="0"/>
              <a:t> sunt:</a:t>
            </a:r>
          </a:p>
          <a:p>
            <a:pPr marL="342900" indent="-342900">
              <a:buAutoNum type="arabicParenR"/>
            </a:pP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caracterului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companionului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characterului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7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920EB3-5B0D-DFCD-49A8-AB655972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1" y="2842364"/>
            <a:ext cx="844985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Proiect Final IT School</vt:lpstr>
      <vt:lpstr>Proiect Final IT School</vt:lpstr>
      <vt:lpstr>Proiect Final IT School</vt:lpstr>
      <vt:lpstr>Proiect Final IT School</vt:lpstr>
      <vt:lpstr>Proiect Final IT School</vt:lpstr>
      <vt:lpstr>Proiect Final IT School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Ungureanu</dc:creator>
  <cp:lastModifiedBy>Raul Ungureanu</cp:lastModifiedBy>
  <cp:revision>1</cp:revision>
  <dcterms:created xsi:type="dcterms:W3CDTF">2024-10-01T14:09:07Z</dcterms:created>
  <dcterms:modified xsi:type="dcterms:W3CDTF">2024-10-01T14:41:48Z</dcterms:modified>
</cp:coreProperties>
</file>