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B62578-255D-45C3-8A91-89F1E4D805B6}" type="datetimeFigureOut">
              <a:rPr lang="es-PE" smtClean="0"/>
              <a:t>24/04/2019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857F166-4FA5-4C88-8FA9-0D2CF99A5E82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TUTORÍA : ALGORITMO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FUNCIONES DE CADENA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71448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s-PE" b="1" dirty="0" err="1"/>
              <a:t>s</a:t>
            </a:r>
            <a:r>
              <a:rPr lang="es-PE" b="1" dirty="0" err="1" smtClean="0"/>
              <a:t>trlen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PE" b="1" dirty="0" err="1" smtClean="0"/>
              <a:t>strcmp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PE" b="1" dirty="0" err="1" smtClean="0"/>
              <a:t>strcat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PE" b="1" dirty="0" err="1"/>
              <a:t>s</a:t>
            </a:r>
            <a:r>
              <a:rPr lang="es-PE" b="1" dirty="0" err="1" smtClean="0"/>
              <a:t>trncat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PE" b="1" dirty="0" err="1"/>
              <a:t>s</a:t>
            </a:r>
            <a:r>
              <a:rPr lang="es-PE" b="1" dirty="0" err="1" smtClean="0"/>
              <a:t>trlwr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PE" b="1" dirty="0" err="1"/>
              <a:t>s</a:t>
            </a:r>
            <a:r>
              <a:rPr lang="es-PE" b="1" dirty="0" err="1" smtClean="0"/>
              <a:t>trupr</a:t>
            </a:r>
            <a:r>
              <a:rPr lang="es-PE" b="1" dirty="0" smtClean="0"/>
              <a:t>();</a:t>
            </a:r>
          </a:p>
          <a:p>
            <a:pPr>
              <a:buNone/>
            </a:pPr>
            <a:r>
              <a:rPr lang="es-ES" b="1" dirty="0" err="1" smtClean="0"/>
              <a:t>strcpy</a:t>
            </a:r>
            <a:r>
              <a:rPr lang="es-ES" b="1" dirty="0" smtClean="0"/>
              <a:t> (destino, origen);</a:t>
            </a:r>
            <a:endParaRPr lang="es-PE" b="1" dirty="0" smtClean="0"/>
          </a:p>
          <a:p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Ejemplos de cadena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PE" sz="2000" dirty="0" err="1" smtClean="0"/>
              <a:t>void</a:t>
            </a:r>
            <a:r>
              <a:rPr lang="es-PE" sz="2000" dirty="0" smtClean="0"/>
              <a:t> Ejemplo(</a:t>
            </a:r>
            <a:r>
              <a:rPr lang="es-PE" sz="2000" dirty="0" err="1" smtClean="0"/>
              <a:t>char</a:t>
            </a:r>
            <a:r>
              <a:rPr lang="es-PE" sz="2000" dirty="0" smtClean="0"/>
              <a:t> </a:t>
            </a:r>
            <a:r>
              <a:rPr lang="es-PE" sz="2000" dirty="0" err="1" smtClean="0"/>
              <a:t>cad</a:t>
            </a:r>
            <a:r>
              <a:rPr lang="es-PE" sz="2000" dirty="0" smtClean="0"/>
              <a:t>[])</a:t>
            </a:r>
          </a:p>
          <a:p>
            <a:pPr>
              <a:buNone/>
            </a:pPr>
            <a:r>
              <a:rPr lang="es-PE" sz="2000" dirty="0" smtClean="0"/>
              <a:t>{</a:t>
            </a:r>
          </a:p>
          <a:p>
            <a:pPr>
              <a:buNone/>
            </a:pPr>
            <a:r>
              <a:rPr lang="es-PE" sz="2000" dirty="0" smtClean="0"/>
              <a:t>    </a:t>
            </a:r>
            <a:r>
              <a:rPr lang="es-PE" sz="2000" dirty="0" err="1" smtClean="0"/>
              <a:t>int</a:t>
            </a:r>
            <a:r>
              <a:rPr lang="es-PE" sz="2000" dirty="0" smtClean="0"/>
              <a:t> i=0;</a:t>
            </a:r>
          </a:p>
          <a:p>
            <a:pPr>
              <a:buNone/>
            </a:pPr>
            <a:r>
              <a:rPr lang="es-PE" sz="2000" dirty="0" smtClean="0"/>
              <a:t> </a:t>
            </a:r>
            <a:r>
              <a:rPr lang="es-PE" sz="2000" dirty="0" err="1" smtClean="0"/>
              <a:t>strlwr</a:t>
            </a:r>
            <a:r>
              <a:rPr lang="es-PE" sz="2000" dirty="0" smtClean="0"/>
              <a:t>(</a:t>
            </a:r>
            <a:r>
              <a:rPr lang="es-PE" sz="2000" dirty="0" err="1" smtClean="0"/>
              <a:t>cad</a:t>
            </a:r>
            <a:r>
              <a:rPr lang="es-PE" sz="2000" dirty="0" smtClean="0"/>
              <a:t>); //pasa todo a </a:t>
            </a:r>
            <a:r>
              <a:rPr lang="es-PE" sz="2000" dirty="0" err="1" smtClean="0"/>
              <a:t>minusculas</a:t>
            </a:r>
            <a:endParaRPr lang="es-PE" sz="2000" dirty="0" smtClean="0"/>
          </a:p>
          <a:p>
            <a:pPr>
              <a:buNone/>
            </a:pPr>
            <a:r>
              <a:rPr lang="es-PE" sz="2000" dirty="0" smtClean="0"/>
              <a:t> </a:t>
            </a:r>
            <a:r>
              <a:rPr lang="es-PE" sz="2000" dirty="0" err="1" smtClean="0"/>
              <a:t>while</a:t>
            </a:r>
            <a:r>
              <a:rPr lang="es-PE" sz="2000" dirty="0" smtClean="0"/>
              <a:t>(</a:t>
            </a:r>
            <a:r>
              <a:rPr lang="es-PE" sz="2000" dirty="0" err="1" smtClean="0"/>
              <a:t>cad</a:t>
            </a:r>
            <a:r>
              <a:rPr lang="es-PE" sz="2000" dirty="0" smtClean="0"/>
              <a:t>[i]!='\0')</a:t>
            </a:r>
          </a:p>
          <a:p>
            <a:pPr>
              <a:buNone/>
            </a:pPr>
            <a:r>
              <a:rPr lang="es-PE" sz="2000" dirty="0" smtClean="0"/>
              <a:t> {</a:t>
            </a:r>
          </a:p>
          <a:p>
            <a:pPr>
              <a:buNone/>
            </a:pPr>
            <a:r>
              <a:rPr lang="es-PE" sz="2000" dirty="0" smtClean="0"/>
              <a:t>     </a:t>
            </a:r>
            <a:r>
              <a:rPr lang="es-PE" sz="2000" dirty="0" err="1" smtClean="0"/>
              <a:t>if</a:t>
            </a:r>
            <a:r>
              <a:rPr lang="es-PE" sz="2000" dirty="0" smtClean="0"/>
              <a:t>(</a:t>
            </a:r>
            <a:r>
              <a:rPr lang="es-PE" sz="2000" dirty="0" err="1" smtClean="0"/>
              <a:t>cad</a:t>
            </a:r>
            <a:r>
              <a:rPr lang="es-PE" sz="2000" dirty="0" smtClean="0"/>
              <a:t>[i]&gt;='a' &amp;&amp; </a:t>
            </a:r>
            <a:r>
              <a:rPr lang="es-PE" sz="2000" dirty="0" err="1" smtClean="0"/>
              <a:t>cad</a:t>
            </a:r>
            <a:r>
              <a:rPr lang="es-PE" sz="2000" dirty="0" smtClean="0"/>
              <a:t>[i]&lt;='z')</a:t>
            </a:r>
          </a:p>
          <a:p>
            <a:pPr>
              <a:buNone/>
            </a:pPr>
            <a:r>
              <a:rPr lang="es-PE" sz="2000" dirty="0" smtClean="0"/>
              <a:t>     { </a:t>
            </a:r>
          </a:p>
          <a:p>
            <a:pPr>
              <a:buNone/>
            </a:pPr>
            <a:r>
              <a:rPr lang="es-PE" sz="2000" dirty="0"/>
              <a:t> </a:t>
            </a:r>
            <a:r>
              <a:rPr lang="es-PE" sz="2000" dirty="0" smtClean="0"/>
              <a:t>      </a:t>
            </a:r>
            <a:r>
              <a:rPr lang="es-PE" sz="2000" dirty="0" err="1" smtClean="0"/>
              <a:t>if</a:t>
            </a:r>
            <a:r>
              <a:rPr lang="es-PE" sz="2000" dirty="0" smtClean="0"/>
              <a:t>(i%2)</a:t>
            </a:r>
          </a:p>
          <a:p>
            <a:pPr>
              <a:buNone/>
            </a:pPr>
            <a:r>
              <a:rPr lang="es-PE" sz="2000" dirty="0" smtClean="0"/>
              <a:t>       </a:t>
            </a:r>
            <a:r>
              <a:rPr lang="es-PE" sz="2000" dirty="0" err="1" smtClean="0"/>
              <a:t>cad</a:t>
            </a:r>
            <a:r>
              <a:rPr lang="es-PE" sz="2000" dirty="0" smtClean="0"/>
              <a:t>[i]=</a:t>
            </a:r>
            <a:r>
              <a:rPr lang="es-PE" sz="2000" dirty="0" err="1" smtClean="0"/>
              <a:t>cad</a:t>
            </a:r>
            <a:r>
              <a:rPr lang="es-PE" sz="2000" dirty="0" smtClean="0"/>
              <a:t>[i]-32;</a:t>
            </a:r>
          </a:p>
          <a:p>
            <a:pPr>
              <a:buNone/>
            </a:pPr>
            <a:r>
              <a:rPr lang="es-PE" sz="2000" dirty="0" smtClean="0"/>
              <a:t>     }</a:t>
            </a:r>
          </a:p>
          <a:p>
            <a:pPr>
              <a:buNone/>
            </a:pPr>
            <a:r>
              <a:rPr lang="es-PE" sz="2000" dirty="0" smtClean="0"/>
              <a:t>     i++;</a:t>
            </a:r>
          </a:p>
          <a:p>
            <a:pPr>
              <a:buNone/>
            </a:pPr>
            <a:r>
              <a:rPr lang="es-PE" sz="2000" dirty="0" smtClean="0"/>
              <a:t>}</a:t>
            </a:r>
            <a:endParaRPr lang="es-PE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1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s-PE" dirty="0" smtClean="0"/>
              <a:t>Diseñe un algoritmo que permita guardar en un vector el numero de RUC y en otro vector la razón social del cliente y además deberá registrar en un vector de tipo flotante las ventas registradas en base a estos se pide lo siguiente:</a:t>
            </a:r>
          </a:p>
          <a:p>
            <a:r>
              <a:rPr lang="es-PE" dirty="0" smtClean="0"/>
              <a:t>a)Lectura de datos (asumir que se tiene n clientes)</a:t>
            </a:r>
          </a:p>
          <a:p>
            <a:r>
              <a:rPr lang="es-PE" dirty="0" smtClean="0"/>
              <a:t>b)Determinar cual es el cliente que tiene la mayor venta ,luego deberá mostrar los resultados</a:t>
            </a:r>
          </a:p>
          <a:p>
            <a:r>
              <a:rPr lang="es-PE" dirty="0" smtClean="0"/>
              <a:t>c)Realizar el ordenamiento por orden </a:t>
            </a:r>
            <a:r>
              <a:rPr lang="es-PE" dirty="0" err="1" smtClean="0"/>
              <a:t>alfabetico</a:t>
            </a:r>
            <a:r>
              <a:rPr lang="es-PE" dirty="0" smtClean="0"/>
              <a:t> en forma ascendente</a:t>
            </a:r>
          </a:p>
          <a:p>
            <a:r>
              <a:rPr lang="es-PE" dirty="0" smtClean="0"/>
              <a:t>En base al problema resuelto implemente lo siguiente:</a:t>
            </a:r>
          </a:p>
          <a:p>
            <a:r>
              <a:rPr lang="es-PE" dirty="0" smtClean="0"/>
              <a:t>d)Determinar la cantidad de clientes existentes cuya venta sea superior al promedio</a:t>
            </a:r>
          </a:p>
          <a:p>
            <a:r>
              <a:rPr lang="es-PE" dirty="0" smtClean="0"/>
              <a:t>e)Filtrar todos los clientes cuyo nombre </a:t>
            </a:r>
            <a:r>
              <a:rPr lang="es-PE" dirty="0" err="1" smtClean="0"/>
              <a:t>empienza</a:t>
            </a:r>
            <a:r>
              <a:rPr lang="es-PE" dirty="0" smtClean="0"/>
              <a:t> con un </a:t>
            </a:r>
            <a:r>
              <a:rPr lang="es-PE" dirty="0" err="1" smtClean="0"/>
              <a:t>caracter,el</a:t>
            </a:r>
            <a:r>
              <a:rPr lang="es-PE" dirty="0" smtClean="0"/>
              <a:t> valor de este lo define usted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Ejercicio 2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 smtClean="0"/>
              <a:t>Dado las siguientes declaraciones de funciones que se detalla</a:t>
            </a:r>
          </a:p>
          <a:p>
            <a:r>
              <a:rPr lang="es-PE" dirty="0" smtClean="0"/>
              <a:t>a) </a:t>
            </a:r>
            <a:r>
              <a:rPr lang="es-PE" dirty="0" err="1" smtClean="0"/>
              <a:t>void</a:t>
            </a:r>
            <a:r>
              <a:rPr lang="es-PE" dirty="0" smtClean="0"/>
              <a:t> Gestionar(</a:t>
            </a:r>
            <a:r>
              <a:rPr lang="es-PE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nt</a:t>
            </a:r>
            <a:r>
              <a:rPr lang="es-PE" dirty="0" smtClean="0"/>
              <a:t>[],</a:t>
            </a:r>
            <a:r>
              <a:rPr lang="es-PE" dirty="0" err="1" smtClean="0"/>
              <a:t>int</a:t>
            </a:r>
            <a:r>
              <a:rPr lang="es-PE" dirty="0" smtClean="0"/>
              <a:t> n).- Recibe como </a:t>
            </a:r>
            <a:r>
              <a:rPr lang="es-PE" dirty="0" err="1" smtClean="0"/>
              <a:t>informacion</a:t>
            </a:r>
            <a:r>
              <a:rPr lang="es-PE" dirty="0" smtClean="0"/>
              <a:t> el valor</a:t>
            </a:r>
          </a:p>
          <a:p>
            <a:r>
              <a:rPr lang="es-PE" dirty="0" smtClean="0"/>
              <a:t>de n que indica la cantidad de alumnos y luego genera en el vector </a:t>
            </a:r>
            <a:r>
              <a:rPr lang="es-PE" dirty="0" err="1" smtClean="0"/>
              <a:t>ntla</a:t>
            </a:r>
            <a:r>
              <a:rPr lang="es-PE" dirty="0" smtClean="0"/>
              <a:t> nota obtenida. Esta debe estar comprendida entre 0 y 20 y </a:t>
            </a:r>
            <a:r>
              <a:rPr lang="es-PE" dirty="0" err="1" smtClean="0"/>
              <a:t>debegenerarse</a:t>
            </a:r>
            <a:r>
              <a:rPr lang="es-PE" dirty="0" smtClean="0"/>
              <a:t> en forma </a:t>
            </a:r>
            <a:r>
              <a:rPr lang="es-PE" dirty="0" err="1" smtClean="0"/>
              <a:t>pseudoaleatoria</a:t>
            </a:r>
            <a:r>
              <a:rPr lang="es-PE" dirty="0" smtClean="0"/>
              <a:t>.</a:t>
            </a:r>
          </a:p>
          <a:p>
            <a:r>
              <a:rPr lang="es-PE" dirty="0" smtClean="0"/>
              <a:t>b) </a:t>
            </a:r>
            <a:r>
              <a:rPr lang="es-PE" dirty="0" err="1" smtClean="0"/>
              <a:t>void</a:t>
            </a:r>
            <a:r>
              <a:rPr lang="es-PE" dirty="0" smtClean="0"/>
              <a:t> Gestiona(</a:t>
            </a:r>
            <a:r>
              <a:rPr lang="es-PE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nt</a:t>
            </a:r>
            <a:r>
              <a:rPr lang="es-PE" dirty="0" smtClean="0"/>
              <a:t>[],</a:t>
            </a:r>
            <a:r>
              <a:rPr lang="es-PE" dirty="0" err="1" smtClean="0"/>
              <a:t>int</a:t>
            </a:r>
            <a:r>
              <a:rPr lang="es-PE" dirty="0" smtClean="0"/>
              <a:t> a[],</a:t>
            </a:r>
            <a:r>
              <a:rPr lang="es-PE" dirty="0" err="1" smtClean="0"/>
              <a:t>int</a:t>
            </a:r>
            <a:r>
              <a:rPr lang="es-PE" dirty="0" smtClean="0"/>
              <a:t> d[],</a:t>
            </a:r>
            <a:r>
              <a:rPr lang="es-PE" dirty="0" err="1" smtClean="0"/>
              <a:t>int</a:t>
            </a:r>
            <a:r>
              <a:rPr lang="es-PE" dirty="0" smtClean="0"/>
              <a:t> </a:t>
            </a:r>
            <a:r>
              <a:rPr lang="es-PE" dirty="0" err="1" smtClean="0"/>
              <a:t>p,int</a:t>
            </a:r>
            <a:r>
              <a:rPr lang="es-PE" dirty="0" smtClean="0"/>
              <a:t> q).- Esta </a:t>
            </a:r>
            <a:r>
              <a:rPr lang="es-PE" dirty="0" err="1" smtClean="0"/>
              <a:t>funcion</a:t>
            </a:r>
            <a:r>
              <a:rPr lang="es-PE" dirty="0"/>
              <a:t> </a:t>
            </a:r>
            <a:r>
              <a:rPr lang="es-PE" dirty="0" smtClean="0"/>
              <a:t>copia en el vector a y d , las notas aprobadas y las desaprobadas.</a:t>
            </a:r>
          </a:p>
          <a:p>
            <a:r>
              <a:rPr lang="es-PE" dirty="0" smtClean="0"/>
              <a:t>Implementar las funciones indicadas, la </a:t>
            </a:r>
            <a:r>
              <a:rPr lang="es-PE" dirty="0" err="1" smtClean="0"/>
              <a:t>funcion</a:t>
            </a:r>
            <a:r>
              <a:rPr lang="es-PE" dirty="0" smtClean="0"/>
              <a:t> principal y otras que usted requiera.</a:t>
            </a: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Ejercicio de sobrecarga de funciones 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214422"/>
            <a:ext cx="8229600" cy="4525963"/>
          </a:xfrm>
        </p:spPr>
        <p:txBody>
          <a:bodyPr>
            <a:normAutofit/>
          </a:bodyPr>
          <a:lstStyle/>
          <a:p>
            <a:r>
              <a:rPr lang="es-PE" dirty="0" smtClean="0"/>
              <a:t>Sobrecargar una función enigma, que cuando reciba como parámetro un numero entero convierta un numero entero a un numero romano y cuando reciba como parámetro el nombre de una persona diga el numero de la  suerte, que se calcula como el modulo de dicho numero entre 9. </a:t>
            </a:r>
            <a:endParaRPr lang="es-P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</TotalTime>
  <Words>357</Words>
  <Application>Microsoft Office PowerPoint</Application>
  <PresentationFormat>Presentación en pantalla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Solsticio</vt:lpstr>
      <vt:lpstr>TUTORÍA : ALGORITMO</vt:lpstr>
      <vt:lpstr>FUNCIONES DE CADENA</vt:lpstr>
      <vt:lpstr>Ejemplos de cadena</vt:lpstr>
      <vt:lpstr>Ejercicio 1 </vt:lpstr>
      <vt:lpstr>Ejercicio 2 </vt:lpstr>
      <vt:lpstr>Ejercicio de sobrecarga de funciones 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MARCELO</dc:creator>
  <cp:lastModifiedBy>MARCELO</cp:lastModifiedBy>
  <cp:revision>5</cp:revision>
  <dcterms:created xsi:type="dcterms:W3CDTF">2019-04-24T20:12:13Z</dcterms:created>
  <dcterms:modified xsi:type="dcterms:W3CDTF">2019-04-24T21:54:49Z</dcterms:modified>
</cp:coreProperties>
</file>