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genoXYM4kvXZuG0FLevyo5zRRo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F46AFB-6B29-464B-ABAE-6DBE92EEF97D}">
  <a:tblStyle styleId="{9BF46AFB-6B29-464B-ABAE-6DBE92EEF9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BCCFB65-088E-41E5-9CC1-1FEA24E6E3F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f0d4c6dd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10f0d4c6dd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f0d4c6dd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10f0d4c6dd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f0d4c6dd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10f0d4c6dd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f0d4c6dd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10f0d4c6dd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f0d4c6dd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10f0d4c6dd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f0d4c6dd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10f0d4c6dd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f0d4c6dd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10f0d4c6dd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f0d4c6dd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10f0d4c6dd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f0d4c6dd4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10f0d4c6dd4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f0d4c6dd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10f0d4c6dd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ee7753fe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ee7753fe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f0d4c6dd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10f0d4c6dd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1596978"/>
            <a:ext cx="12192000" cy="3039415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1113203" y="1822172"/>
            <a:ext cx="10350321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s-ES" sz="7200" b="1">
                <a:solidFill>
                  <a:schemeClr val="lt1"/>
                </a:solidFill>
              </a:rPr>
              <a:t>GESTIÓN DE EVENTOS Y CURSOS DE CERSEU </a:t>
            </a:r>
            <a:endParaRPr sz="7200" b="1">
              <a:solidFill>
                <a:schemeClr val="lt1"/>
              </a:solidFill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75699" y="4940277"/>
            <a:ext cx="32690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INGENIERÍA DE SOFTWARE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 descr="Resultado de imagen para logo fii unmsm"/>
          <p:cNvSpPr/>
          <p:nvPr/>
        </p:nvSpPr>
        <p:spPr>
          <a:xfrm>
            <a:off x="155575" y="-144463"/>
            <a:ext cx="2600504" cy="2600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 descr="Resultado de imagen para logo fii unmsm"/>
          <p:cNvSpPr/>
          <p:nvPr/>
        </p:nvSpPr>
        <p:spPr>
          <a:xfrm>
            <a:off x="606335" y="4038301"/>
            <a:ext cx="2149744" cy="214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475699" y="5416262"/>
            <a:ext cx="58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Mamani Paje, Carlos Andrés - 12170115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699" y="239921"/>
            <a:ext cx="2746420" cy="1091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78502" y="321694"/>
            <a:ext cx="2302635" cy="965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14199" y="4744418"/>
            <a:ext cx="1916807" cy="1916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/>
          <p:nvPr/>
        </p:nvSpPr>
        <p:spPr>
          <a:xfrm>
            <a:off x="0" y="0"/>
            <a:ext cx="12192000" cy="1545465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PROGRAMACIÓN VISUAL</a:t>
            </a:r>
            <a:endParaRPr sz="6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8"/>
          <p:cNvSpPr txBox="1"/>
          <p:nvPr/>
        </p:nvSpPr>
        <p:spPr>
          <a:xfrm>
            <a:off x="336700" y="1736650"/>
            <a:ext cx="1967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latin typeface="Calibri"/>
                <a:ea typeface="Calibri"/>
                <a:cs typeface="Calibri"/>
                <a:sym typeface="Calibri"/>
              </a:rPr>
              <a:t>Inicio de sesión: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438" y="2229250"/>
            <a:ext cx="7751125" cy="442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/>
          <p:nvPr/>
        </p:nvSpPr>
        <p:spPr>
          <a:xfrm>
            <a:off x="0" y="0"/>
            <a:ext cx="12192000" cy="1545465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PROGRAMACIÓN VISUAL</a:t>
            </a:r>
            <a:endParaRPr sz="6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336700" y="1736650"/>
            <a:ext cx="2835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latin typeface="Calibri"/>
                <a:ea typeface="Calibri"/>
                <a:cs typeface="Calibri"/>
                <a:sym typeface="Calibri"/>
              </a:rPr>
              <a:t>Creación de usuario: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113" y="2229250"/>
            <a:ext cx="6439776" cy="41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0" y="0"/>
            <a:ext cx="12192000" cy="1545465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PROGRAMACIÓN VISUAL</a:t>
            </a:r>
            <a:endParaRPr sz="6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0"/>
          <p:cNvSpPr txBox="1"/>
          <p:nvPr/>
        </p:nvSpPr>
        <p:spPr>
          <a:xfrm>
            <a:off x="336700" y="1736650"/>
            <a:ext cx="5635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-E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Ingreso/Actualización de información de usuario: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713" y="2420425"/>
            <a:ext cx="8016575" cy="419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/>
          <p:nvPr/>
        </p:nvSpPr>
        <p:spPr>
          <a:xfrm>
            <a:off x="0" y="0"/>
            <a:ext cx="12192000" cy="1545465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PROGRAMACIÓN VISUAL</a:t>
            </a:r>
            <a:endParaRPr sz="6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336700" y="1736650"/>
            <a:ext cx="5635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-E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Pantalla de inicio: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500" y="2328475"/>
            <a:ext cx="7587000" cy="413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/>
          <p:nvPr/>
        </p:nvSpPr>
        <p:spPr>
          <a:xfrm>
            <a:off x="0" y="0"/>
            <a:ext cx="12192000" cy="1545465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PROGRAMACIÓN VISUAL</a:t>
            </a:r>
            <a:endParaRPr sz="6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2"/>
          <p:cNvSpPr txBox="1"/>
          <p:nvPr/>
        </p:nvSpPr>
        <p:spPr>
          <a:xfrm>
            <a:off x="336700" y="1736650"/>
            <a:ext cx="5635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-E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Mantenedor de salas y laboratorios: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900" y="2420425"/>
            <a:ext cx="7845325" cy="41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f0d4c6dd4_0_19"/>
          <p:cNvSpPr/>
          <p:nvPr/>
        </p:nvSpPr>
        <p:spPr>
          <a:xfrm>
            <a:off x="0" y="0"/>
            <a:ext cx="12192000" cy="15456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PROGRAMACIÓN VISUAL</a:t>
            </a:r>
            <a:endParaRPr sz="6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0f0d4c6dd4_0_19"/>
          <p:cNvSpPr txBox="1"/>
          <p:nvPr/>
        </p:nvSpPr>
        <p:spPr>
          <a:xfrm>
            <a:off x="336700" y="1736650"/>
            <a:ext cx="5635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-E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Mantenedor de participantes: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g10f0d4c6dd4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750" y="2420300"/>
            <a:ext cx="7928350" cy="41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f0d4c6dd4_0_30"/>
          <p:cNvSpPr/>
          <p:nvPr/>
        </p:nvSpPr>
        <p:spPr>
          <a:xfrm>
            <a:off x="0" y="0"/>
            <a:ext cx="12192000" cy="15456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PROGRAMACIÓN VISUAL</a:t>
            </a:r>
            <a:endParaRPr sz="6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0f0d4c6dd4_0_30"/>
          <p:cNvSpPr txBox="1"/>
          <p:nvPr/>
        </p:nvSpPr>
        <p:spPr>
          <a:xfrm>
            <a:off x="336700" y="1736650"/>
            <a:ext cx="5635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-E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Rectificación de matrícula: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g10f0d4c6dd4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663" y="2420300"/>
            <a:ext cx="6814675" cy="41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f0d4c6dd4_0_25"/>
          <p:cNvSpPr/>
          <p:nvPr/>
        </p:nvSpPr>
        <p:spPr>
          <a:xfrm>
            <a:off x="0" y="0"/>
            <a:ext cx="12192000" cy="15456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PROGRAMACIÓN VISUAL</a:t>
            </a:r>
            <a:endParaRPr sz="6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10f0d4c6dd4_0_25"/>
          <p:cNvSpPr txBox="1"/>
          <p:nvPr/>
        </p:nvSpPr>
        <p:spPr>
          <a:xfrm>
            <a:off x="336700" y="1736650"/>
            <a:ext cx="5635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-E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Formulario de precios: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g10f0d4c6dd4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826" y="2154475"/>
            <a:ext cx="4823625" cy="44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f0d4c6dd4_0_47"/>
          <p:cNvSpPr/>
          <p:nvPr/>
        </p:nvSpPr>
        <p:spPr>
          <a:xfrm>
            <a:off x="0" y="0"/>
            <a:ext cx="12192000" cy="15456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PROGRAMACIÓN VISUAL</a:t>
            </a:r>
            <a:endParaRPr sz="6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0f0d4c6dd4_0_47"/>
          <p:cNvSpPr txBox="1"/>
          <p:nvPr/>
        </p:nvSpPr>
        <p:spPr>
          <a:xfrm>
            <a:off x="336700" y="1736650"/>
            <a:ext cx="5635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-E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Formulario de participantes: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g10f0d4c6dd4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738" y="2420300"/>
            <a:ext cx="7274525" cy="413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f0d4c6dd4_0_42"/>
          <p:cNvSpPr/>
          <p:nvPr/>
        </p:nvSpPr>
        <p:spPr>
          <a:xfrm>
            <a:off x="0" y="0"/>
            <a:ext cx="12192000" cy="15456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PROGRAMACIÓN VISUAL</a:t>
            </a:r>
            <a:endParaRPr sz="6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10f0d4c6dd4_0_42"/>
          <p:cNvSpPr txBox="1"/>
          <p:nvPr/>
        </p:nvSpPr>
        <p:spPr>
          <a:xfrm>
            <a:off x="336700" y="1736650"/>
            <a:ext cx="5635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-E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organizadores: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g10f0d4c6dd4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6988" y="2420300"/>
            <a:ext cx="6298025" cy="42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0" y="-12879"/>
            <a:ext cx="12192000" cy="1545465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INTRODUCCIÓN</a:t>
            </a:r>
            <a:endParaRPr sz="6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5864180" y="1768878"/>
            <a:ext cx="5975797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el sector empresarial encontramos que la necesidad de dar </a:t>
            </a:r>
            <a:r>
              <a:rPr lang="es-E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soluciones a sus problemas con la tecnología se vuelve imprescindible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puesto que a través del desarrollo de software se obtienen </a:t>
            </a:r>
            <a:r>
              <a:rPr lang="es-E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procesos más limpios, rápidos y efectivos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diferencia de las empresas que utilizan procesos totalmente manuales.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VENTAJA COMPETITIVA 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Optimiza: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Procesos 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Manejo de información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Elimina: 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tiempos de respuesta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tiempos muertos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error humano.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 r="31264"/>
          <a:stretch/>
        </p:blipFill>
        <p:spPr>
          <a:xfrm>
            <a:off x="-1" y="1532586"/>
            <a:ext cx="5512159" cy="5325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f0d4c6dd4_0_37"/>
          <p:cNvSpPr/>
          <p:nvPr/>
        </p:nvSpPr>
        <p:spPr>
          <a:xfrm>
            <a:off x="0" y="0"/>
            <a:ext cx="12192000" cy="15456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PROGRAMACIÓN VISUAL</a:t>
            </a:r>
            <a:endParaRPr sz="6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10f0d4c6dd4_0_37"/>
          <p:cNvSpPr txBox="1"/>
          <p:nvPr/>
        </p:nvSpPr>
        <p:spPr>
          <a:xfrm>
            <a:off x="336700" y="1736650"/>
            <a:ext cx="5635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-E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Registro de lista de equipos: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g10f0d4c6dd4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813" y="2420300"/>
            <a:ext cx="8978375" cy="42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f0d4c6dd4_0_55"/>
          <p:cNvSpPr/>
          <p:nvPr/>
        </p:nvSpPr>
        <p:spPr>
          <a:xfrm>
            <a:off x="0" y="0"/>
            <a:ext cx="12192000" cy="15456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PROGRAMACIÓN VISUAL</a:t>
            </a:r>
            <a:endParaRPr sz="6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10f0d4c6dd4_0_55"/>
          <p:cNvSpPr txBox="1"/>
          <p:nvPr/>
        </p:nvSpPr>
        <p:spPr>
          <a:xfrm>
            <a:off x="336700" y="1736650"/>
            <a:ext cx="5635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-E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Mantenedor de costos de producción de imprenta: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g10f0d4c6dd4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488" y="2328500"/>
            <a:ext cx="8181025" cy="42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f0d4c6dd4_0_71"/>
          <p:cNvSpPr/>
          <p:nvPr/>
        </p:nvSpPr>
        <p:spPr>
          <a:xfrm>
            <a:off x="0" y="0"/>
            <a:ext cx="12192000" cy="15456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PROGRAMACIÓN VISUAL</a:t>
            </a:r>
            <a:endParaRPr sz="6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0f0d4c6dd4_0_71"/>
          <p:cNvSpPr txBox="1"/>
          <p:nvPr/>
        </p:nvSpPr>
        <p:spPr>
          <a:xfrm>
            <a:off x="336700" y="1736650"/>
            <a:ext cx="5635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-E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Mantenedor de equipos: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g10f0d4c6dd4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5713" y="2420300"/>
            <a:ext cx="8560575" cy="422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f0d4c6dd4_0_66"/>
          <p:cNvSpPr/>
          <p:nvPr/>
        </p:nvSpPr>
        <p:spPr>
          <a:xfrm>
            <a:off x="0" y="0"/>
            <a:ext cx="12192000" cy="15456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PROGRAMACIÓN VISUAL</a:t>
            </a:r>
            <a:endParaRPr sz="6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0f0d4c6dd4_0_66"/>
          <p:cNvSpPr txBox="1"/>
          <p:nvPr/>
        </p:nvSpPr>
        <p:spPr>
          <a:xfrm>
            <a:off x="336700" y="1736650"/>
            <a:ext cx="5635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-E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Cursos CERSEU: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g10f0d4c6dd4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925" y="2420300"/>
            <a:ext cx="8074425" cy="41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f0d4c6dd4_0_61"/>
          <p:cNvSpPr/>
          <p:nvPr/>
        </p:nvSpPr>
        <p:spPr>
          <a:xfrm>
            <a:off x="0" y="0"/>
            <a:ext cx="12192000" cy="15456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PROGRAMACIÓN VISUAL</a:t>
            </a:r>
            <a:endParaRPr sz="6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0f0d4c6dd4_0_61"/>
          <p:cNvSpPr txBox="1"/>
          <p:nvPr/>
        </p:nvSpPr>
        <p:spPr>
          <a:xfrm>
            <a:off x="336700" y="1736650"/>
            <a:ext cx="5635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-E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Mantenedor de actividades: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g10f0d4c6dd4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263" y="2328475"/>
            <a:ext cx="7255474" cy="42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/>
          <p:nvPr/>
        </p:nvSpPr>
        <p:spPr>
          <a:xfrm>
            <a:off x="0" y="0"/>
            <a:ext cx="12192000" cy="1545465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CERSEU</a:t>
            </a:r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425000" y="1843418"/>
            <a:ext cx="6027300" cy="4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50">
                <a:solidFill>
                  <a:srgbClr val="444444"/>
                </a:solidFill>
                <a:highlight>
                  <a:srgbClr val="FFFEF9"/>
                </a:highlight>
              </a:rPr>
              <a:t>Es el órgano de línea encargado de integrar a la Facultad de Ingeniería Industrial a la comunidad, esto, a través de la organización de actividades de cultura general, carácter profesional no escolarizado y prestación de servicios, con el apoyo de docentes y estudiantes.</a:t>
            </a:r>
            <a:endParaRPr sz="1450">
              <a:solidFill>
                <a:srgbClr val="444444"/>
              </a:solidFill>
              <a:highlight>
                <a:srgbClr val="FFFEF9"/>
              </a:highlight>
            </a:endParaRPr>
          </a:p>
          <a:p>
            <a:pPr marL="0" lvl="0" indent="0" algn="just" rtl="0">
              <a:lnSpc>
                <a:spcPct val="170000"/>
              </a:lnSpc>
              <a:spcBef>
                <a:spcPts val="1100"/>
              </a:spcBef>
              <a:spcAft>
                <a:spcPts val="1100"/>
              </a:spcAft>
              <a:buSzPts val="1100"/>
              <a:buNone/>
            </a:pPr>
            <a:r>
              <a:rPr lang="es-ES" sz="1450">
                <a:solidFill>
                  <a:srgbClr val="444444"/>
                </a:solidFill>
                <a:highlight>
                  <a:srgbClr val="FFFEF9"/>
                </a:highlight>
              </a:rPr>
              <a:t>El Centro de Extensión Universitaria y Proyección Social brinda cursos, capacitaciones, programas y especializaciones en Computación e Informática, cursos y programas de Gestión, cursos técnicos de Confeccionista Textil, y en Panificación y Buffet, así como cursos libres promocio-nados a través de seminarios, conferencias y charlas dirigidas a la comunidad sanmarquina y público en general. Se brindan también capacitaciones a empresas y organizaciones, para lo cual puede solicitar la asistencia de un representante.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30822" y="1826318"/>
            <a:ext cx="5319230" cy="4625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/>
          <p:nvPr/>
        </p:nvSpPr>
        <p:spPr>
          <a:xfrm>
            <a:off x="815175" y="2729025"/>
            <a:ext cx="10703400" cy="21264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38100" cap="flat" cmpd="sng">
            <a:solidFill>
              <a:srgbClr val="7B7B7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"/>
          <p:cNvSpPr/>
          <p:nvPr/>
        </p:nvSpPr>
        <p:spPr>
          <a:xfrm>
            <a:off x="0" y="0"/>
            <a:ext cx="12192000" cy="1545465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PROBLEMA</a:t>
            </a:r>
            <a:endParaRPr sz="6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946060" y="3174651"/>
            <a:ext cx="103986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¿En qué medida el uso de un software programado en Ms Visual Estudio en lenguaje C# con conexión a una base de datos SQL Server optimizaría los procesos operativos y de gestión de cursos y eventos de CERSEU?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/>
          <p:nvPr/>
        </p:nvSpPr>
        <p:spPr>
          <a:xfrm>
            <a:off x="0" y="0"/>
            <a:ext cx="12192000" cy="1545465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OBJETIVOS</a:t>
            </a:r>
            <a:endParaRPr sz="6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970209" y="2362200"/>
            <a:ext cx="52374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Creación de un software que genere una eficiente Gestión de cursos y eventos que permita al CERSEU llevar un control y mantener actualizados sus registros. El sistema estará instalado en varias computadoras y tablets, donde solo personal autorizado podrá tener acceso.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5"/>
          <p:cNvPicPr preferRelativeResize="0"/>
          <p:nvPr/>
        </p:nvPicPr>
        <p:blipFill rotWithShape="1">
          <a:blip r:embed="rId3">
            <a:alphaModFix/>
          </a:blip>
          <a:srcRect l="19476" r="16137"/>
          <a:stretch/>
        </p:blipFill>
        <p:spPr>
          <a:xfrm>
            <a:off x="7340958" y="2362200"/>
            <a:ext cx="3578474" cy="3293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/>
          <p:nvPr/>
        </p:nvSpPr>
        <p:spPr>
          <a:xfrm>
            <a:off x="0" y="0"/>
            <a:ext cx="12192000" cy="862885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INGENIERÍA DE REQUERIMIENTOS</a:t>
            </a:r>
            <a:endParaRPr sz="4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6" name="Google Shape;126;p6"/>
          <p:cNvGraphicFramePr/>
          <p:nvPr/>
        </p:nvGraphicFramePr>
        <p:xfrm>
          <a:off x="0" y="118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{9BF46AFB-6B29-464B-ABAE-6DBE92EEF97D}</a:tableStyleId>
              </a:tblPr>
              <a:tblGrid>
                <a:gridCol w="113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/>
                        <a:t>Req. N°:</a:t>
                      </a:r>
                      <a:endParaRPr sz="1100" b="1"/>
                    </a:p>
                  </a:txBody>
                  <a:tcPr marL="44450" marR="44450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/>
                        <a:t>Descripción</a:t>
                      </a:r>
                      <a:endParaRPr sz="1100" b="1"/>
                    </a:p>
                  </a:txBody>
                  <a:tcPr marL="44450" marR="44450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/>
                        <a:t>Tipo de requerimiento</a:t>
                      </a:r>
                      <a:endParaRPr sz="1100" b="1"/>
                    </a:p>
                  </a:txBody>
                  <a:tcPr marL="44450" marR="44450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/>
                        <a:t>Origen</a:t>
                      </a:r>
                      <a:endParaRPr sz="1100" b="1"/>
                    </a:p>
                  </a:txBody>
                  <a:tcPr marL="44450" marR="44450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325"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/>
                        <a:t>O:Obligatorio I:Importante D:Deseable</a:t>
                      </a:r>
                      <a:endParaRPr sz="1100" b="1"/>
                    </a:p>
                  </a:txBody>
                  <a:tcPr marL="44450" marR="44450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6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RF-01</a:t>
                      </a:r>
                      <a:endParaRPr/>
                    </a:p>
                  </a:txBody>
                  <a:tcPr marL="44450" marR="44450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El sistema debera permitir el logeo del personal administrativo o colaborador</a:t>
                      </a:r>
                      <a:endParaRPr/>
                    </a:p>
                  </a:txBody>
                  <a:tcPr marL="44450" marR="44450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O</a:t>
                      </a:r>
                      <a:endParaRPr/>
                    </a:p>
                  </a:txBody>
                  <a:tcPr marL="44450" marR="44450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software</a:t>
                      </a:r>
                      <a:endParaRPr/>
                    </a:p>
                  </a:txBody>
                  <a:tcPr marL="44450" marR="44450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RF-02</a:t>
                      </a:r>
                      <a:endParaRPr/>
                    </a:p>
                  </a:txBody>
                  <a:tcPr marL="44450" marR="44450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El sistema debera permitir registrar nuevos eventos de CERSEU</a:t>
                      </a:r>
                      <a:endParaRPr/>
                    </a:p>
                  </a:txBody>
                  <a:tcPr marL="44450" marR="44450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O</a:t>
                      </a:r>
                      <a:endParaRPr/>
                    </a:p>
                  </a:txBody>
                  <a:tcPr marL="44450" marR="44450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software</a:t>
                      </a:r>
                      <a:endParaRPr/>
                    </a:p>
                  </a:txBody>
                  <a:tcPr marL="44450" marR="44450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RF-03</a:t>
                      </a:r>
                      <a:endParaRPr/>
                    </a:p>
                  </a:txBody>
                  <a:tcPr marL="44450" marR="44450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El sistema debera permitir editar la informacion de los eventos nuevos de CERSEU</a:t>
                      </a:r>
                      <a:endParaRPr/>
                    </a:p>
                  </a:txBody>
                  <a:tcPr marL="44450" marR="44450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O</a:t>
                      </a:r>
                      <a:endParaRPr/>
                    </a:p>
                  </a:txBody>
                  <a:tcPr marL="44450" marR="44450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software</a:t>
                      </a:r>
                      <a:endParaRPr/>
                    </a:p>
                  </a:txBody>
                  <a:tcPr marL="44450" marR="44450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RF-04</a:t>
                      </a:r>
                      <a:endParaRPr/>
                    </a:p>
                  </a:txBody>
                  <a:tcPr marL="44450" marR="44450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El sistema debera permitir eliminar informacion de los nuevos eventos de CERSEU</a:t>
                      </a:r>
                      <a:endParaRPr/>
                    </a:p>
                  </a:txBody>
                  <a:tcPr marL="44450" marR="44450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O</a:t>
                      </a:r>
                      <a:endParaRPr/>
                    </a:p>
                  </a:txBody>
                  <a:tcPr marL="44450" marR="44450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software</a:t>
                      </a:r>
                      <a:endParaRPr/>
                    </a:p>
                  </a:txBody>
                  <a:tcPr marL="44450" marR="44450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RNF-05</a:t>
                      </a:r>
                      <a:endParaRPr/>
                    </a:p>
                  </a:txBody>
                  <a:tcPr marL="44450" marR="44450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El sistema debera permitir visualizar y clasificar los eventos a realizarse por el CERSEU</a:t>
                      </a:r>
                      <a:endParaRPr/>
                    </a:p>
                  </a:txBody>
                  <a:tcPr marL="44450" marR="44450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O</a:t>
                      </a:r>
                      <a:endParaRPr/>
                    </a:p>
                  </a:txBody>
                  <a:tcPr marL="44450" marR="44450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software</a:t>
                      </a:r>
                      <a:endParaRPr/>
                    </a:p>
                  </a:txBody>
                  <a:tcPr marL="44450" marR="44450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RF-06</a:t>
                      </a:r>
                      <a:endParaRPr/>
                    </a:p>
                  </a:txBody>
                  <a:tcPr marL="44450" marR="44450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El sistema debe permitir generar un reporte descargable de los eventos en EXCEL y PDF al solicitante</a:t>
                      </a:r>
                      <a:endParaRPr/>
                    </a:p>
                  </a:txBody>
                  <a:tcPr marL="44450" marR="44450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I</a:t>
                      </a:r>
                      <a:endParaRPr/>
                    </a:p>
                  </a:txBody>
                  <a:tcPr marL="44450" marR="44450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software</a:t>
                      </a:r>
                      <a:endParaRPr/>
                    </a:p>
                  </a:txBody>
                  <a:tcPr marL="44450" marR="44450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RF-07</a:t>
                      </a:r>
                      <a:endParaRPr/>
                    </a:p>
                  </a:txBody>
                  <a:tcPr marL="44450" marR="44450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El sistema debera permitir registrar nuevos cursos de CERSEU</a:t>
                      </a:r>
                      <a:endParaRPr/>
                    </a:p>
                  </a:txBody>
                  <a:tcPr marL="44450" marR="44450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O</a:t>
                      </a:r>
                      <a:endParaRPr/>
                    </a:p>
                  </a:txBody>
                  <a:tcPr marL="44450" marR="44450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software</a:t>
                      </a:r>
                      <a:endParaRPr/>
                    </a:p>
                  </a:txBody>
                  <a:tcPr marL="44450" marR="44450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ee7753fe0_0_10"/>
          <p:cNvSpPr/>
          <p:nvPr/>
        </p:nvSpPr>
        <p:spPr>
          <a:xfrm>
            <a:off x="0" y="0"/>
            <a:ext cx="12192000" cy="8628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INGENIERÍA DE REQUERIMIENTOS</a:t>
            </a:r>
            <a:endParaRPr sz="4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2" name="Google Shape;132;g10ee7753fe0_0_10"/>
          <p:cNvGraphicFramePr/>
          <p:nvPr/>
        </p:nvGraphicFramePr>
        <p:xfrm>
          <a:off x="336450" y="17240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{FBCCFB65-088E-41E5-9CC1-1FEA24E6E3F1}</a:tableStyleId>
              </a:tblPr>
              <a:tblGrid>
                <a:gridCol w="115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RNF-8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El sistema debera permitir editar la informacion de los cursos nuevos de CERSEU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software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RF-9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El sistema debera permitir eliminar informacion de los nuevos cursos de CERSEU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software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RNF-10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El sistema debera permitir visualizar y clasificar los cursos a realizarse por el CERSEU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software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RF-11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El sistema debe permitir generar un reporte descargable en EXCEL y PDF al solicitante sobre la informacion de los cursos del CERSEU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I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software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RF-12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El sistema debe permitir el envio de los reportes generados por medio de correo electrónico al solicitante.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software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/>
          <p:nvPr/>
        </p:nvSpPr>
        <p:spPr>
          <a:xfrm>
            <a:off x="0" y="0"/>
            <a:ext cx="12192000" cy="1545465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DIAGRAMA DE CASOS DE USO</a:t>
            </a:r>
            <a:endParaRPr sz="6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188" y="1557900"/>
            <a:ext cx="8899624" cy="53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f0d4c6dd4_0_80"/>
          <p:cNvSpPr/>
          <p:nvPr/>
        </p:nvSpPr>
        <p:spPr>
          <a:xfrm>
            <a:off x="0" y="0"/>
            <a:ext cx="12192000" cy="15456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DIAGRAMA DE BASE DE DATOS</a:t>
            </a:r>
            <a:endParaRPr sz="6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g10f0d4c6dd4_0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9725" y="1545600"/>
            <a:ext cx="5652541" cy="53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</Words>
  <Application>Microsoft Office PowerPoint</Application>
  <PresentationFormat>Panorámica</PresentationFormat>
  <Paragraphs>110</Paragraphs>
  <Slides>24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Calibri</vt:lpstr>
      <vt:lpstr>Noto Sans Symbols</vt:lpstr>
      <vt:lpstr>Tema de Office</vt:lpstr>
      <vt:lpstr>GESTIÓN DE EVENTOS Y CURSOS DE CERSEU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EVENTOS Y CURSOS DE CERSEU </dc:title>
  <dc:creator>Saori Labán Medrano</dc:creator>
  <cp:lastModifiedBy>User</cp:lastModifiedBy>
  <cp:revision>2</cp:revision>
  <dcterms:created xsi:type="dcterms:W3CDTF">2019-12-02T00:50:24Z</dcterms:created>
  <dcterms:modified xsi:type="dcterms:W3CDTF">2022-01-19T23:18:59Z</dcterms:modified>
</cp:coreProperties>
</file>