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5"/>
  </p:notes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712" autoAdjust="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990C9-F877-4F70-AEF4-2661C63495FA}" type="datetimeFigureOut">
              <a:rPr lang="es-NI" smtClean="0"/>
              <a:t>18/12/2018</a:t>
            </a:fld>
            <a:endParaRPr lang="es-NI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I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C8938-1181-4EAD-AE7E-0849F2D79C36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19518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8938-1181-4EAD-AE7E-0849F2D79C36}" type="slidenum">
              <a:rPr lang="es-NI" smtClean="0"/>
              <a:t>1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5537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8938-1181-4EAD-AE7E-0849F2D79C36}" type="slidenum">
              <a:rPr lang="es-NI" smtClean="0"/>
              <a:t>2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2604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C8938-1181-4EAD-AE7E-0849F2D79C36}" type="slidenum">
              <a:rPr lang="es-NI" smtClean="0"/>
              <a:t>3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661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90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019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528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69887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965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256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00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352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8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6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0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9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0" y="266803"/>
            <a:ext cx="10478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Indices</a:t>
            </a:r>
            <a:endParaRPr lang="es-E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22" y="1053270"/>
            <a:ext cx="4577403" cy="417227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628607" y="5307144"/>
            <a:ext cx="6001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Denis Enrique Guido Rodríguez</a:t>
            </a:r>
          </a:p>
          <a:p>
            <a:pPr algn="ctr"/>
            <a:r>
              <a:rPr lang="en-US" dirty="0"/>
              <a:t>Licenciado en </a:t>
            </a:r>
            <a:r>
              <a:rPr lang="es-NI" dirty="0"/>
              <a:t>Ciencias</a:t>
            </a:r>
            <a:r>
              <a:rPr lang="en-US" dirty="0"/>
              <a:t> de la </a:t>
            </a:r>
            <a:r>
              <a:rPr lang="es-NI" dirty="0"/>
              <a:t>Computación</a:t>
            </a:r>
            <a:r>
              <a:rPr lang="en-US" dirty="0"/>
              <a:t> </a:t>
            </a:r>
          </a:p>
          <a:p>
            <a:pPr algn="ctr"/>
            <a:r>
              <a:rPr lang="es-NI" dirty="0"/>
              <a:t>Graduado</a:t>
            </a:r>
            <a:r>
              <a:rPr lang="en-US" dirty="0"/>
              <a:t> de la UNAN-MANAGUA</a:t>
            </a:r>
            <a:endParaRPr lang="es-ES" dirty="0"/>
          </a:p>
          <a:p>
            <a:pPr algn="ctr"/>
            <a:r>
              <a:rPr lang="es-ES" dirty="0"/>
              <a:t>E-mail:denisenrique@hotmail.com</a:t>
            </a:r>
          </a:p>
          <a:p>
            <a:pPr algn="ctr"/>
            <a:r>
              <a:rPr lang="es-ES" dirty="0"/>
              <a:t>Tel M:87803109 C:82393093</a:t>
            </a:r>
            <a:endParaRPr lang="en-US" dirty="0"/>
          </a:p>
        </p:txBody>
      </p:sp>
      <p:pic>
        <p:nvPicPr>
          <p:cNvPr id="10" name="Picture 2" descr="Resultado de imagen para unan manag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99" y="5592581"/>
            <a:ext cx="1410043" cy="106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n para whatsapp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4" t="22388" r="31630" b="22089"/>
          <a:stretch/>
        </p:blipFill>
        <p:spPr bwMode="auto">
          <a:xfrm>
            <a:off x="7220119" y="6479841"/>
            <a:ext cx="409281" cy="2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3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-131711" y="46165"/>
            <a:ext cx="10377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  <a:endParaRPr lang="es-E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es-E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2781372-99B6-49DE-9749-A3C28455923E}"/>
              </a:ext>
            </a:extLst>
          </p:cNvPr>
          <p:cNvSpPr/>
          <p:nvPr/>
        </p:nvSpPr>
        <p:spPr>
          <a:xfrm>
            <a:off x="2388076" y="107721"/>
            <a:ext cx="58044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Cómo identificar las columnas a indexar.</a:t>
            </a:r>
            <a:endParaRPr lang="es-ES" sz="24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3ED7AE-DFEC-4034-8D79-9E4F8B7499C2}"/>
              </a:ext>
            </a:extLst>
          </p:cNvPr>
          <p:cNvSpPr/>
          <p:nvPr/>
        </p:nvSpPr>
        <p:spPr>
          <a:xfrm>
            <a:off x="2324771" y="869124"/>
            <a:ext cx="5464421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crear un Índice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10F6445-6C08-4DCD-AA8F-A9CF63E8F122}"/>
              </a:ext>
            </a:extLst>
          </p:cNvPr>
          <p:cNvSpPr/>
          <p:nvPr/>
        </p:nvSpPr>
        <p:spPr>
          <a:xfrm>
            <a:off x="441167" y="1397714"/>
            <a:ext cx="11802794" cy="1572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1.Cuando la columna es clave externa.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Cuando la columna se utiliza con frecuencia en condiciones de búsqueda o unión interna.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Cuando la columna contiene un gran número de valores distintos.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4.Cuando la columna se actualiza poco a poco.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8AE49F-B124-455A-A4A1-75E5F4281D95}"/>
              </a:ext>
            </a:extLst>
          </p:cNvPr>
          <p:cNvSpPr/>
          <p:nvPr/>
        </p:nvSpPr>
        <p:spPr>
          <a:xfrm>
            <a:off x="2853495" y="3093895"/>
            <a:ext cx="5240537" cy="45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Cuándo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reasignar el índice Clustered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90BF012-3002-4E4B-877D-F8FBE5DEDF90}"/>
              </a:ext>
            </a:extLst>
          </p:cNvPr>
          <p:cNvSpPr/>
          <p:nvPr/>
        </p:nvSpPr>
        <p:spPr>
          <a:xfrm>
            <a:off x="451597" y="3429000"/>
            <a:ext cx="10493068" cy="2496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ES" sz="1400" dirty="0">
                <a:solidFill>
                  <a:srgbClr val="212121"/>
                </a:solidFill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Cuando la columna se utiliza en casi todas las condiciones de búsqueda.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Cuando la columna contiene principalmente valores distintos.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Cuando la columna es pequeña.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Cuando los valores de la columna raramente, si alguna vez, cambian.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Cuando la mayoría de las consultas en la columna devolverán grandes conjuntos de resultados</a:t>
            </a:r>
          </a:p>
        </p:txBody>
      </p:sp>
    </p:spTree>
    <p:extLst>
      <p:ext uri="{BB962C8B-B14F-4D97-AF65-F5344CB8AC3E}">
        <p14:creationId xmlns:p14="http://schemas.microsoft.com/office/powerpoint/2010/main" val="15309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1600" y="0"/>
            <a:ext cx="1037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Índices</a:t>
            </a:r>
            <a:endParaRPr lang="es-E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9F31BC-8B64-4E80-884E-A455FF7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15" y="523220"/>
            <a:ext cx="5991225" cy="4572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068C799-5EE5-4FC5-87E8-D6017C5A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603" y="1095374"/>
            <a:ext cx="8784380" cy="54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5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2327</TotalTime>
  <Words>93</Words>
  <Application>Microsoft Office PowerPoint</Application>
  <PresentationFormat>Panorámica</PresentationFormat>
  <Paragraphs>24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Calibri</vt:lpstr>
      <vt:lpstr>Century Gothic</vt:lpstr>
      <vt:lpstr>inherit</vt:lpstr>
      <vt:lpstr>Wingdings 3</vt:lpstr>
      <vt:lpstr>Ion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Denis Enrique Guido Rodríguez</cp:lastModifiedBy>
  <cp:revision>43</cp:revision>
  <dcterms:created xsi:type="dcterms:W3CDTF">2018-04-26T17:27:08Z</dcterms:created>
  <dcterms:modified xsi:type="dcterms:W3CDTF">2018-12-18T20:17:41Z</dcterms:modified>
</cp:coreProperties>
</file>