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256" r:id="rId2"/>
    <p:sldId id="258" r:id="rId3"/>
    <p:sldId id="260" r:id="rId4"/>
    <p:sldId id="261" r:id="rId5"/>
    <p:sldId id="262" r:id="rId6"/>
    <p:sldId id="263" r:id="rId7"/>
    <p:sldId id="264" r:id="rId8"/>
    <p:sldId id="265" r:id="rId9"/>
    <p:sldId id="277" r:id="rId10"/>
    <p:sldId id="259" r:id="rId11"/>
    <p:sldId id="266" r:id="rId12"/>
    <p:sldId id="267" r:id="rId13"/>
    <p:sldId id="292" r:id="rId14"/>
    <p:sldId id="279" r:id="rId15"/>
    <p:sldId id="280" r:id="rId16"/>
    <p:sldId id="281" r:id="rId17"/>
    <p:sldId id="282" r:id="rId18"/>
    <p:sldId id="283" r:id="rId19"/>
    <p:sldId id="284" r:id="rId20"/>
    <p:sldId id="305" r:id="rId21"/>
    <p:sldId id="287" r:id="rId22"/>
    <p:sldId id="288" r:id="rId23"/>
    <p:sldId id="289" r:id="rId24"/>
    <p:sldId id="290" r:id="rId25"/>
    <p:sldId id="306" r:id="rId26"/>
    <p:sldId id="307" r:id="rId27"/>
    <p:sldId id="291" r:id="rId2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Comic Sans MS" pitchFamily="66" charset="0"/>
        <a:ea typeface="+mn-ea"/>
        <a:cs typeface="Arial" charset="0"/>
      </a:defRPr>
    </a:lvl1pPr>
    <a:lvl2pPr marL="457200" algn="l" rtl="0" fontAlgn="base">
      <a:spcBef>
        <a:spcPct val="0"/>
      </a:spcBef>
      <a:spcAft>
        <a:spcPct val="0"/>
      </a:spcAft>
      <a:defRPr kern="1200">
        <a:solidFill>
          <a:schemeClr val="tx1"/>
        </a:solidFill>
        <a:latin typeface="Comic Sans MS" pitchFamily="66" charset="0"/>
        <a:ea typeface="+mn-ea"/>
        <a:cs typeface="Arial" charset="0"/>
      </a:defRPr>
    </a:lvl2pPr>
    <a:lvl3pPr marL="914400" algn="l" rtl="0" fontAlgn="base">
      <a:spcBef>
        <a:spcPct val="0"/>
      </a:spcBef>
      <a:spcAft>
        <a:spcPct val="0"/>
      </a:spcAft>
      <a:defRPr kern="1200">
        <a:solidFill>
          <a:schemeClr val="tx1"/>
        </a:solidFill>
        <a:latin typeface="Comic Sans MS" pitchFamily="66" charset="0"/>
        <a:ea typeface="+mn-ea"/>
        <a:cs typeface="Arial" charset="0"/>
      </a:defRPr>
    </a:lvl3pPr>
    <a:lvl4pPr marL="1371600" algn="l" rtl="0" fontAlgn="base">
      <a:spcBef>
        <a:spcPct val="0"/>
      </a:spcBef>
      <a:spcAft>
        <a:spcPct val="0"/>
      </a:spcAft>
      <a:defRPr kern="1200">
        <a:solidFill>
          <a:schemeClr val="tx1"/>
        </a:solidFill>
        <a:latin typeface="Comic Sans MS" pitchFamily="66" charset="0"/>
        <a:ea typeface="+mn-ea"/>
        <a:cs typeface="Arial" charset="0"/>
      </a:defRPr>
    </a:lvl4pPr>
    <a:lvl5pPr marL="1828800" algn="l" rtl="0" fontAlgn="base">
      <a:spcBef>
        <a:spcPct val="0"/>
      </a:spcBef>
      <a:spcAft>
        <a:spcPct val="0"/>
      </a:spcAft>
      <a:defRPr kern="1200">
        <a:solidFill>
          <a:schemeClr val="tx1"/>
        </a:solidFill>
        <a:latin typeface="Comic Sans MS" pitchFamily="66" charset="0"/>
        <a:ea typeface="+mn-ea"/>
        <a:cs typeface="Arial" charset="0"/>
      </a:defRPr>
    </a:lvl5pPr>
    <a:lvl6pPr marL="2286000" algn="l" defTabSz="914400" rtl="0" eaLnBrk="1" latinLnBrk="0" hangingPunct="1">
      <a:defRPr kern="1200">
        <a:solidFill>
          <a:schemeClr val="tx1"/>
        </a:solidFill>
        <a:latin typeface="Comic Sans MS" pitchFamily="66" charset="0"/>
        <a:ea typeface="+mn-ea"/>
        <a:cs typeface="Arial" charset="0"/>
      </a:defRPr>
    </a:lvl6pPr>
    <a:lvl7pPr marL="2743200" algn="l" defTabSz="914400" rtl="0" eaLnBrk="1" latinLnBrk="0" hangingPunct="1">
      <a:defRPr kern="1200">
        <a:solidFill>
          <a:schemeClr val="tx1"/>
        </a:solidFill>
        <a:latin typeface="Comic Sans MS" pitchFamily="66" charset="0"/>
        <a:ea typeface="+mn-ea"/>
        <a:cs typeface="Arial" charset="0"/>
      </a:defRPr>
    </a:lvl7pPr>
    <a:lvl8pPr marL="3200400" algn="l" defTabSz="914400" rtl="0" eaLnBrk="1" latinLnBrk="0" hangingPunct="1">
      <a:defRPr kern="1200">
        <a:solidFill>
          <a:schemeClr val="tx1"/>
        </a:solidFill>
        <a:latin typeface="Comic Sans MS" pitchFamily="66" charset="0"/>
        <a:ea typeface="+mn-ea"/>
        <a:cs typeface="Arial" charset="0"/>
      </a:defRPr>
    </a:lvl8pPr>
    <a:lvl9pPr marL="3657600" algn="l" defTabSz="914400" rtl="0" eaLnBrk="1" latinLnBrk="0" hangingPunct="1">
      <a:defRPr kern="1200">
        <a:solidFill>
          <a:schemeClr val="tx1"/>
        </a:solidFill>
        <a:latin typeface="Comic Sans MS" pitchFamily="6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B2BDCD1-581B-45E1-8932-25F2642776E4}" type="datetimeFigureOut">
              <a:rPr lang="en-US"/>
              <a:pPr>
                <a:defRPr/>
              </a:pPr>
              <a:t>3/10/2020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EE84D6A-A602-44C3-99D3-4633E9764CA1}" type="slidenum">
              <a:rPr lang="en-US"/>
              <a:pPr>
                <a:defRPr/>
              </a:pPr>
              <a:t>‹#›</a:t>
            </a:fld>
            <a:endParaRPr lang="en-US"/>
          </a:p>
        </p:txBody>
      </p:sp>
    </p:spTree>
    <p:extLst>
      <p:ext uri="{BB962C8B-B14F-4D97-AF65-F5344CB8AC3E}">
        <p14:creationId xmlns:p14="http://schemas.microsoft.com/office/powerpoint/2010/main" val="1111099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AA7B16-7026-4A46-A2CE-EA6062740C78}" type="slidenum">
              <a:rPr lang="en-US" smtClean="0"/>
              <a:pPr/>
              <a:t>7</a:t>
            </a:fld>
            <a:endParaRPr lang="en-US" smtClean="0"/>
          </a:p>
        </p:txBody>
      </p:sp>
    </p:spTree>
    <p:extLst>
      <p:ext uri="{BB962C8B-B14F-4D97-AF65-F5344CB8AC3E}">
        <p14:creationId xmlns:p14="http://schemas.microsoft.com/office/powerpoint/2010/main" val="84589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89DE37-D9A5-406D-A1F7-981801C6ABDA}" type="slidenum">
              <a:rPr lang="en-US" smtClean="0"/>
              <a:pPr/>
              <a:t>12</a:t>
            </a:fld>
            <a:endParaRPr lang="en-US" smtClean="0"/>
          </a:p>
        </p:txBody>
      </p:sp>
    </p:spTree>
    <p:extLst>
      <p:ext uri="{BB962C8B-B14F-4D97-AF65-F5344CB8AC3E}">
        <p14:creationId xmlns:p14="http://schemas.microsoft.com/office/powerpoint/2010/main" val="264629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58C6F1-310D-49AB-B51B-20581BBEF474}" type="slidenum">
              <a:rPr lang="en-US" smtClean="0"/>
              <a:pPr/>
              <a:t>14</a:t>
            </a:fld>
            <a:endParaRPr lang="en-US" smtClean="0"/>
          </a:p>
        </p:txBody>
      </p:sp>
    </p:spTree>
    <p:extLst>
      <p:ext uri="{BB962C8B-B14F-4D97-AF65-F5344CB8AC3E}">
        <p14:creationId xmlns:p14="http://schemas.microsoft.com/office/powerpoint/2010/main" val="355298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pPr>
              <a:defRPr/>
            </a:pPr>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7"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8"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11"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12"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13"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14"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17"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pPr>
                <a:defRPr/>
              </a:pPr>
              <a:endParaRPr lang="en-US"/>
            </a:p>
          </p:txBody>
        </p:sp>
        <p:sp>
          <p:nvSpPr>
            <p:cNvPr id="18" name="Freeform 21"/>
            <p:cNvSpPr>
              <a:spLocks/>
            </p:cNvSpPr>
            <p:nvPr userDrawn="1"/>
          </p:nvSpPr>
          <p:spPr bwMode="auto">
            <a:xfrm rot="7320404">
              <a:off x="5000" y="2913"/>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21"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22"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23" name="Freeform 26"/>
              <p:cNvSpPr>
                <a:spLocks/>
              </p:cNvSpPr>
              <p:nvPr userDrawn="1"/>
            </p:nvSpPr>
            <p:spPr bwMode="auto">
              <a:xfrm rot="7320404">
                <a:off x="5364" y="2873"/>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24" name="Freeform 27"/>
              <p:cNvSpPr>
                <a:spLocks/>
              </p:cNvSpPr>
              <p:nvPr userDrawn="1"/>
            </p:nvSpPr>
            <p:spPr bwMode="auto">
              <a:xfrm rot="7320404">
                <a:off x="5137"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sp>
        <p:nvSpPr>
          <p:cNvPr id="25"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pPr>
              <a:defRPr/>
            </a:pPr>
            <a:endParaRPr lang="en-US"/>
          </a:p>
        </p:txBody>
      </p:sp>
      <p:sp>
        <p:nvSpPr>
          <p:cNvPr id="26"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pPr>
              <a:defRPr/>
            </a:pPr>
            <a:endParaRPr lang="en-US"/>
          </a:p>
        </p:txBody>
      </p:sp>
      <p:sp>
        <p:nvSpPr>
          <p:cNvPr id="5123"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ru-RU"/>
              <a:t>Click to edit Master title style</a:t>
            </a:r>
          </a:p>
        </p:txBody>
      </p:sp>
      <p:sp>
        <p:nvSpPr>
          <p:cNvPr id="512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ru-RU"/>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ru-RU"/>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ru-RU"/>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F43FAB57-6F47-4730-89BA-FC821529CE5F}"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ru-RU"/>
          </a:p>
        </p:txBody>
      </p:sp>
      <p:sp>
        <p:nvSpPr>
          <p:cNvPr id="5" name="Rectangle 6"/>
          <p:cNvSpPr>
            <a:spLocks noGrp="1" noChangeArrowheads="1"/>
          </p:cNvSpPr>
          <p:nvPr>
            <p:ph type="ftr" sz="quarter" idx="11"/>
          </p:nvPr>
        </p:nvSpPr>
        <p:spPr>
          <a:ln/>
        </p:spPr>
        <p:txBody>
          <a:bodyPr/>
          <a:lstStyle>
            <a:lvl1pPr>
              <a:defRPr/>
            </a:lvl1pPr>
          </a:lstStyle>
          <a:p>
            <a:pPr>
              <a:defRPr/>
            </a:pPr>
            <a:endParaRPr lang="ru-RU"/>
          </a:p>
        </p:txBody>
      </p:sp>
      <p:sp>
        <p:nvSpPr>
          <p:cNvPr id="6" name="Rectangle 7"/>
          <p:cNvSpPr>
            <a:spLocks noGrp="1" noChangeArrowheads="1"/>
          </p:cNvSpPr>
          <p:nvPr>
            <p:ph type="sldNum" sz="quarter" idx="12"/>
          </p:nvPr>
        </p:nvSpPr>
        <p:spPr>
          <a:ln/>
        </p:spPr>
        <p:txBody>
          <a:bodyPr/>
          <a:lstStyle>
            <a:lvl1pPr>
              <a:defRPr/>
            </a:lvl1pPr>
          </a:lstStyle>
          <a:p>
            <a:pPr>
              <a:defRPr/>
            </a:pPr>
            <a:fld id="{3454D15C-851A-44C9-96BA-638D85F9E0DE}"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ru-RU"/>
          </a:p>
        </p:txBody>
      </p:sp>
      <p:sp>
        <p:nvSpPr>
          <p:cNvPr id="5" name="Rectangle 6"/>
          <p:cNvSpPr>
            <a:spLocks noGrp="1" noChangeArrowheads="1"/>
          </p:cNvSpPr>
          <p:nvPr>
            <p:ph type="ftr" sz="quarter" idx="11"/>
          </p:nvPr>
        </p:nvSpPr>
        <p:spPr>
          <a:ln/>
        </p:spPr>
        <p:txBody>
          <a:bodyPr/>
          <a:lstStyle>
            <a:lvl1pPr>
              <a:defRPr/>
            </a:lvl1pPr>
          </a:lstStyle>
          <a:p>
            <a:pPr>
              <a:defRPr/>
            </a:pPr>
            <a:endParaRPr lang="ru-RU"/>
          </a:p>
        </p:txBody>
      </p:sp>
      <p:sp>
        <p:nvSpPr>
          <p:cNvPr id="6" name="Rectangle 7"/>
          <p:cNvSpPr>
            <a:spLocks noGrp="1" noChangeArrowheads="1"/>
          </p:cNvSpPr>
          <p:nvPr>
            <p:ph type="sldNum" sz="quarter" idx="12"/>
          </p:nvPr>
        </p:nvSpPr>
        <p:spPr>
          <a:ln/>
        </p:spPr>
        <p:txBody>
          <a:bodyPr/>
          <a:lstStyle>
            <a:lvl1pPr>
              <a:defRPr/>
            </a:lvl1pPr>
          </a:lstStyle>
          <a:p>
            <a:pPr>
              <a:defRPr/>
            </a:pPr>
            <a:fld id="{382B2828-93E8-4184-ADF3-E8094D01AF3C}"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7696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ru-RU"/>
          </a:p>
        </p:txBody>
      </p:sp>
      <p:sp>
        <p:nvSpPr>
          <p:cNvPr id="4" name="Rectangle 6"/>
          <p:cNvSpPr>
            <a:spLocks noGrp="1" noChangeArrowheads="1"/>
          </p:cNvSpPr>
          <p:nvPr>
            <p:ph type="ftr" sz="quarter" idx="11"/>
          </p:nvPr>
        </p:nvSpPr>
        <p:spPr>
          <a:ln/>
        </p:spPr>
        <p:txBody>
          <a:bodyPr/>
          <a:lstStyle>
            <a:lvl1pPr>
              <a:defRPr/>
            </a:lvl1pPr>
          </a:lstStyle>
          <a:p>
            <a:pPr>
              <a:defRPr/>
            </a:pPr>
            <a:endParaRPr lang="ru-RU"/>
          </a:p>
        </p:txBody>
      </p:sp>
      <p:sp>
        <p:nvSpPr>
          <p:cNvPr id="5" name="Rectangle 7"/>
          <p:cNvSpPr>
            <a:spLocks noGrp="1" noChangeArrowheads="1"/>
          </p:cNvSpPr>
          <p:nvPr>
            <p:ph type="sldNum" sz="quarter" idx="12"/>
          </p:nvPr>
        </p:nvSpPr>
        <p:spPr>
          <a:ln/>
        </p:spPr>
        <p:txBody>
          <a:bodyPr/>
          <a:lstStyle>
            <a:lvl1pPr>
              <a:defRPr/>
            </a:lvl1pPr>
          </a:lstStyle>
          <a:p>
            <a:pPr>
              <a:defRPr/>
            </a:pPr>
            <a:fld id="{28162EDC-A259-404E-8DE5-166459A616B1}"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ru-RU"/>
          </a:p>
        </p:txBody>
      </p:sp>
      <p:sp>
        <p:nvSpPr>
          <p:cNvPr id="5" name="Rectangle 6"/>
          <p:cNvSpPr>
            <a:spLocks noGrp="1" noChangeArrowheads="1"/>
          </p:cNvSpPr>
          <p:nvPr>
            <p:ph type="ftr" sz="quarter" idx="11"/>
          </p:nvPr>
        </p:nvSpPr>
        <p:spPr>
          <a:ln/>
        </p:spPr>
        <p:txBody>
          <a:bodyPr/>
          <a:lstStyle>
            <a:lvl1pPr>
              <a:defRPr/>
            </a:lvl1pPr>
          </a:lstStyle>
          <a:p>
            <a:pPr>
              <a:defRPr/>
            </a:pPr>
            <a:endParaRPr lang="ru-RU"/>
          </a:p>
        </p:txBody>
      </p:sp>
      <p:sp>
        <p:nvSpPr>
          <p:cNvPr id="6" name="Rectangle 7"/>
          <p:cNvSpPr>
            <a:spLocks noGrp="1" noChangeArrowheads="1"/>
          </p:cNvSpPr>
          <p:nvPr>
            <p:ph type="sldNum" sz="quarter" idx="12"/>
          </p:nvPr>
        </p:nvSpPr>
        <p:spPr>
          <a:ln/>
        </p:spPr>
        <p:txBody>
          <a:bodyPr/>
          <a:lstStyle>
            <a:lvl1pPr>
              <a:defRPr/>
            </a:lvl1pPr>
          </a:lstStyle>
          <a:p>
            <a:pPr>
              <a:defRPr/>
            </a:pPr>
            <a:fld id="{32078FAC-75B1-4BF5-AB64-F640BBFB526B}"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ru-RU"/>
          </a:p>
        </p:txBody>
      </p:sp>
      <p:sp>
        <p:nvSpPr>
          <p:cNvPr id="5" name="Rectangle 6"/>
          <p:cNvSpPr>
            <a:spLocks noGrp="1" noChangeArrowheads="1"/>
          </p:cNvSpPr>
          <p:nvPr>
            <p:ph type="ftr" sz="quarter" idx="11"/>
          </p:nvPr>
        </p:nvSpPr>
        <p:spPr>
          <a:ln/>
        </p:spPr>
        <p:txBody>
          <a:bodyPr/>
          <a:lstStyle>
            <a:lvl1pPr>
              <a:defRPr/>
            </a:lvl1pPr>
          </a:lstStyle>
          <a:p>
            <a:pPr>
              <a:defRPr/>
            </a:pPr>
            <a:endParaRPr lang="ru-RU"/>
          </a:p>
        </p:txBody>
      </p:sp>
      <p:sp>
        <p:nvSpPr>
          <p:cNvPr id="6" name="Rectangle 7"/>
          <p:cNvSpPr>
            <a:spLocks noGrp="1" noChangeArrowheads="1"/>
          </p:cNvSpPr>
          <p:nvPr>
            <p:ph type="sldNum" sz="quarter" idx="12"/>
          </p:nvPr>
        </p:nvSpPr>
        <p:spPr>
          <a:ln/>
        </p:spPr>
        <p:txBody>
          <a:bodyPr/>
          <a:lstStyle>
            <a:lvl1pPr>
              <a:defRPr/>
            </a:lvl1pPr>
          </a:lstStyle>
          <a:p>
            <a:pPr>
              <a:defRPr/>
            </a:pPr>
            <a:fld id="{8483E80A-D317-48E8-AD12-7620653C177E}"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ru-RU"/>
          </a:p>
        </p:txBody>
      </p:sp>
      <p:sp>
        <p:nvSpPr>
          <p:cNvPr id="6" name="Rectangle 6"/>
          <p:cNvSpPr>
            <a:spLocks noGrp="1" noChangeArrowheads="1"/>
          </p:cNvSpPr>
          <p:nvPr>
            <p:ph type="ftr" sz="quarter" idx="11"/>
          </p:nvPr>
        </p:nvSpPr>
        <p:spPr>
          <a:ln/>
        </p:spPr>
        <p:txBody>
          <a:bodyPr/>
          <a:lstStyle>
            <a:lvl1pPr>
              <a:defRPr/>
            </a:lvl1pPr>
          </a:lstStyle>
          <a:p>
            <a:pPr>
              <a:defRPr/>
            </a:pPr>
            <a:endParaRPr lang="ru-RU"/>
          </a:p>
        </p:txBody>
      </p:sp>
      <p:sp>
        <p:nvSpPr>
          <p:cNvPr id="7" name="Rectangle 7"/>
          <p:cNvSpPr>
            <a:spLocks noGrp="1" noChangeArrowheads="1"/>
          </p:cNvSpPr>
          <p:nvPr>
            <p:ph type="sldNum" sz="quarter" idx="12"/>
          </p:nvPr>
        </p:nvSpPr>
        <p:spPr>
          <a:ln/>
        </p:spPr>
        <p:txBody>
          <a:bodyPr/>
          <a:lstStyle>
            <a:lvl1pPr>
              <a:defRPr/>
            </a:lvl1pPr>
          </a:lstStyle>
          <a:p>
            <a:pPr>
              <a:defRPr/>
            </a:pPr>
            <a:fld id="{CD6F37E1-CA35-4C7E-AA76-F187F989D3C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ru-RU"/>
          </a:p>
        </p:txBody>
      </p:sp>
      <p:sp>
        <p:nvSpPr>
          <p:cNvPr id="8" name="Rectangle 6"/>
          <p:cNvSpPr>
            <a:spLocks noGrp="1" noChangeArrowheads="1"/>
          </p:cNvSpPr>
          <p:nvPr>
            <p:ph type="ftr" sz="quarter" idx="11"/>
          </p:nvPr>
        </p:nvSpPr>
        <p:spPr>
          <a:ln/>
        </p:spPr>
        <p:txBody>
          <a:bodyPr/>
          <a:lstStyle>
            <a:lvl1pPr>
              <a:defRPr/>
            </a:lvl1pPr>
          </a:lstStyle>
          <a:p>
            <a:pPr>
              <a:defRPr/>
            </a:pPr>
            <a:endParaRPr lang="ru-RU"/>
          </a:p>
        </p:txBody>
      </p:sp>
      <p:sp>
        <p:nvSpPr>
          <p:cNvPr id="9" name="Rectangle 7"/>
          <p:cNvSpPr>
            <a:spLocks noGrp="1" noChangeArrowheads="1"/>
          </p:cNvSpPr>
          <p:nvPr>
            <p:ph type="sldNum" sz="quarter" idx="12"/>
          </p:nvPr>
        </p:nvSpPr>
        <p:spPr>
          <a:ln/>
        </p:spPr>
        <p:txBody>
          <a:bodyPr/>
          <a:lstStyle>
            <a:lvl1pPr>
              <a:defRPr/>
            </a:lvl1pPr>
          </a:lstStyle>
          <a:p>
            <a:pPr>
              <a:defRPr/>
            </a:pPr>
            <a:fld id="{CC24898B-CBD4-4623-A601-8F646E79D025}"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ru-RU"/>
          </a:p>
        </p:txBody>
      </p:sp>
      <p:sp>
        <p:nvSpPr>
          <p:cNvPr id="4" name="Rectangle 6"/>
          <p:cNvSpPr>
            <a:spLocks noGrp="1" noChangeArrowheads="1"/>
          </p:cNvSpPr>
          <p:nvPr>
            <p:ph type="ftr" sz="quarter" idx="11"/>
          </p:nvPr>
        </p:nvSpPr>
        <p:spPr>
          <a:ln/>
        </p:spPr>
        <p:txBody>
          <a:bodyPr/>
          <a:lstStyle>
            <a:lvl1pPr>
              <a:defRPr/>
            </a:lvl1pPr>
          </a:lstStyle>
          <a:p>
            <a:pPr>
              <a:defRPr/>
            </a:pPr>
            <a:endParaRPr lang="ru-RU"/>
          </a:p>
        </p:txBody>
      </p:sp>
      <p:sp>
        <p:nvSpPr>
          <p:cNvPr id="5" name="Rectangle 7"/>
          <p:cNvSpPr>
            <a:spLocks noGrp="1" noChangeArrowheads="1"/>
          </p:cNvSpPr>
          <p:nvPr>
            <p:ph type="sldNum" sz="quarter" idx="12"/>
          </p:nvPr>
        </p:nvSpPr>
        <p:spPr>
          <a:ln/>
        </p:spPr>
        <p:txBody>
          <a:bodyPr/>
          <a:lstStyle>
            <a:lvl1pPr>
              <a:defRPr/>
            </a:lvl1pPr>
          </a:lstStyle>
          <a:p>
            <a:pPr>
              <a:defRPr/>
            </a:pPr>
            <a:fld id="{1690CEF5-F936-48D3-8C43-DD175D4E02E8}"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ru-RU"/>
          </a:p>
        </p:txBody>
      </p:sp>
      <p:sp>
        <p:nvSpPr>
          <p:cNvPr id="3" name="Rectangle 6"/>
          <p:cNvSpPr>
            <a:spLocks noGrp="1" noChangeArrowheads="1"/>
          </p:cNvSpPr>
          <p:nvPr>
            <p:ph type="ftr" sz="quarter" idx="11"/>
          </p:nvPr>
        </p:nvSpPr>
        <p:spPr>
          <a:ln/>
        </p:spPr>
        <p:txBody>
          <a:bodyPr/>
          <a:lstStyle>
            <a:lvl1pPr>
              <a:defRPr/>
            </a:lvl1pPr>
          </a:lstStyle>
          <a:p>
            <a:pPr>
              <a:defRPr/>
            </a:pPr>
            <a:endParaRPr lang="ru-RU"/>
          </a:p>
        </p:txBody>
      </p:sp>
      <p:sp>
        <p:nvSpPr>
          <p:cNvPr id="4" name="Rectangle 7"/>
          <p:cNvSpPr>
            <a:spLocks noGrp="1" noChangeArrowheads="1"/>
          </p:cNvSpPr>
          <p:nvPr>
            <p:ph type="sldNum" sz="quarter" idx="12"/>
          </p:nvPr>
        </p:nvSpPr>
        <p:spPr>
          <a:ln/>
        </p:spPr>
        <p:txBody>
          <a:bodyPr/>
          <a:lstStyle>
            <a:lvl1pPr>
              <a:defRPr/>
            </a:lvl1pPr>
          </a:lstStyle>
          <a:p>
            <a:pPr>
              <a:defRPr/>
            </a:pPr>
            <a:fld id="{1DD70873-5AD5-4204-B3BD-70018B21C1E9}"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ru-RU"/>
          </a:p>
        </p:txBody>
      </p:sp>
      <p:sp>
        <p:nvSpPr>
          <p:cNvPr id="6" name="Rectangle 6"/>
          <p:cNvSpPr>
            <a:spLocks noGrp="1" noChangeArrowheads="1"/>
          </p:cNvSpPr>
          <p:nvPr>
            <p:ph type="ftr" sz="quarter" idx="11"/>
          </p:nvPr>
        </p:nvSpPr>
        <p:spPr>
          <a:ln/>
        </p:spPr>
        <p:txBody>
          <a:bodyPr/>
          <a:lstStyle>
            <a:lvl1pPr>
              <a:defRPr/>
            </a:lvl1pPr>
          </a:lstStyle>
          <a:p>
            <a:pPr>
              <a:defRPr/>
            </a:pPr>
            <a:endParaRPr lang="ru-RU"/>
          </a:p>
        </p:txBody>
      </p:sp>
      <p:sp>
        <p:nvSpPr>
          <p:cNvPr id="7" name="Rectangle 7"/>
          <p:cNvSpPr>
            <a:spLocks noGrp="1" noChangeArrowheads="1"/>
          </p:cNvSpPr>
          <p:nvPr>
            <p:ph type="sldNum" sz="quarter" idx="12"/>
          </p:nvPr>
        </p:nvSpPr>
        <p:spPr>
          <a:ln/>
        </p:spPr>
        <p:txBody>
          <a:bodyPr/>
          <a:lstStyle>
            <a:lvl1pPr>
              <a:defRPr/>
            </a:lvl1pPr>
          </a:lstStyle>
          <a:p>
            <a:pPr>
              <a:defRPr/>
            </a:pPr>
            <a:fld id="{14F8C26F-B513-4817-A883-97D406CCE7E5}"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ru-RU"/>
          </a:p>
        </p:txBody>
      </p:sp>
      <p:sp>
        <p:nvSpPr>
          <p:cNvPr id="6" name="Rectangle 6"/>
          <p:cNvSpPr>
            <a:spLocks noGrp="1" noChangeArrowheads="1"/>
          </p:cNvSpPr>
          <p:nvPr>
            <p:ph type="ftr" sz="quarter" idx="11"/>
          </p:nvPr>
        </p:nvSpPr>
        <p:spPr>
          <a:ln/>
        </p:spPr>
        <p:txBody>
          <a:bodyPr/>
          <a:lstStyle>
            <a:lvl1pPr>
              <a:defRPr/>
            </a:lvl1pPr>
          </a:lstStyle>
          <a:p>
            <a:pPr>
              <a:defRPr/>
            </a:pPr>
            <a:endParaRPr lang="ru-RU"/>
          </a:p>
        </p:txBody>
      </p:sp>
      <p:sp>
        <p:nvSpPr>
          <p:cNvPr id="7" name="Rectangle 7"/>
          <p:cNvSpPr>
            <a:spLocks noGrp="1" noChangeArrowheads="1"/>
          </p:cNvSpPr>
          <p:nvPr>
            <p:ph type="sldNum" sz="quarter" idx="12"/>
          </p:nvPr>
        </p:nvSpPr>
        <p:spPr>
          <a:ln/>
        </p:spPr>
        <p:txBody>
          <a:bodyPr/>
          <a:lstStyle>
            <a:lvl1pPr>
              <a:defRPr/>
            </a:lvl1pPr>
          </a:lstStyle>
          <a:p>
            <a:pPr>
              <a:defRPr/>
            </a:pPr>
            <a:fld id="{2185ADF1-91FD-4A3C-A5F9-89561128A60E}"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pPr>
              <a:defRPr/>
            </a:pPr>
            <a:endParaRPr lang="en-US"/>
          </a:p>
        </p:txBody>
      </p:sp>
      <p:sp>
        <p:nvSpPr>
          <p:cNvPr id="1027" name="Rectangle 3"/>
          <p:cNvSpPr>
            <a:spLocks noGrp="1" noChangeArrowheads="1"/>
          </p:cNvSpPr>
          <p:nvPr>
            <p:ph type="title"/>
          </p:nvPr>
        </p:nvSpPr>
        <p:spPr bwMode="auto">
          <a:xfrm>
            <a:off x="685800" y="152400"/>
            <a:ext cx="68707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ru-RU" smtClean="0"/>
              <a:t>Click to edit Master title style</a:t>
            </a:r>
          </a:p>
        </p:txBody>
      </p:sp>
      <p:sp>
        <p:nvSpPr>
          <p:cNvPr id="1028" name="Rectangle 4"/>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4101"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4102"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4103"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C53CE7CC-1138-4E6C-8A7C-47739E41E0D9}" type="slidenum">
              <a:rPr lang="ru-RU"/>
              <a:pPr>
                <a:defRPr/>
              </a:pPr>
              <a:t>‹#›</a:t>
            </a:fld>
            <a:endParaRPr lang="ru-RU"/>
          </a:p>
        </p:txBody>
      </p:sp>
      <p:sp>
        <p:nvSpPr>
          <p:cNvPr id="4104"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pPr>
              <a:defRPr/>
            </a:pPr>
            <a:endParaRPr lang="en-US"/>
          </a:p>
        </p:txBody>
      </p:sp>
      <p:sp>
        <p:nvSpPr>
          <p:cNvPr id="4105"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pPr>
              <a:defRPr/>
            </a:pPr>
            <a:endParaRPr lang="en-US"/>
          </a:p>
        </p:txBody>
      </p:sp>
      <p:grpSp>
        <p:nvGrpSpPr>
          <p:cNvPr id="1034" name="Group 10"/>
          <p:cNvGrpSpPr>
            <a:grpSpLocks/>
          </p:cNvGrpSpPr>
          <p:nvPr/>
        </p:nvGrpSpPr>
        <p:grpSpPr bwMode="auto">
          <a:xfrm>
            <a:off x="7938" y="5540375"/>
            <a:ext cx="1784350" cy="1246188"/>
            <a:chOff x="5" y="3490"/>
            <a:chExt cx="1124" cy="785"/>
          </a:xfrm>
        </p:grpSpPr>
        <p:sp>
          <p:nvSpPr>
            <p:cNvPr id="4107"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pPr>
                <a:defRPr/>
              </a:pPr>
              <a:endParaRPr lang="en-US"/>
            </a:p>
          </p:txBody>
        </p:sp>
        <p:sp>
          <p:nvSpPr>
            <p:cNvPr id="4108"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pPr>
                <a:defRPr/>
              </a:pPr>
              <a:endParaRPr lang="en-US"/>
            </a:p>
          </p:txBody>
        </p:sp>
        <p:sp>
          <p:nvSpPr>
            <p:cNvPr id="4109"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4110"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sp>
          <p:nvSpPr>
            <p:cNvPr id="4111"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pPr>
                <a:defRPr/>
              </a:pPr>
              <a:endParaRPr lang="en-US"/>
            </a:p>
          </p:txBody>
        </p:sp>
        <p:sp>
          <p:nvSpPr>
            <p:cNvPr id="4112"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pPr>
                <a:defRPr/>
              </a:pPr>
              <a:endParaRPr lang="en-US"/>
            </a:p>
          </p:txBody>
        </p:sp>
        <p:sp>
          <p:nvSpPr>
            <p:cNvPr id="4113"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pPr>
                <a:defRPr/>
              </a:pPr>
              <a:endParaRPr lang="en-US"/>
            </a:p>
          </p:txBody>
        </p:sp>
        <p:sp>
          <p:nvSpPr>
            <p:cNvPr id="4114"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pPr>
                <a:defRPr/>
              </a:pPr>
              <a:endParaRPr lang="en-US"/>
            </a:p>
          </p:txBody>
        </p:sp>
        <p:sp>
          <p:nvSpPr>
            <p:cNvPr id="4115"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pPr>
                <a:defRPr/>
              </a:pPr>
              <a:endParaRPr lang="en-US"/>
            </a:p>
          </p:txBody>
        </p:sp>
        <p:grpSp>
          <p:nvGrpSpPr>
            <p:cNvPr id="1060" name="Group 20"/>
            <p:cNvGrpSpPr>
              <a:grpSpLocks/>
            </p:cNvGrpSpPr>
            <p:nvPr userDrawn="1"/>
          </p:nvGrpSpPr>
          <p:grpSpPr bwMode="auto">
            <a:xfrm>
              <a:off x="5" y="3490"/>
              <a:ext cx="1124" cy="780"/>
              <a:chOff x="5" y="3490"/>
              <a:chExt cx="1124" cy="780"/>
            </a:xfrm>
          </p:grpSpPr>
          <p:grpSp>
            <p:nvGrpSpPr>
              <p:cNvPr id="1061" name="Group 21"/>
              <p:cNvGrpSpPr>
                <a:grpSpLocks/>
              </p:cNvGrpSpPr>
              <p:nvPr userDrawn="1"/>
            </p:nvGrpSpPr>
            <p:grpSpPr bwMode="auto">
              <a:xfrm>
                <a:off x="499" y="3562"/>
                <a:ext cx="548" cy="708"/>
                <a:chOff x="499" y="3562"/>
                <a:chExt cx="548" cy="708"/>
              </a:xfrm>
            </p:grpSpPr>
            <p:sp>
              <p:nvSpPr>
                <p:cNvPr id="4118"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pPr>
                    <a:defRPr/>
                  </a:pPr>
                  <a:endParaRPr lang="en-US"/>
                </a:p>
              </p:txBody>
            </p:sp>
            <p:sp>
              <p:nvSpPr>
                <p:cNvPr id="4119"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pPr>
                    <a:defRPr/>
                  </a:pPr>
                  <a:endParaRPr lang="en-US"/>
                </a:p>
              </p:txBody>
            </p:sp>
            <p:sp>
              <p:nvSpPr>
                <p:cNvPr id="4120"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pPr>
                    <a:defRPr/>
                  </a:pPr>
                  <a:endParaRPr lang="en-US"/>
                </a:p>
              </p:txBody>
            </p:sp>
          </p:grpSp>
          <p:sp>
            <p:nvSpPr>
              <p:cNvPr id="4121"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4122"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sp>
            <p:nvSpPr>
              <p:cNvPr id="4123"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pPr>
                  <a:defRPr/>
                </a:pPr>
                <a:endParaRPr lang="en-US"/>
              </a:p>
            </p:txBody>
          </p:sp>
          <p:grpSp>
            <p:nvGrpSpPr>
              <p:cNvPr id="1065" name="Group 28"/>
              <p:cNvGrpSpPr>
                <a:grpSpLocks/>
              </p:cNvGrpSpPr>
              <p:nvPr userDrawn="1"/>
            </p:nvGrpSpPr>
            <p:grpSpPr bwMode="auto">
              <a:xfrm>
                <a:off x="5" y="3490"/>
                <a:ext cx="1124" cy="678"/>
                <a:chOff x="5" y="3490"/>
                <a:chExt cx="1124" cy="678"/>
              </a:xfrm>
            </p:grpSpPr>
            <p:sp>
              <p:nvSpPr>
                <p:cNvPr id="4125"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4126"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4127"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4128"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pPr>
                    <a:defRPr/>
                  </a:pPr>
                  <a:endParaRPr lang="en-US"/>
                </a:p>
              </p:txBody>
            </p:sp>
            <p:sp>
              <p:nvSpPr>
                <p:cNvPr id="4129"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pPr>
                    <a:defRPr/>
                  </a:pPr>
                  <a:endParaRPr lang="en-US"/>
                </a:p>
              </p:txBody>
            </p:sp>
            <p:sp>
              <p:nvSpPr>
                <p:cNvPr id="4130"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pPr>
                    <a:defRPr/>
                  </a:pPr>
                  <a:endParaRPr lang="en-US"/>
                </a:p>
              </p:txBody>
            </p:sp>
            <p:sp>
              <p:nvSpPr>
                <p:cNvPr id="4131"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pPr>
                    <a:defRPr/>
                  </a:pPr>
                  <a:endParaRPr lang="en-US"/>
                </a:p>
              </p:txBody>
            </p:sp>
            <p:sp>
              <p:nvSpPr>
                <p:cNvPr id="4132"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pPr>
                    <a:defRPr/>
                  </a:pPr>
                  <a:endParaRPr lang="en-US"/>
                </a:p>
              </p:txBody>
            </p:sp>
          </p:grpSp>
        </p:grpSp>
      </p:grpSp>
      <p:grpSp>
        <p:nvGrpSpPr>
          <p:cNvPr id="1035" name="Group 37"/>
          <p:cNvGrpSpPr>
            <a:grpSpLocks/>
          </p:cNvGrpSpPr>
          <p:nvPr/>
        </p:nvGrpSpPr>
        <p:grpSpPr bwMode="auto">
          <a:xfrm>
            <a:off x="8680450" y="2116138"/>
            <a:ext cx="385763" cy="4308475"/>
            <a:chOff x="5468" y="1333"/>
            <a:chExt cx="243" cy="2714"/>
          </a:xfrm>
        </p:grpSpPr>
        <p:sp>
          <p:nvSpPr>
            <p:cNvPr id="4134"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sp>
          <p:nvSpPr>
            <p:cNvPr id="4135"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grpSp>
      <p:grpSp>
        <p:nvGrpSpPr>
          <p:cNvPr id="1036" name="Group 40"/>
          <p:cNvGrpSpPr>
            <a:grpSpLocks/>
          </p:cNvGrpSpPr>
          <p:nvPr/>
        </p:nvGrpSpPr>
        <p:grpSpPr bwMode="auto">
          <a:xfrm>
            <a:off x="7318375" y="90488"/>
            <a:ext cx="2133600" cy="1911350"/>
            <a:chOff x="4610" y="57"/>
            <a:chExt cx="1344" cy="1204"/>
          </a:xfrm>
        </p:grpSpPr>
        <p:grpSp>
          <p:nvGrpSpPr>
            <p:cNvPr id="1037" name="Group 41"/>
            <p:cNvGrpSpPr>
              <a:grpSpLocks/>
            </p:cNvGrpSpPr>
            <p:nvPr userDrawn="1"/>
          </p:nvGrpSpPr>
          <p:grpSpPr bwMode="auto">
            <a:xfrm>
              <a:off x="4610" y="57"/>
              <a:ext cx="1344" cy="1204"/>
              <a:chOff x="4610" y="57"/>
              <a:chExt cx="1344" cy="1204"/>
            </a:xfrm>
          </p:grpSpPr>
          <p:sp>
            <p:nvSpPr>
              <p:cNvPr id="4138"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pPr>
                  <a:defRPr/>
                </a:pPr>
                <a:endParaRPr lang="en-US"/>
              </a:p>
            </p:txBody>
          </p:sp>
          <p:grpSp>
            <p:nvGrpSpPr>
              <p:cNvPr id="1040" name="Group 43"/>
              <p:cNvGrpSpPr>
                <a:grpSpLocks/>
              </p:cNvGrpSpPr>
              <p:nvPr userDrawn="1"/>
            </p:nvGrpSpPr>
            <p:grpSpPr bwMode="auto">
              <a:xfrm>
                <a:off x="4610" y="57"/>
                <a:ext cx="1344" cy="985"/>
                <a:chOff x="4610" y="57"/>
                <a:chExt cx="1344" cy="985"/>
              </a:xfrm>
            </p:grpSpPr>
            <p:sp>
              <p:nvSpPr>
                <p:cNvPr id="4140"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pPr>
                    <a:defRPr/>
                  </a:pPr>
                  <a:endParaRPr lang="en-US"/>
                </a:p>
              </p:txBody>
            </p:sp>
            <p:sp>
              <p:nvSpPr>
                <p:cNvPr id="4141" name="Freeform 45"/>
                <p:cNvSpPr>
                  <a:spLocks/>
                </p:cNvSpPr>
                <p:nvPr userDrawn="1"/>
              </p:nvSpPr>
              <p:spPr bwMode="auto">
                <a:xfrm rot="-3172564">
                  <a:off x="5076" y="304"/>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pPr>
                    <a:defRPr/>
                  </a:pPr>
                  <a:endParaRPr lang="en-US"/>
                </a:p>
              </p:txBody>
            </p:sp>
            <p:sp>
              <p:nvSpPr>
                <p:cNvPr id="4142" name="Freeform 46"/>
                <p:cNvSpPr>
                  <a:spLocks/>
                </p:cNvSpPr>
                <p:nvPr userDrawn="1"/>
              </p:nvSpPr>
              <p:spPr bwMode="auto">
                <a:xfrm rot="-3172564">
                  <a:off x="4886" y="154"/>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pPr>
                    <a:defRPr/>
                  </a:pPr>
                  <a:endParaRPr lang="en-US"/>
                </a:p>
              </p:txBody>
            </p:sp>
            <p:sp>
              <p:nvSpPr>
                <p:cNvPr id="4143"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pPr>
                    <a:defRPr/>
                  </a:pPr>
                  <a:endParaRPr lang="en-US"/>
                </a:p>
              </p:txBody>
            </p:sp>
            <p:sp>
              <p:nvSpPr>
                <p:cNvPr id="4144" name="Freeform 48"/>
                <p:cNvSpPr>
                  <a:spLocks/>
                </p:cNvSpPr>
                <p:nvPr userDrawn="1"/>
              </p:nvSpPr>
              <p:spPr bwMode="auto">
                <a:xfrm rot="-3172564">
                  <a:off x="5325" y="869"/>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pPr>
                    <a:defRPr/>
                  </a:pPr>
                  <a:endParaRPr lang="en-US"/>
                </a:p>
              </p:txBody>
            </p:sp>
            <p:sp>
              <p:nvSpPr>
                <p:cNvPr id="4145" name="Freeform 49"/>
                <p:cNvSpPr>
                  <a:spLocks/>
                </p:cNvSpPr>
                <p:nvPr userDrawn="1"/>
              </p:nvSpPr>
              <p:spPr bwMode="auto">
                <a:xfrm rot="-3172564">
                  <a:off x="5253" y="778"/>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4146"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4147" name="Freeform 51"/>
                <p:cNvSpPr>
                  <a:spLocks/>
                </p:cNvSpPr>
                <p:nvPr userDrawn="1"/>
              </p:nvSpPr>
              <p:spPr bwMode="auto">
                <a:xfrm rot="-3172564">
                  <a:off x="4975" y="114"/>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pPr>
                    <a:defRPr/>
                  </a:pPr>
                  <a:endParaRPr lang="en-US"/>
                </a:p>
              </p:txBody>
            </p:sp>
          </p:grpSp>
        </p:grpSp>
        <p:sp>
          <p:nvSpPr>
            <p:cNvPr id="4148"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25"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cs typeface="Arial" charset="0"/>
        </a:defRPr>
      </a:lvl2pPr>
      <a:lvl3pPr algn="ctr" rtl="0" eaLnBrk="0" fontAlgn="base" hangingPunct="0">
        <a:spcBef>
          <a:spcPct val="0"/>
        </a:spcBef>
        <a:spcAft>
          <a:spcPct val="0"/>
        </a:spcAft>
        <a:defRPr sz="4400">
          <a:solidFill>
            <a:schemeClr val="tx1"/>
          </a:solidFill>
          <a:latin typeface="Comic Sans MS" pitchFamily="66" charset="0"/>
          <a:cs typeface="Arial" charset="0"/>
        </a:defRPr>
      </a:lvl3pPr>
      <a:lvl4pPr algn="ctr" rtl="0" eaLnBrk="0" fontAlgn="base" hangingPunct="0">
        <a:spcBef>
          <a:spcPct val="0"/>
        </a:spcBef>
        <a:spcAft>
          <a:spcPct val="0"/>
        </a:spcAft>
        <a:defRPr sz="4400">
          <a:solidFill>
            <a:schemeClr val="tx1"/>
          </a:solidFill>
          <a:latin typeface="Comic Sans MS" pitchFamily="66" charset="0"/>
          <a:cs typeface="Arial" charset="0"/>
        </a:defRPr>
      </a:lvl4pPr>
      <a:lvl5pPr algn="ctr" rtl="0" eaLnBrk="0" fontAlgn="base" hangingPunct="0">
        <a:spcBef>
          <a:spcPct val="0"/>
        </a:spcBef>
        <a:spcAft>
          <a:spcPct val="0"/>
        </a:spcAft>
        <a:defRPr sz="4400">
          <a:solidFill>
            <a:schemeClr val="tx1"/>
          </a:solidFill>
          <a:latin typeface="Comic Sans MS" pitchFamily="66" charset="0"/>
          <a:cs typeface="Arial" charset="0"/>
        </a:defRPr>
      </a:lvl5pPr>
      <a:lvl6pPr marL="457200" algn="ctr" rtl="0" fontAlgn="base">
        <a:spcBef>
          <a:spcPct val="0"/>
        </a:spcBef>
        <a:spcAft>
          <a:spcPct val="0"/>
        </a:spcAft>
        <a:defRPr sz="4400">
          <a:solidFill>
            <a:schemeClr val="tx1"/>
          </a:solidFill>
          <a:latin typeface="Comic Sans MS" pitchFamily="66" charset="0"/>
          <a:cs typeface="Arial" charset="0"/>
        </a:defRPr>
      </a:lvl6pPr>
      <a:lvl7pPr marL="914400" algn="ctr" rtl="0" fontAlgn="base">
        <a:spcBef>
          <a:spcPct val="0"/>
        </a:spcBef>
        <a:spcAft>
          <a:spcPct val="0"/>
        </a:spcAft>
        <a:defRPr sz="4400">
          <a:solidFill>
            <a:schemeClr val="tx1"/>
          </a:solidFill>
          <a:latin typeface="Comic Sans MS" pitchFamily="66" charset="0"/>
          <a:cs typeface="Arial" charset="0"/>
        </a:defRPr>
      </a:lvl7pPr>
      <a:lvl8pPr marL="1371600" algn="ctr" rtl="0" fontAlgn="base">
        <a:spcBef>
          <a:spcPct val="0"/>
        </a:spcBef>
        <a:spcAft>
          <a:spcPct val="0"/>
        </a:spcAft>
        <a:defRPr sz="4400">
          <a:solidFill>
            <a:schemeClr val="tx1"/>
          </a:solidFill>
          <a:latin typeface="Comic Sans MS" pitchFamily="66" charset="0"/>
          <a:cs typeface="Arial" charset="0"/>
        </a:defRPr>
      </a:lvl8pPr>
      <a:lvl9pPr marL="1828800" algn="ctr" rtl="0" fontAlgn="base">
        <a:spcBef>
          <a:spcPct val="0"/>
        </a:spcBef>
        <a:spcAft>
          <a:spcPct val="0"/>
        </a:spcAft>
        <a:defRPr sz="4400">
          <a:solidFill>
            <a:schemeClr val="tx1"/>
          </a:solidFill>
          <a:latin typeface="Comic Sans MS" pitchFamily="66"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914400"/>
            <a:ext cx="8382000" cy="3733800"/>
          </a:xfrm>
        </p:spPr>
        <p:txBody>
          <a:bodyPr/>
          <a:lstStyle/>
          <a:p>
            <a:pPr eaLnBrk="1" hangingPunct="1">
              <a:defRPr/>
            </a:pPr>
            <a:r>
              <a:rPr lang="en-US" dirty="0" err="1" smtClean="0">
                <a:latin typeface="LitNusx" pitchFamily="2" charset="0"/>
              </a:rPr>
              <a:t>programirebis</a:t>
            </a:r>
            <a:r>
              <a:rPr lang="en-US" dirty="0" smtClean="0">
                <a:latin typeface="LitNusx" pitchFamily="2" charset="0"/>
              </a:rPr>
              <a:t> </a:t>
            </a:r>
            <a:r>
              <a:rPr lang="en-US" dirty="0" err="1" smtClean="0">
                <a:latin typeface="LitNusx" pitchFamily="2" charset="0"/>
              </a:rPr>
              <a:t>paradigmebis</a:t>
            </a:r>
            <a:r>
              <a:rPr lang="en-US" dirty="0" smtClean="0">
                <a:latin typeface="LitNusx" pitchFamily="2" charset="0"/>
              </a:rPr>
              <a:t> </a:t>
            </a:r>
            <a:r>
              <a:rPr lang="en-US" dirty="0" err="1" smtClean="0">
                <a:latin typeface="LitNusx" pitchFamily="2" charset="0"/>
              </a:rPr>
              <a:t>Sesaxeb</a:t>
            </a:r>
            <a:r>
              <a:rPr lang="en-US" dirty="0" smtClean="0">
                <a:latin typeface="LitNusx" pitchFamily="2" charset="0"/>
              </a:rPr>
              <a:t/>
            </a:r>
            <a:br>
              <a:rPr lang="en-US" dirty="0" smtClean="0">
                <a:latin typeface="LitNusx" pitchFamily="2" charset="0"/>
              </a:rPr>
            </a:br>
            <a:r>
              <a:rPr lang="en-US" dirty="0" err="1" smtClean="0">
                <a:latin typeface="LitNusx" pitchFamily="2" charset="0"/>
              </a:rPr>
              <a:t>funqcionaluri</a:t>
            </a:r>
            <a:r>
              <a:rPr lang="en-US" dirty="0" smtClean="0">
                <a:latin typeface="LitNusx" pitchFamily="2" charset="0"/>
              </a:rPr>
              <a:t/>
            </a:r>
            <a:br>
              <a:rPr lang="en-US" dirty="0" smtClean="0">
                <a:latin typeface="LitNusx" pitchFamily="2" charset="0"/>
              </a:rPr>
            </a:br>
            <a:r>
              <a:rPr lang="en-US" dirty="0" err="1" smtClean="0">
                <a:latin typeface="LitNusx" pitchFamily="2" charset="0"/>
              </a:rPr>
              <a:t>programireba</a:t>
            </a:r>
            <a:endParaRPr lang="ru-RU" dirty="0" smtClean="0"/>
          </a:p>
        </p:txBody>
      </p:sp>
      <p:sp>
        <p:nvSpPr>
          <p:cNvPr id="2051" name="Rectangle 3"/>
          <p:cNvSpPr>
            <a:spLocks noGrp="1" noChangeArrowheads="1"/>
          </p:cNvSpPr>
          <p:nvPr>
            <p:ph type="subTitle" idx="1"/>
          </p:nvPr>
        </p:nvSpPr>
        <p:spPr>
          <a:xfrm>
            <a:off x="762000" y="4953000"/>
            <a:ext cx="7848600" cy="1739900"/>
          </a:xfrm>
        </p:spPr>
        <p:txBody>
          <a:bodyPr/>
          <a:lstStyle/>
          <a:p>
            <a:pPr eaLnBrk="1" hangingPunct="1">
              <a:defRPr/>
            </a:pPr>
            <a:r>
              <a:rPr lang="en-US" sz="2400" smtClean="0">
                <a:latin typeface="LitNusx" pitchFamily="2" charset="0"/>
              </a:rPr>
              <a:t>Tsu asocirebuli profesori, fizika-maTematikis mecnierebaTa kandidati, docenti </a:t>
            </a:r>
          </a:p>
          <a:p>
            <a:pPr eaLnBrk="1" hangingPunct="1">
              <a:defRPr/>
            </a:pPr>
            <a:r>
              <a:rPr lang="en-US" sz="2400" smtClean="0">
                <a:latin typeface="LitNusx" pitchFamily="2" charset="0"/>
              </a:rPr>
              <a:t> </a:t>
            </a:r>
            <a:r>
              <a:rPr lang="en-US" sz="2400" b="1" smtClean="0">
                <a:latin typeface="LitNusx" pitchFamily="2" charset="0"/>
              </a:rPr>
              <a:t>naTela arCvaZe</a:t>
            </a:r>
          </a:p>
          <a:p>
            <a:pPr eaLnBrk="1" hangingPunct="1">
              <a:defRPr/>
            </a:pPr>
            <a:endParaRPr lang="en-US" sz="2400" smtClean="0">
              <a:latin typeface="LitNusx" pitchFamily="2" charset="0"/>
            </a:endParaRPr>
          </a:p>
          <a:p>
            <a:pPr eaLnBrk="1" hangingPunct="1">
              <a:defRPr/>
            </a:pPr>
            <a:endParaRPr lang="en-US" sz="2400" smtClean="0">
              <a:latin typeface="LitNusx"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a:xfrm>
            <a:off x="685800" y="152400"/>
            <a:ext cx="6870700" cy="609600"/>
          </a:xfrm>
        </p:spPr>
        <p:txBody>
          <a:bodyPr/>
          <a:lstStyle/>
          <a:p>
            <a:r>
              <a:rPr lang="en-US" sz="2800" smtClean="0">
                <a:latin typeface="AcadNusx" pitchFamily="2" charset="0"/>
              </a:rPr>
              <a:t>ra aris programireba?</a:t>
            </a:r>
          </a:p>
        </p:txBody>
      </p:sp>
      <p:sp>
        <p:nvSpPr>
          <p:cNvPr id="12291" name="Content Placeholder 5"/>
          <p:cNvSpPr>
            <a:spLocks noGrp="1"/>
          </p:cNvSpPr>
          <p:nvPr>
            <p:ph idx="1"/>
          </p:nvPr>
        </p:nvSpPr>
        <p:spPr>
          <a:xfrm>
            <a:off x="685800" y="838200"/>
            <a:ext cx="7696200" cy="5867400"/>
          </a:xfrm>
        </p:spPr>
        <p:txBody>
          <a:bodyPr/>
          <a:lstStyle/>
          <a:p>
            <a:pPr>
              <a:buFont typeface="Wingdings" pitchFamily="2" charset="2"/>
              <a:buChar char="q"/>
            </a:pPr>
            <a:r>
              <a:rPr lang="en-US" sz="2400" smtClean="0">
                <a:latin typeface="AcadNusx" pitchFamily="2" charset="0"/>
              </a:rPr>
              <a:t>rTuli amocanis amoxsna martivi nabijebis simravliT </a:t>
            </a:r>
          </a:p>
          <a:p>
            <a:pPr>
              <a:buFont typeface="Wingdings" pitchFamily="2" charset="2"/>
              <a:buChar char="q"/>
            </a:pPr>
            <a:r>
              <a:rPr lang="en-US" sz="2400" smtClean="0">
                <a:latin typeface="AcadNusx" pitchFamily="2" charset="0"/>
              </a:rPr>
              <a:t>ZiriTadi amocana_sirTuleebTan brZola</a:t>
            </a:r>
          </a:p>
          <a:p>
            <a:pPr>
              <a:buFont typeface="Wingdings" pitchFamily="2" charset="2"/>
              <a:buChar char="q"/>
            </a:pPr>
            <a:r>
              <a:rPr lang="en-US" sz="2400" smtClean="0"/>
              <a:t> </a:t>
            </a:r>
            <a:r>
              <a:rPr lang="en-US" sz="2400" smtClean="0">
                <a:latin typeface="AcadNusx" pitchFamily="2" charset="0"/>
              </a:rPr>
              <a:t>sirTuleebTan brZolis saSualebebi: </a:t>
            </a:r>
          </a:p>
          <a:p>
            <a:r>
              <a:rPr lang="en-US" sz="2400" smtClean="0">
                <a:latin typeface="AcadNusx" pitchFamily="2" charset="0"/>
              </a:rPr>
              <a:t>dekompozicia (“daanawevre da ibatone”)</a:t>
            </a:r>
          </a:p>
          <a:p>
            <a:r>
              <a:rPr lang="en-US" sz="2400" smtClean="0">
                <a:latin typeface="AcadNusx" pitchFamily="2" charset="0"/>
              </a:rPr>
              <a:t>abstraqcia (“yuradReba ar miaqcio wvrilmanebs)</a:t>
            </a:r>
          </a:p>
          <a:p>
            <a:pPr>
              <a:buFont typeface="Wingdings" pitchFamily="2" charset="2"/>
              <a:buChar char="q"/>
            </a:pPr>
            <a:r>
              <a:rPr lang="en-US" sz="2400" b="1" smtClean="0">
                <a:latin typeface="AcadNusx" pitchFamily="2" charset="0"/>
              </a:rPr>
              <a:t>rogor aris es gamoxatuli Tanamedrove enebSi: </a:t>
            </a:r>
            <a:r>
              <a:rPr lang="en-US" sz="2400" smtClean="0">
                <a:latin typeface="AcadNusx" pitchFamily="2" charset="0"/>
              </a:rPr>
              <a:t>struqturuli programireba, procedurebi /funqciebi</a:t>
            </a:r>
          </a:p>
          <a:p>
            <a:r>
              <a:rPr lang="en-US" sz="2400" smtClean="0">
                <a:latin typeface="AcadNusx" pitchFamily="2" charset="0"/>
              </a:rPr>
              <a:t>obieqtebze orientirebuloba (memkvidreobiToba, polimorfizmi)</a:t>
            </a:r>
          </a:p>
          <a:p>
            <a:r>
              <a:rPr lang="en-US" sz="2400" i="1" smtClean="0">
                <a:latin typeface="AcadNusx" pitchFamily="2" charset="0"/>
              </a:rPr>
              <a:t>   - paraleluri programireba </a:t>
            </a:r>
          </a:p>
          <a:p>
            <a:r>
              <a:rPr lang="en-US" sz="2400" i="1" smtClean="0">
                <a:latin typeface="AcadNusx" pitchFamily="2" charset="0"/>
              </a:rPr>
              <a:t>                            muris kanoni</a:t>
            </a:r>
          </a:p>
          <a:p>
            <a:endParaRPr lang="en-US" sz="2400" smtClean="0">
              <a:latin typeface="AcadNusx" pitchFamily="2" charset="0"/>
            </a:endParaRPr>
          </a:p>
          <a:p>
            <a:endParaRPr lang="en-US" sz="2400" smtClean="0">
              <a:latin typeface="AcadNusx" pitchFamily="2" charset="0"/>
            </a:endParaRPr>
          </a:p>
          <a:p>
            <a:endParaRPr lang="ru-RU" sz="2400" smtClean="0"/>
          </a:p>
        </p:txBody>
      </p:sp>
      <p:sp>
        <p:nvSpPr>
          <p:cNvPr id="12292" name="Slide Number Placeholder 4"/>
          <p:cNvSpPr>
            <a:spLocks noGrp="1"/>
          </p:cNvSpPr>
          <p:nvPr>
            <p:ph type="sldNum" sz="quarter" idx="12"/>
          </p:nvPr>
        </p:nvSpPr>
        <p:spPr>
          <a:noFill/>
        </p:spPr>
        <p:txBody>
          <a:bodyPr/>
          <a:lstStyle/>
          <a:p>
            <a:fld id="{EFF62F5D-BD1F-4A78-8A0A-D0788AFFFF5E}" type="slidenum">
              <a:rPr lang="ru-RU" smtClean="0"/>
              <a:pPr/>
              <a:t>10</a:t>
            </a:fld>
            <a:endParaRPr lang="ru-RU"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a:xfrm>
            <a:off x="685800" y="152400"/>
            <a:ext cx="6870700" cy="533400"/>
          </a:xfrm>
        </p:spPr>
        <p:txBody>
          <a:bodyPr/>
          <a:lstStyle/>
          <a:p>
            <a:r>
              <a:rPr lang="en-US" sz="4000" smtClean="0">
                <a:latin typeface="AcadNusx" pitchFamily="2" charset="0"/>
              </a:rPr>
              <a:t>dekompozicia</a:t>
            </a:r>
          </a:p>
        </p:txBody>
      </p:sp>
      <p:sp>
        <p:nvSpPr>
          <p:cNvPr id="7" name="Content Placeholder 6"/>
          <p:cNvSpPr>
            <a:spLocks noGrp="1"/>
          </p:cNvSpPr>
          <p:nvPr>
            <p:ph idx="1"/>
          </p:nvPr>
        </p:nvSpPr>
        <p:spPr>
          <a:xfrm>
            <a:off x="685800" y="685800"/>
            <a:ext cx="7696200" cy="5410200"/>
          </a:xfrm>
        </p:spPr>
        <p:txBody>
          <a:bodyPr/>
          <a:lstStyle/>
          <a:p>
            <a:pPr algn="ctr">
              <a:buFontTx/>
              <a:buNone/>
              <a:defRPr/>
            </a:pPr>
            <a:r>
              <a:rPr lang="en-US" sz="2000" b="1" smtClean="0">
                <a:latin typeface="AcadNusx" pitchFamily="2" charset="0"/>
              </a:rPr>
              <a:t>funqciaTa kombinirebis ra saSualebebia xelmisawvdomi tradiciul programirebaSi?</a:t>
            </a:r>
          </a:p>
          <a:p>
            <a:pPr>
              <a:buFontTx/>
              <a:buNone/>
              <a:defRPr/>
            </a:pPr>
            <a:r>
              <a:rPr lang="en-US" sz="2000" smtClean="0">
                <a:latin typeface="AcadNusx" pitchFamily="2" charset="0"/>
              </a:rPr>
              <a:t>gamoTvla teiloris formuliT</a:t>
            </a:r>
          </a:p>
          <a:p>
            <a:pPr>
              <a:buFontTx/>
              <a:buNone/>
              <a:defRPr/>
            </a:pPr>
            <a:r>
              <a:rPr lang="en-US" sz="2000" b="1" smtClean="0"/>
              <a:t>function myexp(x:real):real;</a:t>
            </a:r>
          </a:p>
          <a:p>
            <a:pPr>
              <a:buFontTx/>
              <a:buNone/>
              <a:defRPr/>
            </a:pPr>
            <a:r>
              <a:rPr lang="en-US" sz="2000" b="1" smtClean="0"/>
              <a:t>var s : real;</a:t>
            </a:r>
          </a:p>
          <a:p>
            <a:pPr>
              <a:buFontTx/>
              <a:buNone/>
              <a:defRPr/>
            </a:pPr>
            <a:r>
              <a:rPr lang="en-US" sz="2000" b="1" smtClean="0"/>
              <a:t>i : integer;</a:t>
            </a:r>
          </a:p>
          <a:p>
            <a:pPr>
              <a:buFontTx/>
              <a:buNone/>
              <a:defRPr/>
            </a:pPr>
            <a:r>
              <a:rPr lang="en-US" sz="2000" b="1" smtClean="0"/>
              <a:t>begin</a:t>
            </a:r>
          </a:p>
          <a:p>
            <a:pPr>
              <a:buFontTx/>
              <a:buNone/>
              <a:defRPr/>
            </a:pPr>
            <a:r>
              <a:rPr lang="en-US" sz="2000" b="1" smtClean="0"/>
              <a:t>s:=0;</a:t>
            </a:r>
            <a:r>
              <a:rPr lang="ru-RU" sz="2000" smtClean="0"/>
              <a:t> </a:t>
            </a:r>
            <a:endParaRPr lang="en-US" sz="2000" smtClean="0"/>
          </a:p>
          <a:p>
            <a:pPr>
              <a:buFontTx/>
              <a:buNone/>
              <a:defRPr/>
            </a:pPr>
            <a:r>
              <a:rPr lang="pl-PL" sz="2000" b="1" smtClean="0"/>
              <a:t>for i:=0 to 10 do</a:t>
            </a:r>
          </a:p>
          <a:p>
            <a:pPr>
              <a:buFontTx/>
              <a:buNone/>
              <a:defRPr/>
            </a:pPr>
            <a:r>
              <a:rPr lang="en-US" sz="2000" b="1" smtClean="0"/>
              <a:t>s:=s+taylor(x,i);</a:t>
            </a:r>
          </a:p>
          <a:p>
            <a:pPr>
              <a:buFontTx/>
              <a:buNone/>
              <a:defRPr/>
            </a:pPr>
            <a:r>
              <a:rPr lang="en-US" sz="2000" b="1" smtClean="0"/>
              <a:t>end;</a:t>
            </a:r>
          </a:p>
          <a:p>
            <a:pPr>
              <a:buFontTx/>
              <a:buNone/>
              <a:defRPr/>
            </a:pPr>
            <a:endParaRPr lang="en-US" sz="2000" b="1" smtClean="0"/>
          </a:p>
          <a:p>
            <a:pPr indent="912813">
              <a:buFontTx/>
              <a:buNone/>
              <a:defRPr/>
            </a:pPr>
            <a:r>
              <a:rPr lang="en-US" sz="2000" b="1" smtClean="0"/>
              <a:t>function taylor(x : real, i:integer):real;</a:t>
            </a:r>
          </a:p>
          <a:p>
            <a:pPr indent="912813">
              <a:buFontTx/>
              <a:buNone/>
              <a:defRPr/>
            </a:pPr>
            <a:r>
              <a:rPr lang="en-US" sz="2000" b="1" smtClean="0"/>
              <a:t>begin</a:t>
            </a:r>
          </a:p>
          <a:p>
            <a:pPr indent="912813">
              <a:buFontTx/>
              <a:buNone/>
              <a:defRPr/>
            </a:pPr>
            <a:r>
              <a:rPr lang="en-US" sz="2000" b="1" smtClean="0"/>
              <a:t>taylor:=power(x,i)/fact(i);</a:t>
            </a:r>
          </a:p>
          <a:p>
            <a:pPr indent="912813">
              <a:buFontTx/>
              <a:buNone/>
              <a:defRPr/>
            </a:pPr>
            <a:r>
              <a:rPr lang="en-US" sz="2000" b="1" smtClean="0"/>
              <a:t>end;</a:t>
            </a:r>
          </a:p>
          <a:p>
            <a:pPr>
              <a:buFontTx/>
              <a:buNone/>
              <a:defRPr/>
            </a:pPr>
            <a:endParaRPr lang="en-US" sz="2000"/>
          </a:p>
        </p:txBody>
      </p:sp>
      <p:sp>
        <p:nvSpPr>
          <p:cNvPr id="12" name="Line Callout 1 11"/>
          <p:cNvSpPr/>
          <p:nvPr/>
        </p:nvSpPr>
        <p:spPr>
          <a:xfrm>
            <a:off x="3581400" y="3733800"/>
            <a:ext cx="1676400" cy="3048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lumMod val="95000"/>
                    <a:lumOff val="5000"/>
                  </a:schemeClr>
                </a:solidFill>
                <a:latin typeface="AcadNusx" pitchFamily="2" charset="0"/>
              </a:rPr>
              <a:t>gamoZaxeba</a:t>
            </a:r>
          </a:p>
        </p:txBody>
      </p:sp>
      <p:sp>
        <p:nvSpPr>
          <p:cNvPr id="13" name="Line Callout 1 12"/>
          <p:cNvSpPr/>
          <p:nvPr/>
        </p:nvSpPr>
        <p:spPr>
          <a:xfrm>
            <a:off x="6096000" y="5638800"/>
            <a:ext cx="1676400" cy="3048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lumMod val="95000"/>
                    <a:lumOff val="5000"/>
                  </a:schemeClr>
                </a:solidFill>
                <a:latin typeface="AcadNusx" pitchFamily="2" charset="0"/>
              </a:rPr>
              <a:t>kompozicia</a:t>
            </a:r>
          </a:p>
        </p:txBody>
      </p:sp>
      <p:sp>
        <p:nvSpPr>
          <p:cNvPr id="13318" name="Slide Number Placeholder 7"/>
          <p:cNvSpPr>
            <a:spLocks noGrp="1"/>
          </p:cNvSpPr>
          <p:nvPr>
            <p:ph type="sldNum" sz="quarter" idx="12"/>
          </p:nvPr>
        </p:nvSpPr>
        <p:spPr>
          <a:noFill/>
        </p:spPr>
        <p:txBody>
          <a:bodyPr/>
          <a:lstStyle/>
          <a:p>
            <a:fld id="{6B2CF735-5776-4012-9051-0A1E92ACAC88}" type="slidenum">
              <a:rPr lang="ru-RU" smtClean="0"/>
              <a:pPr/>
              <a:t>11</a:t>
            </a:fld>
            <a:endParaRPr lang="ru-RU"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685800" y="152400"/>
            <a:ext cx="6870700" cy="914400"/>
          </a:xfrm>
        </p:spPr>
        <p:txBody>
          <a:bodyPr/>
          <a:lstStyle/>
          <a:p>
            <a:r>
              <a:rPr lang="en-US" sz="2800" smtClean="0">
                <a:latin typeface="AcadNusx" pitchFamily="2" charset="0"/>
              </a:rPr>
              <a:t>dekompozicia da abstraqcia funqcionalur programirebaSi</a:t>
            </a:r>
          </a:p>
        </p:txBody>
      </p:sp>
      <p:sp>
        <p:nvSpPr>
          <p:cNvPr id="14339" name="Content Placeholder 3"/>
          <p:cNvSpPr>
            <a:spLocks noGrp="1"/>
          </p:cNvSpPr>
          <p:nvPr>
            <p:ph idx="1"/>
          </p:nvPr>
        </p:nvSpPr>
        <p:spPr>
          <a:xfrm>
            <a:off x="457200" y="1143000"/>
            <a:ext cx="8229600" cy="5334000"/>
          </a:xfrm>
          <a:ln>
            <a:solidFill>
              <a:schemeClr val="bg2">
                <a:lumMod val="50000"/>
              </a:schemeClr>
            </a:solidFill>
          </a:ln>
        </p:spPr>
        <p:txBody>
          <a:bodyPr/>
          <a:lstStyle/>
          <a:p>
            <a:pPr>
              <a:spcBef>
                <a:spcPts val="0"/>
              </a:spcBef>
              <a:buFontTx/>
              <a:buNone/>
              <a:defRPr/>
            </a:pPr>
            <a:r>
              <a:rPr lang="en-US" sz="2400" b="1" smtClean="0"/>
              <a:t>let rec iter f a b i =      </a:t>
            </a:r>
          </a:p>
          <a:p>
            <a:pPr>
              <a:spcBef>
                <a:spcPts val="0"/>
              </a:spcBef>
              <a:buFontTx/>
              <a:buNone/>
              <a:defRPr/>
            </a:pPr>
            <a:r>
              <a:rPr lang="en-US" sz="2400" b="1" smtClean="0"/>
              <a:t>    if a&gt;b then i </a:t>
            </a:r>
            <a:endParaRPr lang="en-US" sz="2400" b="1" smtClean="0">
              <a:solidFill>
                <a:schemeClr val="bg2">
                  <a:lumMod val="75000"/>
                </a:schemeClr>
              </a:solidFill>
            </a:endParaRPr>
          </a:p>
          <a:p>
            <a:pPr>
              <a:spcBef>
                <a:spcPts val="0"/>
              </a:spcBef>
              <a:buFontTx/>
              <a:buNone/>
              <a:defRPr/>
            </a:pPr>
            <a:r>
              <a:rPr lang="en-US" sz="2400" b="1" smtClean="0"/>
              <a:t>        else f (iter f (a+1) b i) a;;</a:t>
            </a:r>
          </a:p>
          <a:p>
            <a:pPr>
              <a:spcBef>
                <a:spcPts val="0"/>
              </a:spcBef>
              <a:buFontTx/>
              <a:buNone/>
              <a:defRPr/>
            </a:pPr>
            <a:endParaRPr lang="en-US" sz="2400" b="1" smtClean="0"/>
          </a:p>
          <a:p>
            <a:pPr>
              <a:spcBef>
                <a:spcPts val="0"/>
              </a:spcBef>
              <a:buFontTx/>
              <a:buNone/>
              <a:defRPr/>
            </a:pPr>
            <a:r>
              <a:rPr lang="en-US" sz="2400" b="1" smtClean="0"/>
              <a:t>let pow x n = iter (fun y i -&gt; y*x) 1 n 1.0;;</a:t>
            </a:r>
          </a:p>
          <a:p>
            <a:pPr>
              <a:spcBef>
                <a:spcPts val="0"/>
              </a:spcBef>
              <a:buFontTx/>
              <a:buNone/>
              <a:defRPr/>
            </a:pPr>
            <a:endParaRPr lang="en-US" sz="2400" b="1" smtClean="0"/>
          </a:p>
          <a:p>
            <a:pPr>
              <a:spcBef>
                <a:spcPts val="0"/>
              </a:spcBef>
              <a:buFontTx/>
              <a:buNone/>
              <a:defRPr/>
            </a:pPr>
            <a:r>
              <a:rPr lang="en-US" sz="2400" b="1" smtClean="0"/>
              <a:t>let fact n = iter </a:t>
            </a:r>
          </a:p>
          <a:p>
            <a:pPr>
              <a:spcBef>
                <a:spcPts val="0"/>
              </a:spcBef>
              <a:buFontTx/>
              <a:buNone/>
              <a:defRPr/>
            </a:pPr>
            <a:r>
              <a:rPr lang="en-US" sz="2400" b="1" smtClean="0"/>
              <a:t>              (fun y i -&gt;y*(float i)) 1 n 1.0;;</a:t>
            </a:r>
          </a:p>
          <a:p>
            <a:pPr>
              <a:spcBef>
                <a:spcPts val="0"/>
              </a:spcBef>
              <a:buFontTx/>
              <a:buNone/>
              <a:defRPr/>
            </a:pPr>
            <a:endParaRPr lang="en-US" sz="2400" b="1" smtClean="0"/>
          </a:p>
          <a:p>
            <a:pPr>
              <a:spcBef>
                <a:spcPts val="0"/>
              </a:spcBef>
              <a:buFontTx/>
              <a:buNone/>
              <a:defRPr/>
            </a:pPr>
            <a:r>
              <a:rPr lang="en-US" sz="2400" b="1" smtClean="0"/>
              <a:t>let taylor x n = pow x n / fact n;;</a:t>
            </a:r>
          </a:p>
          <a:p>
            <a:pPr>
              <a:spcBef>
                <a:spcPts val="0"/>
              </a:spcBef>
              <a:buFontTx/>
              <a:buNone/>
              <a:defRPr/>
            </a:pPr>
            <a:r>
              <a:rPr lang="en-US" sz="2400" b="1" smtClean="0"/>
              <a:t>        </a:t>
            </a:r>
          </a:p>
          <a:p>
            <a:pPr>
              <a:spcBef>
                <a:spcPts val="0"/>
              </a:spcBef>
              <a:buFontTx/>
              <a:buNone/>
              <a:defRPr/>
            </a:pPr>
            <a:r>
              <a:rPr lang="en-US" sz="2400" b="1" smtClean="0"/>
              <a:t> let myexp x =</a:t>
            </a:r>
            <a:r>
              <a:rPr lang="es-ES" sz="2400" b="1" smtClean="0"/>
              <a:t>iter</a:t>
            </a:r>
          </a:p>
          <a:p>
            <a:pPr>
              <a:spcBef>
                <a:spcPts val="0"/>
              </a:spcBef>
              <a:buFontTx/>
              <a:buNone/>
              <a:defRPr/>
            </a:pPr>
            <a:r>
              <a:rPr lang="es-ES" sz="2400" b="1" smtClean="0"/>
              <a:t>                (fun y n -&gt; y+taylor x n) 0 15 0.0;;</a:t>
            </a:r>
          </a:p>
        </p:txBody>
      </p:sp>
      <p:sp>
        <p:nvSpPr>
          <p:cNvPr id="6" name="Rectangle 5"/>
          <p:cNvSpPr/>
          <p:nvPr/>
        </p:nvSpPr>
        <p:spPr>
          <a:xfrm>
            <a:off x="4343400" y="1295400"/>
            <a:ext cx="3657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bg2">
                    <a:lumMod val="75000"/>
                  </a:schemeClr>
                </a:solidFill>
              </a:rPr>
              <a:t>f(f(f(…f(i,b),b-1)),…,a+1),a)</a:t>
            </a:r>
            <a:endParaRPr lang="en-US" sz="2000"/>
          </a:p>
        </p:txBody>
      </p:sp>
      <p:sp>
        <p:nvSpPr>
          <p:cNvPr id="14341" name="Slide Number Placeholder 6"/>
          <p:cNvSpPr>
            <a:spLocks noGrp="1"/>
          </p:cNvSpPr>
          <p:nvPr>
            <p:ph type="sldNum" sz="quarter" idx="12"/>
          </p:nvPr>
        </p:nvSpPr>
        <p:spPr>
          <a:noFill/>
        </p:spPr>
        <p:txBody>
          <a:bodyPr/>
          <a:lstStyle/>
          <a:p>
            <a:fld id="{9FBE9888-FB72-4D0E-A64C-7983217637C0}" type="slidenum">
              <a:rPr lang="ru-RU" smtClean="0"/>
              <a:pPr/>
              <a:t>12</a:t>
            </a:fld>
            <a:endParaRPr lang="ru-RU"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152400"/>
            <a:ext cx="6870700" cy="609600"/>
          </a:xfrm>
        </p:spPr>
        <p:txBody>
          <a:bodyPr/>
          <a:lstStyle/>
          <a:p>
            <a:r>
              <a:rPr lang="en-US" sz="2800" smtClean="0">
                <a:latin typeface="AcadNusx" pitchFamily="2" charset="0"/>
              </a:rPr>
              <a:t>simartive efeqturobis winaaRmdeg</a:t>
            </a:r>
          </a:p>
        </p:txBody>
      </p:sp>
      <p:sp>
        <p:nvSpPr>
          <p:cNvPr id="15363" name="Content Placeholder 2"/>
          <p:cNvSpPr>
            <a:spLocks noGrp="1"/>
          </p:cNvSpPr>
          <p:nvPr>
            <p:ph idx="1"/>
          </p:nvPr>
        </p:nvSpPr>
        <p:spPr>
          <a:xfrm>
            <a:off x="685800" y="762000"/>
            <a:ext cx="7696200" cy="5715000"/>
          </a:xfrm>
        </p:spPr>
        <p:txBody>
          <a:bodyPr/>
          <a:lstStyle/>
          <a:p>
            <a:pPr>
              <a:buFontTx/>
              <a:buNone/>
            </a:pPr>
            <a:r>
              <a:rPr lang="en-US" sz="2000" smtClean="0">
                <a:latin typeface="AcadNusx" pitchFamily="2" charset="0"/>
              </a:rPr>
              <a:t>SevkriboT siis luwi elementebi:</a:t>
            </a:r>
          </a:p>
          <a:p>
            <a:pPr>
              <a:buFontTx/>
              <a:buNone/>
            </a:pPr>
            <a:endParaRPr lang="en-US" sz="2000" smtClean="0"/>
          </a:p>
        </p:txBody>
      </p:sp>
      <p:sp>
        <p:nvSpPr>
          <p:cNvPr id="15364" name="Slide Number Placeholder 3"/>
          <p:cNvSpPr>
            <a:spLocks noGrp="1"/>
          </p:cNvSpPr>
          <p:nvPr>
            <p:ph type="sldNum" sz="quarter" idx="12"/>
          </p:nvPr>
        </p:nvSpPr>
        <p:spPr>
          <a:noFill/>
        </p:spPr>
        <p:txBody>
          <a:bodyPr/>
          <a:lstStyle/>
          <a:p>
            <a:fld id="{5A9376A5-75E2-4FCE-9918-E43F291E706B}" type="slidenum">
              <a:rPr lang="ru-RU" smtClean="0"/>
              <a:pPr/>
              <a:t>13</a:t>
            </a:fld>
            <a:endParaRPr lang="ru-RU" smtClean="0"/>
          </a:p>
        </p:txBody>
      </p:sp>
      <p:sp>
        <p:nvSpPr>
          <p:cNvPr id="5" name="Rectangle 4"/>
          <p:cNvSpPr/>
          <p:nvPr/>
        </p:nvSpPr>
        <p:spPr>
          <a:xfrm>
            <a:off x="762000" y="1219200"/>
            <a:ext cx="3657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chemeClr val="tx1"/>
                </a:solidFill>
              </a:rPr>
              <a:t>function sum_even(L:List):integer;</a:t>
            </a:r>
          </a:p>
          <a:p>
            <a:pPr>
              <a:defRPr/>
            </a:pPr>
            <a:r>
              <a:rPr lang="en-US" b="1">
                <a:solidFill>
                  <a:schemeClr val="tx1"/>
                </a:solidFill>
              </a:rPr>
              <a:t>var s : integer;</a:t>
            </a:r>
          </a:p>
          <a:p>
            <a:pPr>
              <a:defRPr/>
            </a:pPr>
            <a:r>
              <a:rPr lang="en-US" b="1">
                <a:solidFill>
                  <a:schemeClr val="tx1"/>
                </a:solidFill>
              </a:rPr>
              <a:t>begin</a:t>
            </a:r>
          </a:p>
          <a:p>
            <a:pPr>
              <a:defRPr/>
            </a:pPr>
            <a:r>
              <a:rPr lang="en-US" b="1">
                <a:solidFill>
                  <a:schemeClr val="tx1"/>
                </a:solidFill>
              </a:rPr>
              <a:t>s:=0;</a:t>
            </a:r>
          </a:p>
          <a:p>
            <a:pPr>
              <a:defRPr/>
            </a:pPr>
            <a:r>
              <a:rPr lang="sv-SE" b="1">
                <a:solidFill>
                  <a:schemeClr val="tx1"/>
                </a:solidFill>
              </a:rPr>
              <a:t>foreach (var x in L) do</a:t>
            </a:r>
          </a:p>
          <a:p>
            <a:pPr>
              <a:defRPr/>
            </a:pPr>
            <a:r>
              <a:rPr lang="en-US" b="1">
                <a:solidFill>
                  <a:schemeClr val="tx1"/>
                </a:solidFill>
              </a:rPr>
              <a:t>if x mod 2 = 0 then s:=s+x;</a:t>
            </a:r>
          </a:p>
          <a:p>
            <a:pPr>
              <a:defRPr/>
            </a:pPr>
            <a:r>
              <a:rPr lang="en-US" b="1">
                <a:solidFill>
                  <a:schemeClr val="tx1"/>
                </a:solidFill>
              </a:rPr>
              <a:t>sum_even:=s;</a:t>
            </a:r>
          </a:p>
          <a:p>
            <a:pPr>
              <a:defRPr/>
            </a:pPr>
            <a:r>
              <a:rPr lang="en-US" b="1">
                <a:solidFill>
                  <a:schemeClr val="tx1"/>
                </a:solidFill>
              </a:rPr>
              <a:t>end;</a:t>
            </a:r>
            <a:endParaRPr lang="en-US"/>
          </a:p>
        </p:txBody>
      </p:sp>
      <p:sp>
        <p:nvSpPr>
          <p:cNvPr id="6" name="Rectangle 5"/>
          <p:cNvSpPr/>
          <p:nvPr/>
        </p:nvSpPr>
        <p:spPr>
          <a:xfrm>
            <a:off x="1371600" y="5029200"/>
            <a:ext cx="701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let sum_even L = sum(filter (fun x-&gt;x%2==0) L);;</a:t>
            </a:r>
            <a:endParaRPr lang="en-US">
              <a:solidFill>
                <a:schemeClr val="tx1"/>
              </a:solidFill>
            </a:endParaRPr>
          </a:p>
        </p:txBody>
      </p:sp>
      <p:sp>
        <p:nvSpPr>
          <p:cNvPr id="7" name="Up-Down Arrow 6"/>
          <p:cNvSpPr/>
          <p:nvPr/>
        </p:nvSpPr>
        <p:spPr>
          <a:xfrm>
            <a:off x="4191000" y="4267200"/>
            <a:ext cx="4572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152400"/>
            <a:ext cx="6870700" cy="533400"/>
          </a:xfrm>
        </p:spPr>
        <p:txBody>
          <a:bodyPr/>
          <a:lstStyle/>
          <a:p>
            <a:r>
              <a:rPr lang="en-US" sz="3200" smtClean="0">
                <a:latin typeface="AcadNusx" pitchFamily="2" charset="0"/>
              </a:rPr>
              <a:t>pliusebi/minusebi</a:t>
            </a:r>
          </a:p>
        </p:txBody>
      </p:sp>
      <p:sp>
        <p:nvSpPr>
          <p:cNvPr id="16387" name="Content Placeholder 2"/>
          <p:cNvSpPr>
            <a:spLocks noGrp="1"/>
          </p:cNvSpPr>
          <p:nvPr>
            <p:ph idx="1"/>
          </p:nvPr>
        </p:nvSpPr>
        <p:spPr>
          <a:xfrm>
            <a:off x="228600" y="609600"/>
            <a:ext cx="8915400" cy="6019800"/>
          </a:xfrm>
        </p:spPr>
        <p:txBody>
          <a:bodyPr/>
          <a:lstStyle/>
          <a:p>
            <a:pPr marL="0" indent="0">
              <a:spcBef>
                <a:spcPts val="0"/>
              </a:spcBef>
              <a:buFont typeface="Wingdings" pitchFamily="2" charset="2"/>
              <a:buChar char="q"/>
              <a:defRPr/>
            </a:pPr>
            <a:r>
              <a:rPr lang="en-US" sz="2800" smtClean="0">
                <a:latin typeface="AcadNusx" pitchFamily="2" charset="0"/>
              </a:rPr>
              <a:t>imperatiuli midgoma</a:t>
            </a:r>
            <a:endParaRPr lang="ru-RU" sz="2800" smtClean="0"/>
          </a:p>
          <a:p>
            <a:pPr marL="457200" indent="-234950">
              <a:spcBef>
                <a:spcPts val="0"/>
              </a:spcBef>
              <a:buFontTx/>
              <a:buNone/>
              <a:defRPr/>
            </a:pPr>
            <a:r>
              <a:rPr lang="ru-RU" smtClean="0"/>
              <a:t>+</a:t>
            </a:r>
            <a:r>
              <a:rPr lang="en-US" sz="2400" smtClean="0">
                <a:latin typeface="AcadNusx" pitchFamily="2" charset="0"/>
              </a:rPr>
              <a:t>pirveli SexedviT_didi efeqturoba mexsierebis mixedviT (ar iqmneba siis kopio), dros mixedviT (siaze erTi gavla)</a:t>
            </a:r>
          </a:p>
          <a:p>
            <a:pPr marL="457200" indent="-234950">
              <a:spcBef>
                <a:spcPts val="0"/>
              </a:spcBef>
              <a:buFontTx/>
              <a:buNone/>
              <a:defRPr/>
            </a:pPr>
            <a:r>
              <a:rPr lang="ru-RU" smtClean="0"/>
              <a:t>-</a:t>
            </a:r>
            <a:r>
              <a:rPr lang="en-US" sz="2400" smtClean="0">
                <a:latin typeface="AcadNusx" pitchFamily="2" charset="0"/>
              </a:rPr>
              <a:t>kenti elementebis jamis dasaTvlelad saWiroa funqcia gadaiweros</a:t>
            </a:r>
          </a:p>
          <a:p>
            <a:pPr marL="457200" indent="-457200">
              <a:spcBef>
                <a:spcPts val="0"/>
              </a:spcBef>
              <a:buFont typeface="Wingdings" pitchFamily="2" charset="2"/>
              <a:buChar char="q"/>
              <a:defRPr/>
            </a:pPr>
            <a:r>
              <a:rPr lang="en-US" sz="2800" smtClean="0">
                <a:latin typeface="AcadNusx" pitchFamily="2" charset="0"/>
              </a:rPr>
              <a:t>funqcionaluri midgoma</a:t>
            </a:r>
          </a:p>
          <a:p>
            <a:pPr marL="457200" indent="-234950">
              <a:spcBef>
                <a:spcPts val="0"/>
              </a:spcBef>
              <a:buFontTx/>
              <a:buNone/>
              <a:defRPr/>
            </a:pPr>
            <a:r>
              <a:rPr lang="ru-RU" smtClean="0"/>
              <a:t>+ </a:t>
            </a:r>
            <a:r>
              <a:rPr lang="en-US" sz="2400" smtClean="0">
                <a:latin typeface="AcadNusx" pitchFamily="2" charset="0"/>
              </a:rPr>
              <a:t>abstraqciis maRali done </a:t>
            </a:r>
            <a:r>
              <a:rPr lang="ru-RU" smtClean="0"/>
              <a:t> </a:t>
            </a:r>
            <a:r>
              <a:rPr lang="ru-RU" sz="2400" smtClean="0"/>
              <a:t>-&gt;</a:t>
            </a:r>
            <a:r>
              <a:rPr lang="en-US" sz="2400" smtClean="0">
                <a:latin typeface="AcadNusx" pitchFamily="2" charset="0"/>
              </a:rPr>
              <a:t> kenti elementebis jami miiReba avtomaturad</a:t>
            </a:r>
          </a:p>
          <a:p>
            <a:pPr marL="457200" indent="-234950">
              <a:spcBef>
                <a:spcPts val="0"/>
              </a:spcBef>
              <a:buFontTx/>
              <a:buNone/>
              <a:defRPr/>
            </a:pPr>
            <a:r>
              <a:rPr lang="ru-RU" sz="2800" smtClean="0"/>
              <a:t>+</a:t>
            </a:r>
            <a:r>
              <a:rPr lang="en-US" sz="2400" smtClean="0">
                <a:latin typeface="AcadNusx" pitchFamily="2" charset="0"/>
              </a:rPr>
              <a:t>programistisTvis ufro martivia</a:t>
            </a:r>
            <a:endParaRPr lang="en-US" sz="2800" smtClean="0"/>
          </a:p>
          <a:p>
            <a:pPr marL="457200" indent="-234950">
              <a:spcBef>
                <a:spcPts val="0"/>
              </a:spcBef>
              <a:buFontTx/>
              <a:buNone/>
              <a:defRPr/>
            </a:pPr>
            <a:r>
              <a:rPr lang="ru-RU" sz="2800" smtClean="0"/>
              <a:t>+</a:t>
            </a:r>
            <a:r>
              <a:rPr lang="en-US" sz="2400" smtClean="0">
                <a:latin typeface="AcadNusx" pitchFamily="2" charset="0"/>
              </a:rPr>
              <a:t>kompilatorma izrunos efeqturobisTvis!</a:t>
            </a:r>
          </a:p>
          <a:p>
            <a:pPr marL="1204913" indent="-346075">
              <a:spcBef>
                <a:spcPts val="0"/>
              </a:spcBef>
              <a:buFont typeface="Wingdings" pitchFamily="2" charset="2"/>
              <a:buChar char="§"/>
              <a:defRPr/>
            </a:pPr>
            <a:r>
              <a:rPr lang="en-US" sz="2000" smtClean="0">
                <a:latin typeface="AcadNusx" pitchFamily="2" charset="0"/>
              </a:rPr>
              <a:t>didi efeqturoba paraleluri gamoTvlebisas (gaparaleleba SesaZlebelia, radgan </a:t>
            </a:r>
            <a:r>
              <a:rPr lang="ru-RU" sz="2000" smtClean="0"/>
              <a:t>sum</a:t>
            </a:r>
            <a:r>
              <a:rPr lang="en-US" sz="2000" smtClean="0"/>
              <a:t> </a:t>
            </a:r>
            <a:r>
              <a:rPr lang="en-US" sz="2000" smtClean="0">
                <a:latin typeface="AcadNusx" pitchFamily="2" charset="0"/>
              </a:rPr>
              <a:t>da </a:t>
            </a:r>
            <a:r>
              <a:rPr lang="ru-RU" sz="2000" smtClean="0"/>
              <a:t>filter</a:t>
            </a:r>
            <a:r>
              <a:rPr lang="en-US" sz="2000" smtClean="0">
                <a:latin typeface="AcadNusx" pitchFamily="2" charset="0"/>
              </a:rPr>
              <a:t> ar aqvT saerTo monacemebi)</a:t>
            </a:r>
          </a:p>
          <a:p>
            <a:pPr marL="1204913" indent="-346075">
              <a:spcBef>
                <a:spcPts val="0"/>
              </a:spcBef>
              <a:buFont typeface="Wingdings" pitchFamily="2" charset="2"/>
              <a:buChar char="§"/>
              <a:defRPr/>
            </a:pPr>
            <a:r>
              <a:rPr lang="en-US" sz="2000" smtClean="0">
                <a:latin typeface="AcadNusx" pitchFamily="2" charset="0"/>
              </a:rPr>
              <a:t>zarmaci gamoTvlebis gamoyenebisas vRebulobT erTi gavlis algoriTms, romelic iteraciis eqvivalenturia</a:t>
            </a:r>
            <a:endParaRPr lang="en-US" sz="2400" smtClean="0">
              <a:latin typeface="AcadNusx" pitchFamily="2" charset="0"/>
            </a:endParaRPr>
          </a:p>
        </p:txBody>
      </p:sp>
      <p:sp>
        <p:nvSpPr>
          <p:cNvPr id="16388" name="Slide Number Placeholder 4"/>
          <p:cNvSpPr>
            <a:spLocks noGrp="1"/>
          </p:cNvSpPr>
          <p:nvPr>
            <p:ph type="sldNum" sz="quarter" idx="12"/>
          </p:nvPr>
        </p:nvSpPr>
        <p:spPr>
          <a:noFill/>
        </p:spPr>
        <p:txBody>
          <a:bodyPr/>
          <a:lstStyle/>
          <a:p>
            <a:fld id="{EB7731EE-1FED-4B93-9EFF-F00F23E4D819}" type="slidenum">
              <a:rPr lang="ru-RU" smtClean="0"/>
              <a:pPr/>
              <a:t>14</a:t>
            </a:fld>
            <a:endParaRPr lang="ru-RU"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152400"/>
            <a:ext cx="6870700" cy="609600"/>
          </a:xfrm>
        </p:spPr>
        <p:txBody>
          <a:bodyPr/>
          <a:lstStyle/>
          <a:p>
            <a:r>
              <a:rPr lang="en-US" sz="3200" smtClean="0">
                <a:latin typeface="AcadNusx" pitchFamily="2" charset="0"/>
              </a:rPr>
              <a:t>deklaratiuli midgoma</a:t>
            </a:r>
          </a:p>
        </p:txBody>
      </p:sp>
      <p:sp>
        <p:nvSpPr>
          <p:cNvPr id="17411" name="Content Placeholder 2"/>
          <p:cNvSpPr>
            <a:spLocks noGrp="1"/>
          </p:cNvSpPr>
          <p:nvPr>
            <p:ph idx="1"/>
          </p:nvPr>
        </p:nvSpPr>
        <p:spPr>
          <a:xfrm>
            <a:off x="685800" y="914400"/>
            <a:ext cx="7696200" cy="4572000"/>
          </a:xfrm>
        </p:spPr>
        <p:txBody>
          <a:bodyPr/>
          <a:lstStyle/>
          <a:p>
            <a:r>
              <a:rPr lang="en-US" sz="2800" smtClean="0">
                <a:latin typeface="AcadNusx" pitchFamily="2" charset="0"/>
              </a:rPr>
              <a:t>Cven aRvwerT funqciebs, romlebic monacemebze muSaoben da programirebis sistema  TviTon wyvets, Tu rogor gamoTvalos igi!</a:t>
            </a:r>
          </a:p>
          <a:p>
            <a:endParaRPr lang="en-US" smtClean="0"/>
          </a:p>
          <a:p>
            <a:endParaRPr lang="en-US" smtClean="0"/>
          </a:p>
          <a:p>
            <a:endParaRPr lang="en-US" smtClean="0"/>
          </a:p>
          <a:p>
            <a:endParaRPr lang="en-US" smtClean="0"/>
          </a:p>
          <a:p>
            <a:endParaRPr lang="ru-RU" smtClean="0"/>
          </a:p>
        </p:txBody>
      </p:sp>
      <p:sp>
        <p:nvSpPr>
          <p:cNvPr id="17412" name="TextBox 3"/>
          <p:cNvSpPr txBox="1">
            <a:spLocks noChangeArrowheads="1"/>
          </p:cNvSpPr>
          <p:nvPr/>
        </p:nvSpPr>
        <p:spPr bwMode="auto">
          <a:xfrm>
            <a:off x="3657600" y="4495800"/>
            <a:ext cx="184150" cy="369888"/>
          </a:xfrm>
          <a:prstGeom prst="rect">
            <a:avLst/>
          </a:prstGeom>
          <a:noFill/>
          <a:ln w="9525">
            <a:noFill/>
            <a:miter lim="800000"/>
            <a:headEnd/>
            <a:tailEnd/>
          </a:ln>
        </p:spPr>
        <p:txBody>
          <a:bodyPr wrap="none">
            <a:spAutoFit/>
          </a:bodyPr>
          <a:lstStyle/>
          <a:p>
            <a:endParaRPr lang="en-US"/>
          </a:p>
        </p:txBody>
      </p:sp>
      <p:sp>
        <p:nvSpPr>
          <p:cNvPr id="17413" name="TextBox 4"/>
          <p:cNvSpPr txBox="1">
            <a:spLocks noChangeArrowheads="1"/>
          </p:cNvSpPr>
          <p:nvPr/>
        </p:nvSpPr>
        <p:spPr bwMode="auto">
          <a:xfrm>
            <a:off x="685800" y="2743200"/>
            <a:ext cx="3505200" cy="1570038"/>
          </a:xfrm>
          <a:prstGeom prst="rect">
            <a:avLst/>
          </a:prstGeom>
          <a:noFill/>
          <a:ln w="9525">
            <a:solidFill>
              <a:schemeClr val="tx1"/>
            </a:solidFill>
            <a:miter lim="800000"/>
            <a:headEnd/>
            <a:tailEnd/>
          </a:ln>
        </p:spPr>
        <p:txBody>
          <a:bodyPr>
            <a:spAutoFit/>
          </a:bodyPr>
          <a:lstStyle/>
          <a:p>
            <a:r>
              <a:rPr lang="en-US" sz="2400" b="1"/>
              <a:t>let rec fact = function</a:t>
            </a:r>
          </a:p>
          <a:p>
            <a:r>
              <a:rPr lang="en-US" sz="2400" b="1"/>
              <a:t>1 -&gt; 1</a:t>
            </a:r>
          </a:p>
          <a:p>
            <a:r>
              <a:rPr lang="en-US" sz="2400" b="1"/>
              <a:t>| x -&gt; x*fact(x-1);;</a:t>
            </a:r>
            <a:endParaRPr lang="en-US" sz="2400"/>
          </a:p>
        </p:txBody>
      </p:sp>
      <p:sp>
        <p:nvSpPr>
          <p:cNvPr id="17414" name="TextBox 7"/>
          <p:cNvSpPr txBox="1">
            <a:spLocks noChangeArrowheads="1"/>
          </p:cNvSpPr>
          <p:nvPr/>
        </p:nvSpPr>
        <p:spPr bwMode="auto">
          <a:xfrm>
            <a:off x="228600" y="4495800"/>
            <a:ext cx="8382000" cy="461963"/>
          </a:xfrm>
          <a:prstGeom prst="rect">
            <a:avLst/>
          </a:prstGeom>
          <a:noFill/>
          <a:ln w="9525">
            <a:solidFill>
              <a:schemeClr val="tx1"/>
            </a:solidFill>
            <a:miter lim="800000"/>
            <a:headEnd/>
            <a:tailEnd/>
          </a:ln>
        </p:spPr>
        <p:txBody>
          <a:bodyPr>
            <a:spAutoFit/>
          </a:bodyPr>
          <a:lstStyle/>
          <a:p>
            <a:r>
              <a:rPr lang="en-US" sz="2400" b="1"/>
              <a:t>let sum_even L = sum(filter (fun x-&gt;x%2==0) L);;</a:t>
            </a:r>
          </a:p>
        </p:txBody>
      </p:sp>
      <p:sp>
        <p:nvSpPr>
          <p:cNvPr id="17415" name="TextBox 8"/>
          <p:cNvSpPr txBox="1">
            <a:spLocks noChangeArrowheads="1"/>
          </p:cNvSpPr>
          <p:nvPr/>
        </p:nvSpPr>
        <p:spPr bwMode="auto">
          <a:xfrm>
            <a:off x="228600" y="5029200"/>
            <a:ext cx="8915400" cy="461963"/>
          </a:xfrm>
          <a:prstGeom prst="rect">
            <a:avLst/>
          </a:prstGeom>
          <a:noFill/>
          <a:ln w="9525">
            <a:solidFill>
              <a:schemeClr val="tx1"/>
            </a:solidFill>
            <a:miter lim="800000"/>
            <a:headEnd/>
            <a:tailEnd/>
          </a:ln>
        </p:spPr>
        <p:txBody>
          <a:bodyPr>
            <a:spAutoFit/>
          </a:bodyPr>
          <a:lstStyle/>
          <a:p>
            <a:r>
              <a:rPr lang="en-US" sz="2400" b="1"/>
              <a:t>var res = (from x in L where (x%2==0) select x^2).sum();</a:t>
            </a:r>
          </a:p>
        </p:txBody>
      </p:sp>
      <p:sp>
        <p:nvSpPr>
          <p:cNvPr id="17416" name="Slide Number Placeholder 8"/>
          <p:cNvSpPr>
            <a:spLocks noGrp="1"/>
          </p:cNvSpPr>
          <p:nvPr>
            <p:ph type="sldNum" sz="quarter" idx="12"/>
          </p:nvPr>
        </p:nvSpPr>
        <p:spPr>
          <a:noFill/>
        </p:spPr>
        <p:txBody>
          <a:bodyPr/>
          <a:lstStyle/>
          <a:p>
            <a:fld id="{F5B782CD-E110-4D22-9BF3-BA9C86A6516F}" type="slidenum">
              <a:rPr lang="ru-RU" smtClean="0"/>
              <a:pPr/>
              <a:t>15</a:t>
            </a:fld>
            <a:endParaRPr lang="ru-RU"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152400"/>
            <a:ext cx="2895600" cy="2057400"/>
          </a:xfrm>
        </p:spPr>
        <p:txBody>
          <a:bodyPr/>
          <a:lstStyle/>
          <a:p>
            <a:r>
              <a:rPr lang="en-US" sz="3200" smtClean="0">
                <a:latin typeface="AcadNusx" pitchFamily="2" charset="0"/>
              </a:rPr>
              <a:t>magaliTi: hoaras</a:t>
            </a:r>
            <a:br>
              <a:rPr lang="en-US" sz="3200" smtClean="0">
                <a:latin typeface="AcadNusx" pitchFamily="2" charset="0"/>
              </a:rPr>
            </a:br>
            <a:r>
              <a:rPr lang="en-US" sz="3200" smtClean="0"/>
              <a:t>Hoare </a:t>
            </a:r>
            <a:r>
              <a:rPr lang="en-US" sz="3200" smtClean="0">
                <a:latin typeface="AcadNusx" pitchFamily="2" charset="0"/>
              </a:rPr>
              <a:t> sortireba</a:t>
            </a:r>
          </a:p>
        </p:txBody>
      </p:sp>
      <p:sp>
        <p:nvSpPr>
          <p:cNvPr id="18435" name="TextBox 3"/>
          <p:cNvSpPr txBox="1">
            <a:spLocks noChangeArrowheads="1"/>
          </p:cNvSpPr>
          <p:nvPr/>
        </p:nvSpPr>
        <p:spPr bwMode="auto">
          <a:xfrm>
            <a:off x="3505200" y="304800"/>
            <a:ext cx="4191000" cy="4800600"/>
          </a:xfrm>
          <a:prstGeom prst="rect">
            <a:avLst/>
          </a:prstGeom>
          <a:noFill/>
          <a:ln w="9525">
            <a:solidFill>
              <a:schemeClr val="tx1"/>
            </a:solidFill>
            <a:miter lim="800000"/>
            <a:headEnd/>
            <a:tailEnd/>
          </a:ln>
        </p:spPr>
        <p:txBody>
          <a:bodyPr>
            <a:spAutoFit/>
          </a:bodyPr>
          <a:lstStyle/>
          <a:p>
            <a:r>
              <a:rPr lang="en-US" b="1"/>
              <a:t>void quickSort (int a[], int l, int r)</a:t>
            </a:r>
          </a:p>
          <a:p>
            <a:r>
              <a:rPr lang="en-US" b="1"/>
              <a:t>{</a:t>
            </a:r>
          </a:p>
          <a:p>
            <a:r>
              <a:rPr lang="en-US" b="1"/>
              <a:t>int i = l;</a:t>
            </a:r>
          </a:p>
          <a:p>
            <a:r>
              <a:rPr lang="en-US" b="1"/>
              <a:t>int j = r;</a:t>
            </a:r>
          </a:p>
          <a:p>
            <a:r>
              <a:rPr lang="pt-BR" b="1"/>
              <a:t>int x = a[(l + r) / 2];</a:t>
            </a:r>
          </a:p>
          <a:p>
            <a:r>
              <a:rPr lang="en-US" b="1"/>
              <a:t>do {</a:t>
            </a:r>
          </a:p>
          <a:p>
            <a:r>
              <a:rPr lang="en-US" b="1"/>
              <a:t>while (a[i] &lt; x) i++;</a:t>
            </a:r>
          </a:p>
          <a:p>
            <a:r>
              <a:rPr lang="en-US" b="1"/>
              <a:t>while (x &lt; a[j]) j--;</a:t>
            </a:r>
          </a:p>
          <a:p>
            <a:r>
              <a:rPr lang="en-US" b="1"/>
              <a:t>if (i &lt;= j)</a:t>
            </a:r>
          </a:p>
          <a:p>
            <a:r>
              <a:rPr lang="en-US" b="1"/>
              <a:t>{ int temp = a[i];</a:t>
            </a:r>
          </a:p>
          <a:p>
            <a:r>
              <a:rPr lang="en-US" b="1"/>
              <a:t>a[i++] = a[j];</a:t>
            </a:r>
          </a:p>
          <a:p>
            <a:r>
              <a:rPr lang="en-US" b="1"/>
              <a:t>a[j--] = temp; }</a:t>
            </a:r>
          </a:p>
          <a:p>
            <a:r>
              <a:rPr lang="en-US" b="1"/>
              <a:t>}</a:t>
            </a:r>
          </a:p>
          <a:p>
            <a:r>
              <a:rPr lang="en-US" b="1"/>
              <a:t>while (i &lt;= j);</a:t>
            </a:r>
          </a:p>
          <a:p>
            <a:r>
              <a:rPr lang="en-US" b="1"/>
              <a:t>if (l &lt; j) quickSort (a, l, j);</a:t>
            </a:r>
          </a:p>
          <a:p>
            <a:r>
              <a:rPr lang="pt-BR" b="1"/>
              <a:t>if (i &lt; r) quickSort (a, i, r);</a:t>
            </a:r>
          </a:p>
          <a:p>
            <a:r>
              <a:rPr lang="en-US" b="1"/>
              <a:t>}</a:t>
            </a:r>
          </a:p>
        </p:txBody>
      </p:sp>
      <p:sp>
        <p:nvSpPr>
          <p:cNvPr id="18436" name="TextBox 4"/>
          <p:cNvSpPr txBox="1">
            <a:spLocks noChangeArrowheads="1"/>
          </p:cNvSpPr>
          <p:nvPr/>
        </p:nvSpPr>
        <p:spPr bwMode="auto">
          <a:xfrm>
            <a:off x="2286000" y="5410200"/>
            <a:ext cx="6400800" cy="1200150"/>
          </a:xfrm>
          <a:prstGeom prst="rect">
            <a:avLst/>
          </a:prstGeom>
          <a:noFill/>
          <a:ln w="9525">
            <a:solidFill>
              <a:schemeClr val="tx1"/>
            </a:solidFill>
            <a:miter lim="800000"/>
            <a:headEnd/>
            <a:tailEnd/>
          </a:ln>
        </p:spPr>
        <p:txBody>
          <a:bodyPr>
            <a:spAutoFit/>
          </a:bodyPr>
          <a:lstStyle/>
          <a:p>
            <a:r>
              <a:rPr lang="en-US" b="1"/>
              <a:t>let rec quicksort = function</a:t>
            </a:r>
          </a:p>
          <a:p>
            <a:r>
              <a:rPr lang="en-US" b="1"/>
              <a:t>[] -&gt; []</a:t>
            </a:r>
          </a:p>
          <a:p>
            <a:r>
              <a:rPr lang="en-US" b="1"/>
              <a:t>| h::t -&gt; quicksort ([ for x in t when x&lt;=h -&gt; x])</a:t>
            </a:r>
          </a:p>
          <a:p>
            <a:r>
              <a:rPr lang="en-US" b="1"/>
              <a:t>@ [h] @ quicksort ([ for x in t when x&gt;h -&gt; x]);;</a:t>
            </a:r>
          </a:p>
        </p:txBody>
      </p:sp>
      <p:sp>
        <p:nvSpPr>
          <p:cNvPr id="18437" name="Slide Number Placeholder 5"/>
          <p:cNvSpPr>
            <a:spLocks noGrp="1"/>
          </p:cNvSpPr>
          <p:nvPr>
            <p:ph type="sldNum" sz="quarter" idx="12"/>
          </p:nvPr>
        </p:nvSpPr>
        <p:spPr>
          <a:noFill/>
        </p:spPr>
        <p:txBody>
          <a:bodyPr/>
          <a:lstStyle/>
          <a:p>
            <a:fld id="{C1E76B4C-D375-4EB5-A132-1EB2157E43AD}" type="slidenum">
              <a:rPr lang="ru-RU" smtClean="0"/>
              <a:pPr/>
              <a:t>16</a:t>
            </a:fld>
            <a:endParaRPr lang="ru-R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152400"/>
            <a:ext cx="7391400" cy="1295400"/>
          </a:xfrm>
        </p:spPr>
        <p:txBody>
          <a:bodyPr/>
          <a:lstStyle/>
          <a:p>
            <a:r>
              <a:rPr lang="en-US" sz="3200" smtClean="0">
                <a:latin typeface="AcadNusx" pitchFamily="2" charset="0"/>
              </a:rPr>
              <a:t>funqcia - es mxolod maTematika ar aris!</a:t>
            </a:r>
          </a:p>
        </p:txBody>
      </p:sp>
      <p:sp>
        <p:nvSpPr>
          <p:cNvPr id="19459" name="Content Placeholder 2"/>
          <p:cNvSpPr>
            <a:spLocks noGrp="1"/>
          </p:cNvSpPr>
          <p:nvPr>
            <p:ph idx="1"/>
          </p:nvPr>
        </p:nvSpPr>
        <p:spPr>
          <a:xfrm>
            <a:off x="609600" y="1524000"/>
            <a:ext cx="8001000" cy="5334000"/>
          </a:xfrm>
        </p:spPr>
        <p:txBody>
          <a:bodyPr/>
          <a:lstStyle/>
          <a:p>
            <a:pPr marL="858838" indent="-166688">
              <a:tabLst>
                <a:tab pos="1149350" algn="l"/>
                <a:tab pos="1204913" algn="l"/>
              </a:tabLst>
            </a:pPr>
            <a:endParaRPr lang="en-US" sz="1800" smtClean="0"/>
          </a:p>
          <a:p>
            <a:pPr marL="858838" indent="-166688">
              <a:tabLst>
                <a:tab pos="1149350" algn="l"/>
                <a:tab pos="1204913" algn="l"/>
              </a:tabLst>
            </a:pPr>
            <a:endParaRPr lang="en-US" sz="1800" smtClean="0"/>
          </a:p>
          <a:p>
            <a:pPr marL="858838" indent="-166688">
              <a:tabLst>
                <a:tab pos="1149350" algn="l"/>
                <a:tab pos="1204913" algn="l"/>
              </a:tabLst>
            </a:pPr>
            <a:r>
              <a:rPr lang="en-US" sz="1800" smtClean="0"/>
              <a:t>double : N → N</a:t>
            </a:r>
          </a:p>
          <a:p>
            <a:pPr marL="858838" indent="-166688">
              <a:tabLst>
                <a:tab pos="1149350" algn="l"/>
                <a:tab pos="1204913" algn="l"/>
              </a:tabLst>
            </a:pPr>
            <a:endParaRPr lang="en-US" sz="1800" smtClean="0"/>
          </a:p>
          <a:p>
            <a:pPr marL="858838" indent="-166688">
              <a:buFontTx/>
              <a:buNone/>
              <a:tabLst>
                <a:tab pos="1149350" algn="l"/>
                <a:tab pos="1204913" algn="l"/>
              </a:tabLst>
            </a:pPr>
            <a:r>
              <a:rPr lang="en-US" sz="1800" smtClean="0"/>
              <a:t>• NextMove: boardState → boardState</a:t>
            </a:r>
          </a:p>
          <a:p>
            <a:pPr marL="858838" indent="-166688">
              <a:buFontTx/>
              <a:buNone/>
              <a:tabLst>
                <a:tab pos="1149350" algn="l"/>
                <a:tab pos="1204913" algn="l"/>
              </a:tabLst>
            </a:pPr>
            <a:endParaRPr lang="en-US" sz="1800" smtClean="0"/>
          </a:p>
          <a:p>
            <a:pPr marL="858838" indent="-166688">
              <a:buFontTx/>
              <a:buNone/>
              <a:tabLst>
                <a:tab pos="1149350" algn="l"/>
                <a:tab pos="1204913" algn="l"/>
              </a:tabLst>
            </a:pPr>
            <a:r>
              <a:rPr lang="en-US" sz="1800" smtClean="0"/>
              <a:t>• Translate: text → text</a:t>
            </a:r>
          </a:p>
          <a:p>
            <a:pPr marL="858838" indent="-166688">
              <a:buFontTx/>
              <a:buNone/>
              <a:tabLst>
                <a:tab pos="1149350" algn="l"/>
                <a:tab pos="1204913" algn="l"/>
              </a:tabLst>
            </a:pPr>
            <a:r>
              <a:rPr lang="en-US" sz="1800" smtClean="0"/>
              <a:t>• PastTense: text → text</a:t>
            </a:r>
          </a:p>
          <a:p>
            <a:pPr marL="858838" indent="-166688">
              <a:tabLst>
                <a:tab pos="1149350" algn="l"/>
                <a:tab pos="1204913" algn="l"/>
              </a:tabLst>
            </a:pPr>
            <a:endParaRPr lang="en-US" sz="1800" smtClean="0"/>
          </a:p>
          <a:p>
            <a:pPr marL="858838" indent="-166688">
              <a:tabLst>
                <a:tab pos="1149350" algn="l"/>
                <a:tab pos="1204913" algn="l"/>
              </a:tabLst>
            </a:pPr>
            <a:r>
              <a:rPr lang="en-US" sz="1800" smtClean="0"/>
              <a:t>ToBlackWhite: image → image</a:t>
            </a:r>
          </a:p>
          <a:p>
            <a:pPr marL="858838" indent="-166688">
              <a:buFontTx/>
              <a:buNone/>
              <a:tabLst>
                <a:tab pos="1149350" algn="l"/>
                <a:tab pos="1204913" algn="l"/>
              </a:tabLst>
            </a:pPr>
            <a:r>
              <a:rPr lang="en-US" sz="1800" smtClean="0"/>
              <a:t>•  Mirror: image → image</a:t>
            </a:r>
          </a:p>
          <a:p>
            <a:pPr marL="858838" indent="-166688">
              <a:buFontTx/>
              <a:buNone/>
              <a:tabLst>
                <a:tab pos="1149350" algn="l"/>
                <a:tab pos="1204913" algn="l"/>
              </a:tabLst>
            </a:pPr>
            <a:r>
              <a:rPr lang="de-DE" sz="1800" smtClean="0"/>
              <a:t>•  Transform: (pixel→pixel) x image → image</a:t>
            </a:r>
          </a:p>
          <a:p>
            <a:pPr marL="858838" indent="-166688">
              <a:buFontTx/>
              <a:buNone/>
              <a:tabLst>
                <a:tab pos="1149350" algn="l"/>
                <a:tab pos="1204913" algn="l"/>
              </a:tabLst>
            </a:pPr>
            <a:endParaRPr lang="de-DE" sz="1800" smtClean="0"/>
          </a:p>
          <a:p>
            <a:pPr marL="858838" indent="-166688">
              <a:tabLst>
                <a:tab pos="1149350" algn="l"/>
                <a:tab pos="1204913" algn="l"/>
              </a:tabLst>
            </a:pPr>
            <a:r>
              <a:rPr lang="en-US" sz="1800" smtClean="0"/>
              <a:t>Compile: sourceCode → byteCode</a:t>
            </a:r>
          </a:p>
          <a:p>
            <a:pPr marL="858838" indent="-166688">
              <a:buFontTx/>
              <a:buNone/>
              <a:tabLst>
                <a:tab pos="1149350" algn="l"/>
                <a:tab pos="1204913" algn="l"/>
              </a:tabLst>
            </a:pPr>
            <a:r>
              <a:rPr lang="en-US" sz="1800" smtClean="0"/>
              <a:t>• Compile = Parse ○Transform ○Optimize</a:t>
            </a:r>
          </a:p>
          <a:p>
            <a:pPr marL="858838" indent="-166688">
              <a:buFontTx/>
              <a:buNone/>
              <a:tabLst>
                <a:tab pos="1149350" algn="l"/>
                <a:tab pos="1204913" algn="l"/>
              </a:tabLst>
            </a:pPr>
            <a:endParaRPr lang="en-US" sz="1800" smtClean="0"/>
          </a:p>
        </p:txBody>
      </p:sp>
      <p:sp>
        <p:nvSpPr>
          <p:cNvPr id="5" name="TextBox 4"/>
          <p:cNvSpPr txBox="1"/>
          <p:nvPr/>
        </p:nvSpPr>
        <p:spPr bwMode="auto">
          <a:xfrm>
            <a:off x="762000" y="1752600"/>
            <a:ext cx="6324600" cy="36988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en-US" b="1">
                <a:latin typeface="AcadNusx" pitchFamily="2" charset="0"/>
              </a:rPr>
              <a:t>maTematika</a:t>
            </a:r>
          </a:p>
        </p:txBody>
      </p:sp>
      <p:sp>
        <p:nvSpPr>
          <p:cNvPr id="6" name="TextBox 5"/>
          <p:cNvSpPr txBox="1"/>
          <p:nvPr/>
        </p:nvSpPr>
        <p:spPr bwMode="auto">
          <a:xfrm>
            <a:off x="762000" y="2438400"/>
            <a:ext cx="6324600" cy="36988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en-US" b="1">
                <a:latin typeface="AcadNusx" pitchFamily="2" charset="0"/>
              </a:rPr>
              <a:t>krestiki-noliki</a:t>
            </a:r>
          </a:p>
        </p:txBody>
      </p:sp>
      <p:sp>
        <p:nvSpPr>
          <p:cNvPr id="7" name="TextBox 6"/>
          <p:cNvSpPr txBox="1"/>
          <p:nvPr/>
        </p:nvSpPr>
        <p:spPr bwMode="auto">
          <a:xfrm>
            <a:off x="762000" y="3124200"/>
            <a:ext cx="6324600" cy="36988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en-US" b="1">
                <a:latin typeface="AcadNusx" pitchFamily="2" charset="0"/>
              </a:rPr>
              <a:t>teqstis damuSaveba</a:t>
            </a:r>
          </a:p>
        </p:txBody>
      </p:sp>
      <p:sp>
        <p:nvSpPr>
          <p:cNvPr id="8" name="TextBox 7"/>
          <p:cNvSpPr txBox="1"/>
          <p:nvPr/>
        </p:nvSpPr>
        <p:spPr bwMode="auto">
          <a:xfrm>
            <a:off x="762000" y="4114800"/>
            <a:ext cx="6324600" cy="36988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en-US" b="1">
                <a:latin typeface="AcadNusx" pitchFamily="2" charset="0"/>
              </a:rPr>
              <a:t>gamosaxulebis damuSaveba</a:t>
            </a:r>
          </a:p>
        </p:txBody>
      </p:sp>
      <p:sp>
        <p:nvSpPr>
          <p:cNvPr id="9" name="TextBox 8"/>
          <p:cNvSpPr txBox="1"/>
          <p:nvPr/>
        </p:nvSpPr>
        <p:spPr bwMode="auto">
          <a:xfrm>
            <a:off x="838200" y="5410200"/>
            <a:ext cx="6324600" cy="369888"/>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en-US" b="1">
                <a:latin typeface="AcadNusx" pitchFamily="2" charset="0"/>
              </a:rPr>
              <a:t>kompilatori</a:t>
            </a:r>
          </a:p>
        </p:txBody>
      </p:sp>
      <p:sp>
        <p:nvSpPr>
          <p:cNvPr id="19465" name="Slide Number Placeholder 10"/>
          <p:cNvSpPr>
            <a:spLocks noGrp="1"/>
          </p:cNvSpPr>
          <p:nvPr>
            <p:ph type="sldNum" sz="quarter" idx="12"/>
          </p:nvPr>
        </p:nvSpPr>
        <p:spPr>
          <a:noFill/>
        </p:spPr>
        <p:txBody>
          <a:bodyPr/>
          <a:lstStyle/>
          <a:p>
            <a:fld id="{6789F981-2283-4234-A990-832C5E9D212D}" type="slidenum">
              <a:rPr lang="ru-RU" smtClean="0"/>
              <a:pPr/>
              <a:t>17</a:t>
            </a:fld>
            <a:endParaRPr lang="ru-RU"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6870700" cy="990600"/>
          </a:xfrm>
        </p:spPr>
        <p:txBody>
          <a:bodyPr/>
          <a:lstStyle/>
          <a:p>
            <a:r>
              <a:rPr lang="en-US" sz="2800" smtClean="0">
                <a:latin typeface="AcadNusx" pitchFamily="2" charset="0"/>
              </a:rPr>
              <a:t/>
            </a:r>
            <a:br>
              <a:rPr lang="en-US" sz="2800" smtClean="0">
                <a:latin typeface="AcadNusx" pitchFamily="2" charset="0"/>
              </a:rPr>
            </a:br>
            <a:r>
              <a:rPr lang="en-US" sz="2800" smtClean="0">
                <a:latin typeface="AcadNusx" pitchFamily="2" charset="0"/>
              </a:rPr>
              <a:t>programirebis paradigmebi: xerxebi, saSualebebi, azrovneba</a:t>
            </a:r>
          </a:p>
        </p:txBody>
      </p:sp>
      <p:sp>
        <p:nvSpPr>
          <p:cNvPr id="20483" name="Content Placeholder 9"/>
          <p:cNvSpPr>
            <a:spLocks noGrp="1"/>
          </p:cNvSpPr>
          <p:nvPr>
            <p:ph idx="1"/>
          </p:nvPr>
        </p:nvSpPr>
        <p:spPr>
          <a:xfrm>
            <a:off x="685800" y="1371600"/>
            <a:ext cx="7696200" cy="5029200"/>
          </a:xfrm>
        </p:spPr>
        <p:txBody>
          <a:bodyPr/>
          <a:lstStyle/>
          <a:p>
            <a:pPr>
              <a:buFontTx/>
              <a:buNone/>
            </a:pPr>
            <a:endParaRPr lang="en-US" smtClean="0"/>
          </a:p>
        </p:txBody>
      </p:sp>
      <p:sp>
        <p:nvSpPr>
          <p:cNvPr id="11" name="Rectangle 10"/>
          <p:cNvSpPr/>
          <p:nvPr/>
        </p:nvSpPr>
        <p:spPr>
          <a:xfrm>
            <a:off x="1066800" y="1676400"/>
            <a:ext cx="7162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a:solidFill>
                  <a:schemeClr val="tx1"/>
                </a:solidFill>
                <a:latin typeface="AcadNusx" pitchFamily="2" charset="0"/>
              </a:rPr>
              <a:t>		</a:t>
            </a:r>
            <a:r>
              <a:rPr lang="en-US" sz="2000" b="1">
                <a:solidFill>
                  <a:schemeClr val="tx1"/>
                </a:solidFill>
                <a:latin typeface="AcadMtavr" pitchFamily="2" charset="0"/>
              </a:rPr>
              <a:t>imperatiuli (algoriTmuli)</a:t>
            </a:r>
          </a:p>
          <a:p>
            <a:pPr algn="ctr">
              <a:defRPr/>
            </a:pPr>
            <a:r>
              <a:rPr lang="en-US" sz="1600">
                <a:solidFill>
                  <a:schemeClr val="tx1"/>
                </a:solidFill>
                <a:latin typeface="AcadNusx" pitchFamily="2" charset="0"/>
              </a:rPr>
              <a:t>           tiuringis manqana, fon-neimanis manqana</a:t>
            </a:r>
          </a:p>
          <a:p>
            <a:pPr>
              <a:defRPr/>
            </a:pPr>
            <a:r>
              <a:rPr lang="en-US" sz="1600">
                <a:solidFill>
                  <a:schemeClr val="tx1"/>
                </a:solidFill>
                <a:latin typeface="+mj-lt"/>
              </a:rPr>
              <a:t>		Pascal, C </a:t>
            </a:r>
            <a:r>
              <a:rPr lang="en-US" sz="1600">
                <a:solidFill>
                  <a:schemeClr val="tx1"/>
                </a:solidFill>
                <a:latin typeface="AcadNusx" pitchFamily="2" charset="0"/>
              </a:rPr>
              <a:t>da a.S.</a:t>
            </a:r>
          </a:p>
        </p:txBody>
      </p:sp>
      <p:sp>
        <p:nvSpPr>
          <p:cNvPr id="13" name="Rectangle 12"/>
          <p:cNvSpPr/>
          <p:nvPr/>
        </p:nvSpPr>
        <p:spPr>
          <a:xfrm>
            <a:off x="1143000" y="2895600"/>
            <a:ext cx="7162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b="1">
              <a:solidFill>
                <a:schemeClr val="tx1"/>
              </a:solidFill>
              <a:latin typeface="AcadMtavr" pitchFamily="2" charset="0"/>
            </a:endParaRPr>
          </a:p>
          <a:p>
            <a:pPr algn="ctr">
              <a:defRPr/>
            </a:pPr>
            <a:r>
              <a:rPr lang="en-US" b="1">
                <a:solidFill>
                  <a:schemeClr val="tx1"/>
                </a:solidFill>
                <a:latin typeface="AcadMtavr" pitchFamily="2" charset="0"/>
              </a:rPr>
              <a:t>    aplikatiuri (funqcionaluri)</a:t>
            </a:r>
          </a:p>
          <a:p>
            <a:pPr>
              <a:defRPr/>
            </a:pPr>
            <a:r>
              <a:rPr lang="el-GR" sz="1600"/>
              <a:t>•</a:t>
            </a:r>
            <a:r>
              <a:rPr lang="en-US" sz="1600"/>
              <a:t>     		</a:t>
            </a:r>
            <a:r>
              <a:rPr lang="el-GR" sz="1600">
                <a:solidFill>
                  <a:schemeClr val="tx1"/>
                </a:solidFill>
              </a:rPr>
              <a:t>λ-</a:t>
            </a:r>
            <a:r>
              <a:rPr lang="en-US" sz="1600">
                <a:solidFill>
                  <a:schemeClr val="tx1"/>
                </a:solidFill>
                <a:latin typeface="AcadNusx" pitchFamily="2" charset="0"/>
              </a:rPr>
              <a:t>gamoTvlebi, rekursiuli funqciebi</a:t>
            </a:r>
          </a:p>
          <a:p>
            <a:pPr>
              <a:defRPr/>
            </a:pPr>
            <a:r>
              <a:rPr lang="en-US" sz="1600"/>
              <a:t>		</a:t>
            </a:r>
            <a:r>
              <a:rPr lang="en-US" sz="1600">
                <a:solidFill>
                  <a:schemeClr val="tx1"/>
                </a:solidFill>
              </a:rPr>
              <a:t>F#, LISP / Scheme, ML </a:t>
            </a:r>
            <a:r>
              <a:rPr lang="ru-RU" sz="1600">
                <a:solidFill>
                  <a:schemeClr val="tx1"/>
                </a:solidFill>
              </a:rPr>
              <a:t>, </a:t>
            </a:r>
            <a:r>
              <a:rPr lang="en-US" sz="1600">
                <a:solidFill>
                  <a:schemeClr val="tx1"/>
                </a:solidFill>
              </a:rPr>
              <a:t>Haskell</a:t>
            </a:r>
            <a:endParaRPr lang="en-US" sz="1600">
              <a:solidFill>
                <a:schemeClr val="tx1"/>
              </a:solidFill>
              <a:latin typeface="AcadMtavr" pitchFamily="2" charset="0"/>
            </a:endParaRPr>
          </a:p>
          <a:p>
            <a:pPr algn="r">
              <a:defRPr/>
            </a:pPr>
            <a:endParaRPr lang="en-US" b="1">
              <a:solidFill>
                <a:schemeClr val="tx1"/>
              </a:solidFill>
              <a:latin typeface="AcadNusx" pitchFamily="2" charset="0"/>
            </a:endParaRPr>
          </a:p>
        </p:txBody>
      </p:sp>
      <p:sp>
        <p:nvSpPr>
          <p:cNvPr id="14" name="Rectangle 13"/>
          <p:cNvSpPr/>
          <p:nvPr/>
        </p:nvSpPr>
        <p:spPr>
          <a:xfrm>
            <a:off x="1143000" y="3962400"/>
            <a:ext cx="7162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schemeClr val="tx1"/>
              </a:solidFill>
              <a:latin typeface="AcadMtavr" pitchFamily="2" charset="0"/>
            </a:endParaRPr>
          </a:p>
          <a:p>
            <a:pPr algn="ctr">
              <a:defRPr/>
            </a:pPr>
            <a:endParaRPr lang="en-US" b="1">
              <a:solidFill>
                <a:schemeClr val="tx1"/>
              </a:solidFill>
              <a:latin typeface="AcadMtavr" pitchFamily="2" charset="0"/>
            </a:endParaRPr>
          </a:p>
          <a:p>
            <a:pPr algn="ctr">
              <a:defRPr/>
            </a:pPr>
            <a:r>
              <a:rPr lang="en-US" b="1">
                <a:solidFill>
                  <a:schemeClr val="tx1"/>
                </a:solidFill>
                <a:latin typeface="AcadMtavr" pitchFamily="2" charset="0"/>
              </a:rPr>
              <a:t>deklaratiuli (logikuri)</a:t>
            </a:r>
          </a:p>
          <a:p>
            <a:pPr>
              <a:buFont typeface="Arial" pitchFamily="34" charset="0"/>
              <a:buChar char="•"/>
              <a:defRPr/>
            </a:pPr>
            <a:r>
              <a:rPr lang="en-US" sz="1600" b="1">
                <a:solidFill>
                  <a:schemeClr val="tx1"/>
                </a:solidFill>
                <a:latin typeface="AcadMtavr" pitchFamily="2" charset="0"/>
              </a:rPr>
              <a:t>		</a:t>
            </a:r>
            <a:r>
              <a:rPr lang="en-US" sz="1600">
                <a:solidFill>
                  <a:schemeClr val="tx1"/>
                </a:solidFill>
                <a:latin typeface="AcadNusx" pitchFamily="2" charset="0"/>
              </a:rPr>
              <a:t>pirveli rigis predikatebi</a:t>
            </a:r>
          </a:p>
          <a:p>
            <a:pPr>
              <a:buFont typeface="Arial" pitchFamily="34" charset="0"/>
              <a:buChar char="•"/>
              <a:defRPr/>
            </a:pPr>
            <a:r>
              <a:rPr lang="en-US" sz="1600">
                <a:solidFill>
                  <a:schemeClr val="tx1"/>
                </a:solidFill>
                <a:latin typeface="AcadNusx" pitchFamily="2" charset="0"/>
              </a:rPr>
              <a:t>		</a:t>
            </a:r>
            <a:r>
              <a:rPr lang="en-US" sz="1600">
                <a:solidFill>
                  <a:schemeClr val="tx1"/>
                </a:solidFill>
              </a:rPr>
              <a:t>Prolog, ... </a:t>
            </a:r>
            <a:endParaRPr lang="en-US" sz="1600">
              <a:solidFill>
                <a:schemeClr val="tx1"/>
              </a:solidFill>
              <a:latin typeface="AcadNusx" pitchFamily="2" charset="0"/>
            </a:endParaRPr>
          </a:p>
          <a:p>
            <a:pPr algn="ctr">
              <a:defRPr/>
            </a:pPr>
            <a:endParaRPr lang="en-US" b="1">
              <a:solidFill>
                <a:schemeClr val="tx1"/>
              </a:solidFill>
              <a:latin typeface="AcadMtavr" pitchFamily="2" charset="0"/>
            </a:endParaRPr>
          </a:p>
          <a:p>
            <a:pPr algn="ctr">
              <a:defRPr/>
            </a:pPr>
            <a:endParaRPr lang="en-US" b="1">
              <a:solidFill>
                <a:schemeClr val="tx1"/>
              </a:solidFill>
              <a:latin typeface="AcadNusx" pitchFamily="2" charset="0"/>
            </a:endParaRPr>
          </a:p>
        </p:txBody>
      </p:sp>
      <p:sp>
        <p:nvSpPr>
          <p:cNvPr id="16" name="Rectangle 15"/>
          <p:cNvSpPr/>
          <p:nvPr/>
        </p:nvSpPr>
        <p:spPr>
          <a:xfrm>
            <a:off x="1371600" y="5029200"/>
            <a:ext cx="3200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52388" algn="ctr">
              <a:defRPr/>
            </a:pPr>
            <a:r>
              <a:rPr lang="en-US" b="1">
                <a:solidFill>
                  <a:schemeClr val="tx1"/>
                </a:solidFill>
                <a:latin typeface="AcadMtavr" pitchFamily="2" charset="0"/>
              </a:rPr>
              <a:t>situaciuri (produqciuri)</a:t>
            </a:r>
          </a:p>
          <a:p>
            <a:pPr marL="342900" indent="-52388">
              <a:defRPr/>
            </a:pPr>
            <a:r>
              <a:rPr lang="en-US" sz="1600">
                <a:solidFill>
                  <a:schemeClr val="tx1"/>
                </a:solidFill>
                <a:latin typeface="AcadNusx" pitchFamily="2" charset="0"/>
              </a:rPr>
              <a:t> markovis normaluri algoriTmebi</a:t>
            </a:r>
          </a:p>
          <a:p>
            <a:pPr marL="342900" indent="-52388">
              <a:defRPr/>
            </a:pPr>
            <a:r>
              <a:rPr lang="en-US" sz="1600">
                <a:solidFill>
                  <a:schemeClr val="tx1"/>
                </a:solidFill>
                <a:latin typeface="+mj-lt"/>
              </a:rPr>
              <a:t> </a:t>
            </a:r>
            <a:r>
              <a:rPr lang="en-US">
                <a:solidFill>
                  <a:schemeClr val="tx1"/>
                </a:solidFill>
                <a:latin typeface="+mj-lt"/>
              </a:rPr>
              <a:t>Pefal</a:t>
            </a:r>
            <a:endParaRPr lang="en-US">
              <a:solidFill>
                <a:schemeClr val="tx1"/>
              </a:solidFill>
              <a:latin typeface="AcadNusx" pitchFamily="2" charset="0"/>
            </a:endParaRPr>
          </a:p>
        </p:txBody>
      </p:sp>
      <p:sp>
        <p:nvSpPr>
          <p:cNvPr id="17" name="Rectangle 16"/>
          <p:cNvSpPr/>
          <p:nvPr/>
        </p:nvSpPr>
        <p:spPr>
          <a:xfrm>
            <a:off x="4800600" y="5029200"/>
            <a:ext cx="3581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latin typeface="AcadMtavr" pitchFamily="2" charset="0"/>
              </a:rPr>
              <a:t>obieturi, komponenturi, mravalgenturi</a:t>
            </a:r>
          </a:p>
          <a:p>
            <a:pPr>
              <a:defRPr/>
            </a:pPr>
            <a:r>
              <a:rPr lang="en-US" sz="1600">
                <a:solidFill>
                  <a:schemeClr val="tx1"/>
                </a:solidFill>
                <a:latin typeface="AcadNusx" pitchFamily="2" charset="0"/>
              </a:rPr>
              <a:t>sinergetika,  rTuli sistemebis Teoria</a:t>
            </a:r>
          </a:p>
        </p:txBody>
      </p:sp>
      <p:pic>
        <p:nvPicPr>
          <p:cNvPr id="20489" name="Picture 7"/>
          <p:cNvPicPr>
            <a:picLocks noChangeAspect="1" noChangeArrowheads="1"/>
          </p:cNvPicPr>
          <p:nvPr/>
        </p:nvPicPr>
        <p:blipFill>
          <a:blip r:embed="rId2" cstate="print"/>
          <a:srcRect/>
          <a:stretch>
            <a:fillRect/>
          </a:stretch>
        </p:blipFill>
        <p:spPr bwMode="auto">
          <a:xfrm>
            <a:off x="1143000" y="1676400"/>
            <a:ext cx="1495425" cy="923925"/>
          </a:xfrm>
          <a:prstGeom prst="rect">
            <a:avLst/>
          </a:prstGeom>
          <a:noFill/>
          <a:ln w="9525">
            <a:noFill/>
            <a:miter lim="800000"/>
            <a:headEnd/>
            <a:tailEnd/>
          </a:ln>
        </p:spPr>
      </p:pic>
      <p:pic>
        <p:nvPicPr>
          <p:cNvPr id="20490" name="Picture 8"/>
          <p:cNvPicPr>
            <a:picLocks noChangeAspect="1" noChangeArrowheads="1"/>
          </p:cNvPicPr>
          <p:nvPr/>
        </p:nvPicPr>
        <p:blipFill>
          <a:blip r:embed="rId3" cstate="print"/>
          <a:srcRect/>
          <a:stretch>
            <a:fillRect/>
          </a:stretch>
        </p:blipFill>
        <p:spPr bwMode="auto">
          <a:xfrm>
            <a:off x="1295400" y="2971800"/>
            <a:ext cx="1419225" cy="819150"/>
          </a:xfrm>
          <a:prstGeom prst="rect">
            <a:avLst/>
          </a:prstGeom>
          <a:noFill/>
          <a:ln w="9525">
            <a:noFill/>
            <a:miter lim="800000"/>
            <a:headEnd/>
            <a:tailEnd/>
          </a:ln>
        </p:spPr>
      </p:pic>
      <p:pic>
        <p:nvPicPr>
          <p:cNvPr id="20491" name="Picture 9"/>
          <p:cNvPicPr>
            <a:picLocks noChangeAspect="1" noChangeArrowheads="1"/>
          </p:cNvPicPr>
          <p:nvPr/>
        </p:nvPicPr>
        <p:blipFill>
          <a:blip r:embed="rId4" cstate="print"/>
          <a:srcRect/>
          <a:stretch>
            <a:fillRect/>
          </a:stretch>
        </p:blipFill>
        <p:spPr bwMode="auto">
          <a:xfrm>
            <a:off x="1219200" y="4038600"/>
            <a:ext cx="1485900" cy="781050"/>
          </a:xfrm>
          <a:prstGeom prst="rect">
            <a:avLst/>
          </a:prstGeom>
          <a:noFill/>
          <a:ln w="9525">
            <a:noFill/>
            <a:miter lim="800000"/>
            <a:headEnd/>
            <a:tailEnd/>
          </a:ln>
        </p:spPr>
      </p:pic>
      <p:sp>
        <p:nvSpPr>
          <p:cNvPr id="20492" name="Slide Number Placeholder 14"/>
          <p:cNvSpPr>
            <a:spLocks noGrp="1"/>
          </p:cNvSpPr>
          <p:nvPr>
            <p:ph type="sldNum" sz="quarter" idx="12"/>
          </p:nvPr>
        </p:nvSpPr>
        <p:spPr>
          <a:noFill/>
        </p:spPr>
        <p:txBody>
          <a:bodyPr/>
          <a:lstStyle/>
          <a:p>
            <a:fld id="{D37D4F31-DB49-4E15-98E7-EAE4945FE4E4}" type="slidenum">
              <a:rPr lang="ru-RU" smtClean="0"/>
              <a:pPr/>
              <a:t>18</a:t>
            </a:fld>
            <a:endParaRPr lang="ru-RU"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152400"/>
            <a:ext cx="6870700" cy="838200"/>
          </a:xfrm>
        </p:spPr>
        <p:txBody>
          <a:bodyPr/>
          <a:lstStyle/>
          <a:p>
            <a:r>
              <a:rPr lang="en-US" sz="3600" smtClean="0">
                <a:latin typeface="AcadNusx" pitchFamily="2" charset="0"/>
              </a:rPr>
              <a:t>enebis semantika</a:t>
            </a:r>
          </a:p>
        </p:txBody>
      </p:sp>
      <p:sp>
        <p:nvSpPr>
          <p:cNvPr id="21507" name="Content Placeholder 2"/>
          <p:cNvSpPr>
            <a:spLocks noGrp="1"/>
          </p:cNvSpPr>
          <p:nvPr>
            <p:ph idx="1"/>
          </p:nvPr>
        </p:nvSpPr>
        <p:spPr>
          <a:xfrm>
            <a:off x="685800" y="1219200"/>
            <a:ext cx="7696200" cy="4267200"/>
          </a:xfrm>
        </p:spPr>
        <p:txBody>
          <a:bodyPr/>
          <a:lstStyle/>
          <a:p>
            <a:pPr>
              <a:buFont typeface="Wingdings" pitchFamily="2" charset="2"/>
              <a:buChar char="q"/>
            </a:pPr>
            <a:r>
              <a:rPr lang="en-US" sz="2400" b="1" smtClean="0">
                <a:latin typeface="AcadNusx" pitchFamily="2" charset="0"/>
              </a:rPr>
              <a:t>imperatiuli enebi</a:t>
            </a:r>
          </a:p>
          <a:p>
            <a:pPr>
              <a:buFont typeface="Wingdings" pitchFamily="2" charset="2"/>
              <a:buChar char="§"/>
            </a:pPr>
            <a:r>
              <a:rPr lang="en-US" sz="2400" smtClean="0">
                <a:latin typeface="AcadNusx" pitchFamily="2" charset="0"/>
              </a:rPr>
              <a:t>operireben  mexsierebis mdgomareobebze. operatorebis Sesruleba. mdgomareobis Secvla</a:t>
            </a:r>
          </a:p>
          <a:p>
            <a:pPr>
              <a:buFont typeface="Wingdings" pitchFamily="2" charset="2"/>
              <a:buChar char="q"/>
            </a:pPr>
            <a:r>
              <a:rPr lang="en-US" sz="2400" b="1" smtClean="0">
                <a:latin typeface="AcadNusx" pitchFamily="2" charset="0"/>
              </a:rPr>
              <a:t>funqcionaluri enebi</a:t>
            </a:r>
            <a:endParaRPr lang="ru-RU" sz="2400" b="1" smtClean="0"/>
          </a:p>
          <a:p>
            <a:pPr>
              <a:buFont typeface="Wingdings" pitchFamily="2" charset="2"/>
              <a:buChar char="§"/>
            </a:pPr>
            <a:r>
              <a:rPr lang="en-US" sz="2400" smtClean="0">
                <a:latin typeface="AcadNusx" pitchFamily="2" charset="0"/>
              </a:rPr>
              <a:t>operireben monacemebze, funqciis gamoyeneba argumentebze, monacemebis Secvla</a:t>
            </a:r>
          </a:p>
          <a:p>
            <a:pPr>
              <a:buFont typeface="Wingdings" pitchFamily="2" charset="2"/>
              <a:buChar char="§"/>
            </a:pPr>
            <a:r>
              <a:rPr lang="en-US" sz="2400" smtClean="0">
                <a:latin typeface="AcadNusx" pitchFamily="2" charset="0"/>
              </a:rPr>
              <a:t>monacemebze orientirebuli midgoma</a:t>
            </a:r>
          </a:p>
          <a:p>
            <a:pPr>
              <a:buFont typeface="Wingdings" pitchFamily="2" charset="2"/>
              <a:buChar char="q"/>
            </a:pPr>
            <a:r>
              <a:rPr lang="en-US" sz="2400" b="1" smtClean="0">
                <a:latin typeface="AcadNusx" pitchFamily="2" charset="0"/>
              </a:rPr>
              <a:t>logikuri enebi</a:t>
            </a:r>
          </a:p>
          <a:p>
            <a:pPr>
              <a:buFont typeface="Wingdings" pitchFamily="2" charset="2"/>
              <a:buChar char="§"/>
            </a:pPr>
            <a:r>
              <a:rPr lang="en-US" sz="2400" smtClean="0">
                <a:latin typeface="AcadNusx" pitchFamily="2" charset="0"/>
              </a:rPr>
              <a:t>operireben amoxsnaTa Ziebis sivrcesTan</a:t>
            </a:r>
            <a:endParaRPr lang="ru-RU" sz="2400" smtClean="0"/>
          </a:p>
        </p:txBody>
      </p:sp>
      <p:sp>
        <p:nvSpPr>
          <p:cNvPr id="21508" name="Slide Number Placeholder 4"/>
          <p:cNvSpPr>
            <a:spLocks noGrp="1"/>
          </p:cNvSpPr>
          <p:nvPr>
            <p:ph type="sldNum" sz="quarter" idx="12"/>
          </p:nvPr>
        </p:nvSpPr>
        <p:spPr>
          <a:noFill/>
        </p:spPr>
        <p:txBody>
          <a:bodyPr/>
          <a:lstStyle/>
          <a:p>
            <a:fld id="{77E5F255-612E-4F5A-8D58-2CCB13EAB022}" type="slidenum">
              <a:rPr lang="ru-RU" smtClean="0"/>
              <a:pPr/>
              <a:t>19</a:t>
            </a:fld>
            <a:endParaRPr lang="ru-RU"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200" smtClean="0">
                <a:latin typeface="LitNusx" pitchFamily="2" charset="0"/>
              </a:rPr>
              <a:t>programirebis romel enebs vicnobT? </a:t>
            </a:r>
            <a:endParaRPr lang="ru-RU" sz="4200" smtClean="0">
              <a:latin typeface="LitNusx" pitchFamily="2" charset="0"/>
            </a:endParaRPr>
          </a:p>
        </p:txBody>
      </p:sp>
      <p:sp>
        <p:nvSpPr>
          <p:cNvPr id="4099" name="Rectangle 3"/>
          <p:cNvSpPr>
            <a:spLocks noGrp="1" noChangeArrowheads="1"/>
          </p:cNvSpPr>
          <p:nvPr>
            <p:ph type="body" idx="1"/>
          </p:nvPr>
        </p:nvSpPr>
        <p:spPr>
          <a:xfrm>
            <a:off x="685800" y="1828800"/>
            <a:ext cx="7772400" cy="4648200"/>
          </a:xfrm>
        </p:spPr>
        <p:txBody>
          <a:bodyPr/>
          <a:lstStyle/>
          <a:p>
            <a:r>
              <a:rPr lang="en-US" smtClean="0"/>
              <a:t>Assembler (x86, …)</a:t>
            </a:r>
          </a:p>
          <a:p>
            <a:r>
              <a:rPr lang="en-US" smtClean="0"/>
              <a:t>C, C++, Java, C# </a:t>
            </a:r>
          </a:p>
          <a:p>
            <a:r>
              <a:rPr lang="en-US" smtClean="0"/>
              <a:t>Pascal</a:t>
            </a:r>
          </a:p>
          <a:p>
            <a:r>
              <a:rPr lang="en-US" smtClean="0"/>
              <a:t>…</a:t>
            </a:r>
          </a:p>
          <a:p>
            <a:r>
              <a:rPr lang="en-US" smtClean="0"/>
              <a:t>Brainfuck?</a:t>
            </a:r>
          </a:p>
          <a:p>
            <a:r>
              <a:rPr lang="en-US" smtClean="0"/>
              <a:t>FORTH?</a:t>
            </a:r>
          </a:p>
          <a:p>
            <a:r>
              <a:rPr lang="en-US" smtClean="0"/>
              <a:t>LISP, FP, ML, Haskell, OCaml, F#, …</a:t>
            </a:r>
            <a:endParaRPr lang="ru-RU" smtClean="0">
              <a:latin typeface="LitNusx" pitchFamily="2" charset="0"/>
            </a:endParaRPr>
          </a:p>
        </p:txBody>
      </p:sp>
      <p:sp>
        <p:nvSpPr>
          <p:cNvPr id="4100" name="Slide Number Placeholder 4"/>
          <p:cNvSpPr>
            <a:spLocks noGrp="1"/>
          </p:cNvSpPr>
          <p:nvPr>
            <p:ph type="sldNum" sz="quarter" idx="12"/>
          </p:nvPr>
        </p:nvSpPr>
        <p:spPr>
          <a:noFill/>
        </p:spPr>
        <p:txBody>
          <a:bodyPr/>
          <a:lstStyle/>
          <a:p>
            <a:fld id="{AA84B568-F557-4794-AD16-024634E5466E}" type="slidenum">
              <a:rPr lang="ru-RU" smtClean="0"/>
              <a:pPr/>
              <a:t>2</a:t>
            </a:fld>
            <a:endParaRPr lang="ru-RU"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027F2A92-C00F-41A8-A40D-BD2A7570574E}" type="slidenum">
              <a:rPr lang="ru-RU" smtClean="0"/>
              <a:pPr/>
              <a:t>20</a:t>
            </a:fld>
            <a:endParaRPr lang="ru-RU" smtClean="0"/>
          </a:p>
        </p:txBody>
      </p:sp>
      <p:sp>
        <p:nvSpPr>
          <p:cNvPr id="22531" name="Content Placeholder 7"/>
          <p:cNvSpPr>
            <a:spLocks noGrp="1"/>
          </p:cNvSpPr>
          <p:nvPr>
            <p:ph idx="1"/>
          </p:nvPr>
        </p:nvSpPr>
        <p:spPr>
          <a:xfrm>
            <a:off x="685800" y="457200"/>
            <a:ext cx="7848600" cy="5029200"/>
          </a:xfrm>
        </p:spPr>
        <p:txBody>
          <a:bodyPr/>
          <a:lstStyle/>
          <a:p>
            <a:endParaRPr lang="en-US" smtClean="0"/>
          </a:p>
        </p:txBody>
      </p:sp>
      <p:pic>
        <p:nvPicPr>
          <p:cNvPr id="22532" name="Picture 3"/>
          <p:cNvPicPr>
            <a:picLocks noChangeAspect="1" noChangeArrowheads="1"/>
          </p:cNvPicPr>
          <p:nvPr/>
        </p:nvPicPr>
        <p:blipFill>
          <a:blip r:embed="rId2" cstate="print"/>
          <a:srcRect/>
          <a:stretch>
            <a:fillRect/>
          </a:stretch>
        </p:blipFill>
        <p:spPr bwMode="auto">
          <a:xfrm>
            <a:off x="533400" y="304800"/>
            <a:ext cx="7381875" cy="5257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152400"/>
            <a:ext cx="6870700" cy="838200"/>
          </a:xfrm>
        </p:spPr>
        <p:txBody>
          <a:bodyPr/>
          <a:lstStyle/>
          <a:p>
            <a:r>
              <a:rPr lang="en-US" sz="3600" smtClean="0">
                <a:latin typeface="AcadNusx" pitchFamily="2" charset="0"/>
              </a:rPr>
              <a:t>multiparadigmuli enebi</a:t>
            </a:r>
          </a:p>
        </p:txBody>
      </p:sp>
      <p:sp>
        <p:nvSpPr>
          <p:cNvPr id="23555" name="Content Placeholder 2"/>
          <p:cNvSpPr>
            <a:spLocks noGrp="1"/>
          </p:cNvSpPr>
          <p:nvPr>
            <p:ph idx="1"/>
          </p:nvPr>
        </p:nvSpPr>
        <p:spPr>
          <a:xfrm>
            <a:off x="685800" y="1143000"/>
            <a:ext cx="7696200" cy="4343400"/>
          </a:xfrm>
        </p:spPr>
        <p:txBody>
          <a:bodyPr/>
          <a:lstStyle/>
          <a:p>
            <a:pPr marL="914400" indent="-401638">
              <a:buFont typeface="Wingdings" pitchFamily="2" charset="2"/>
              <a:buChar char="q"/>
            </a:pPr>
            <a:r>
              <a:rPr lang="en-US" smtClean="0"/>
              <a:t>C# -</a:t>
            </a:r>
            <a:r>
              <a:rPr lang="en-US" smtClean="0">
                <a:latin typeface="AcadNusx" pitchFamily="2" charset="0"/>
              </a:rPr>
              <a:t>imperatiuli</a:t>
            </a:r>
            <a:r>
              <a:rPr lang="ru-RU" smtClean="0"/>
              <a:t> (ОО) + </a:t>
            </a:r>
            <a:r>
              <a:rPr lang="en-US" smtClean="0">
                <a:latin typeface="AcadNusx" pitchFamily="2" charset="0"/>
              </a:rPr>
              <a:t>funcionaluris elementebi</a:t>
            </a:r>
          </a:p>
          <a:p>
            <a:pPr marL="914400" indent="-401638">
              <a:buFont typeface="Wingdings" pitchFamily="2" charset="2"/>
              <a:buChar char="q"/>
            </a:pPr>
            <a:r>
              <a:rPr lang="en-US" smtClean="0"/>
              <a:t>F# -</a:t>
            </a:r>
            <a:r>
              <a:rPr lang="en-US" smtClean="0">
                <a:latin typeface="AcadNusx" pitchFamily="2" charset="0"/>
              </a:rPr>
              <a:t> funcionaluri imperatiulis elementebiT</a:t>
            </a:r>
            <a:r>
              <a:rPr lang="en-US" smtClean="0"/>
              <a:t> </a:t>
            </a:r>
          </a:p>
          <a:p>
            <a:pPr marL="914400" indent="-401638">
              <a:buFont typeface="Wingdings" pitchFamily="2" charset="2"/>
              <a:buChar char="q"/>
            </a:pPr>
            <a:r>
              <a:rPr lang="en-US" smtClean="0"/>
              <a:t>Mercury – </a:t>
            </a:r>
            <a:r>
              <a:rPr lang="en-US" smtClean="0">
                <a:latin typeface="AcadNusx" pitchFamily="2" charset="0"/>
              </a:rPr>
              <a:t>funqcionalur –logikuri</a:t>
            </a:r>
            <a:endParaRPr lang="ru-RU" smtClean="0"/>
          </a:p>
          <a:p>
            <a:pPr marL="914400" indent="-401638">
              <a:buFont typeface="Wingdings" pitchFamily="2" charset="2"/>
              <a:buChar char="q"/>
            </a:pPr>
            <a:r>
              <a:rPr lang="en-US" smtClean="0"/>
              <a:t>Oz</a:t>
            </a:r>
          </a:p>
          <a:p>
            <a:pPr marL="914400" indent="-401638">
              <a:buFont typeface="Wingdings" pitchFamily="2" charset="2"/>
              <a:buChar char="q"/>
            </a:pPr>
            <a:r>
              <a:rPr lang="en-US" smtClean="0"/>
              <a:t>Python</a:t>
            </a:r>
          </a:p>
          <a:p>
            <a:pPr marL="914400" indent="-401638">
              <a:buFont typeface="Wingdings" pitchFamily="2" charset="2"/>
              <a:buChar char="q"/>
            </a:pPr>
            <a:r>
              <a:rPr lang="en-US" smtClean="0"/>
              <a:t>...</a:t>
            </a:r>
          </a:p>
        </p:txBody>
      </p:sp>
      <p:sp>
        <p:nvSpPr>
          <p:cNvPr id="23556" name="Slide Number Placeholder 4"/>
          <p:cNvSpPr>
            <a:spLocks noGrp="1"/>
          </p:cNvSpPr>
          <p:nvPr>
            <p:ph type="sldNum" sz="quarter" idx="12"/>
          </p:nvPr>
        </p:nvSpPr>
        <p:spPr>
          <a:noFill/>
        </p:spPr>
        <p:txBody>
          <a:bodyPr/>
          <a:lstStyle/>
          <a:p>
            <a:fld id="{603A94BB-85BD-4CC7-B7EA-A95467F8D696}" type="slidenum">
              <a:rPr lang="ru-RU" smtClean="0"/>
              <a:pPr/>
              <a:t>21</a:t>
            </a:fld>
            <a:endParaRPr lang="ru-R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685800" y="1905000"/>
            <a:ext cx="7696200" cy="3581400"/>
          </a:xfrm>
        </p:spPr>
        <p:txBody>
          <a:bodyPr/>
          <a:lstStyle/>
          <a:p>
            <a:pPr algn="ctr">
              <a:buFontTx/>
              <a:buNone/>
            </a:pPr>
            <a:r>
              <a:rPr lang="en-US" smtClean="0">
                <a:latin typeface="AcadMtavr" pitchFamily="2" charset="0"/>
              </a:rPr>
              <a:t>ratom aris mniSvnelovani </a:t>
            </a:r>
          </a:p>
          <a:p>
            <a:pPr algn="ctr">
              <a:buFontTx/>
              <a:buNone/>
            </a:pPr>
            <a:r>
              <a:rPr lang="en-US" smtClean="0">
                <a:latin typeface="AcadMtavr" pitchFamily="2" charset="0"/>
              </a:rPr>
              <a:t> funqcionaluri programirebis</a:t>
            </a:r>
          </a:p>
          <a:p>
            <a:pPr algn="ctr">
              <a:buFontTx/>
              <a:buNone/>
            </a:pPr>
            <a:r>
              <a:rPr lang="en-US" smtClean="0">
                <a:latin typeface="AcadMtavr" pitchFamily="2" charset="0"/>
              </a:rPr>
              <a:t> Seswavla?</a:t>
            </a:r>
          </a:p>
        </p:txBody>
      </p:sp>
      <p:sp>
        <p:nvSpPr>
          <p:cNvPr id="24579" name="Slide Number Placeholder 3"/>
          <p:cNvSpPr>
            <a:spLocks noGrp="1"/>
          </p:cNvSpPr>
          <p:nvPr>
            <p:ph type="sldNum" sz="quarter" idx="12"/>
          </p:nvPr>
        </p:nvSpPr>
        <p:spPr>
          <a:noFill/>
        </p:spPr>
        <p:txBody>
          <a:bodyPr/>
          <a:lstStyle/>
          <a:p>
            <a:fld id="{710041CA-0C26-46F6-88E8-D105DC0D7421}" type="slidenum">
              <a:rPr lang="ru-RU" smtClean="0"/>
              <a:pPr/>
              <a:t>22</a:t>
            </a:fld>
            <a:endParaRPr lang="ru-RU"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152400"/>
            <a:ext cx="6870700" cy="1143000"/>
          </a:xfrm>
        </p:spPr>
        <p:txBody>
          <a:bodyPr/>
          <a:lstStyle/>
          <a:p>
            <a:r>
              <a:rPr lang="en-US" sz="3200" smtClean="0">
                <a:latin typeface="AcadNusx" pitchFamily="2" charset="0"/>
              </a:rPr>
              <a:t>programirebis globaluri problemebi</a:t>
            </a:r>
          </a:p>
        </p:txBody>
      </p:sp>
      <p:sp>
        <p:nvSpPr>
          <p:cNvPr id="3" name="Content Placeholder 2"/>
          <p:cNvSpPr>
            <a:spLocks noGrp="1"/>
          </p:cNvSpPr>
          <p:nvPr>
            <p:ph idx="1"/>
          </p:nvPr>
        </p:nvSpPr>
        <p:spPr>
          <a:xfrm>
            <a:off x="685800" y="1447800"/>
            <a:ext cx="8229600" cy="4267200"/>
          </a:xfrm>
        </p:spPr>
        <p:txBody>
          <a:bodyPr/>
          <a:lstStyle/>
          <a:p>
            <a:pPr>
              <a:buFont typeface="Wingdings" pitchFamily="2" charset="2"/>
              <a:buChar char="q"/>
              <a:defRPr/>
            </a:pPr>
            <a:r>
              <a:rPr lang="en-US" sz="2000" b="1" smtClean="0">
                <a:latin typeface="AcadMtavr" pitchFamily="2" charset="0"/>
              </a:rPr>
              <a:t>sirTule</a:t>
            </a:r>
            <a:endParaRPr lang="ru-RU" sz="2000" b="1" smtClean="0"/>
          </a:p>
          <a:p>
            <a:pPr indent="280988">
              <a:buFont typeface="Comic Sans MS" pitchFamily="66" charset="0"/>
              <a:buChar char="―"/>
              <a:defRPr/>
            </a:pPr>
            <a:r>
              <a:rPr lang="en-US" sz="2000" smtClean="0">
                <a:latin typeface="AcadNusx" pitchFamily="2" charset="0"/>
              </a:rPr>
              <a:t>programuli sistemebis sirTuleze gavlenas axdens gare samyaros sirTule</a:t>
            </a:r>
          </a:p>
          <a:p>
            <a:pPr indent="280988">
              <a:buFont typeface="Comic Sans MS" pitchFamily="66" charset="0"/>
              <a:buChar char="―"/>
              <a:defRPr/>
            </a:pPr>
            <a:r>
              <a:rPr lang="ru-RU" sz="2000" smtClean="0"/>
              <a:t> </a:t>
            </a:r>
            <a:r>
              <a:rPr lang="en-US" sz="2000" smtClean="0">
                <a:latin typeface="AcadNusx" pitchFamily="2" charset="0"/>
              </a:rPr>
              <a:t>paralelizmi-paraleluri kodis daweris ucilebloba mkveTrad zrdis sirTules</a:t>
            </a:r>
          </a:p>
          <a:p>
            <a:pPr indent="280988">
              <a:buFont typeface="Comic Sans MS" pitchFamily="66" charset="0"/>
              <a:buChar char="―"/>
              <a:defRPr/>
            </a:pPr>
            <a:r>
              <a:rPr lang="en-US" sz="2000" smtClean="0">
                <a:latin typeface="AcadNusx" pitchFamily="2" charset="0"/>
              </a:rPr>
              <a:t>rTuli sistema </a:t>
            </a:r>
            <a:r>
              <a:rPr lang="ru-RU" sz="2000" smtClean="0"/>
              <a:t>=&gt; </a:t>
            </a:r>
            <a:r>
              <a:rPr lang="en-US" sz="2000" smtClean="0">
                <a:latin typeface="AcadNusx" pitchFamily="2" charset="0"/>
              </a:rPr>
              <a:t>Secdomebi didi raodenobiT, rac mkveTrad zrdis xarisxiani kodis Rirebulebas</a:t>
            </a:r>
          </a:p>
          <a:p>
            <a:pPr indent="3175">
              <a:buFontTx/>
              <a:buNone/>
              <a:defRPr/>
            </a:pPr>
            <a:r>
              <a:rPr lang="ru-RU" sz="2000" smtClean="0"/>
              <a:t>+ </a:t>
            </a:r>
            <a:r>
              <a:rPr lang="en-US" sz="2000" smtClean="0">
                <a:latin typeface="AcadNusx" pitchFamily="2" charset="0"/>
              </a:rPr>
              <a:t>sirTule nawilobriv SeiZleba Semcirdes damuSavebis instrumentebis saSualebiT (mag. maRali donis enebiT)</a:t>
            </a:r>
          </a:p>
          <a:p>
            <a:pPr>
              <a:buFontTx/>
              <a:buNone/>
              <a:defRPr/>
            </a:pPr>
            <a:r>
              <a:rPr lang="ru-RU" sz="2000" smtClean="0"/>
              <a:t> </a:t>
            </a:r>
            <a:r>
              <a:rPr lang="en-US" sz="2000" smtClean="0"/>
              <a:t>         </a:t>
            </a:r>
            <a:r>
              <a:rPr lang="en-US" sz="2000" smtClean="0">
                <a:latin typeface="AcadNusx" pitchFamily="2" charset="0"/>
              </a:rPr>
              <a:t>+ </a:t>
            </a:r>
            <a:r>
              <a:rPr lang="en-US" sz="2000" smtClean="0">
                <a:latin typeface="+mj-lt"/>
              </a:rPr>
              <a:t>Software Factories, Domain-Specific Languages</a:t>
            </a:r>
          </a:p>
          <a:p>
            <a:pPr>
              <a:buFont typeface="Wingdings" pitchFamily="2" charset="2"/>
              <a:buChar char="q"/>
              <a:defRPr/>
            </a:pPr>
            <a:r>
              <a:rPr lang="en-US" sz="2000" b="1" smtClean="0">
                <a:latin typeface="AcadMtavr" pitchFamily="2" charset="0"/>
              </a:rPr>
              <a:t>Ffunqcionaluri programirebis aqtualoba swrafad izrdeba droTa ganmavlobaSi</a:t>
            </a:r>
            <a:endParaRPr lang="en-US" sz="2000" b="1">
              <a:latin typeface="AcadMtavr" pitchFamily="2" charset="0"/>
            </a:endParaRPr>
          </a:p>
        </p:txBody>
      </p:sp>
      <p:sp>
        <p:nvSpPr>
          <p:cNvPr id="25604" name="Slide Number Placeholder 4"/>
          <p:cNvSpPr>
            <a:spLocks noGrp="1"/>
          </p:cNvSpPr>
          <p:nvPr>
            <p:ph type="sldNum" sz="quarter" idx="12"/>
          </p:nvPr>
        </p:nvSpPr>
        <p:spPr>
          <a:noFill/>
        </p:spPr>
        <p:txBody>
          <a:bodyPr/>
          <a:lstStyle/>
          <a:p>
            <a:fld id="{0C0B0C9E-B4C9-4D26-B17B-D197F8C42280}" type="slidenum">
              <a:rPr lang="ru-RU" smtClean="0"/>
              <a:pPr/>
              <a:t>23</a:t>
            </a:fld>
            <a:endParaRPr lang="ru-RU"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152400"/>
            <a:ext cx="6870700" cy="1066800"/>
          </a:xfrm>
        </p:spPr>
        <p:txBody>
          <a:bodyPr/>
          <a:lstStyle/>
          <a:p>
            <a:r>
              <a:rPr lang="en-US" sz="3200" smtClean="0">
                <a:latin typeface="AcadNusx" pitchFamily="2" charset="0"/>
              </a:rPr>
              <a:t>funqcionaluri programireba gvaZlevs pasuxebs:</a:t>
            </a:r>
          </a:p>
        </p:txBody>
      </p:sp>
      <p:sp>
        <p:nvSpPr>
          <p:cNvPr id="26627" name="Content Placeholder 2"/>
          <p:cNvSpPr>
            <a:spLocks noGrp="1"/>
          </p:cNvSpPr>
          <p:nvPr>
            <p:ph idx="1"/>
          </p:nvPr>
        </p:nvSpPr>
        <p:spPr>
          <a:xfrm>
            <a:off x="381000" y="1447800"/>
            <a:ext cx="8610600" cy="4419600"/>
          </a:xfrm>
        </p:spPr>
        <p:txBody>
          <a:bodyPr/>
          <a:lstStyle/>
          <a:p>
            <a:pPr>
              <a:defRPr/>
            </a:pPr>
            <a:r>
              <a:rPr lang="en-US" sz="2400" b="1" smtClean="0">
                <a:latin typeface="AcadNusx" pitchFamily="2" charset="0"/>
              </a:rPr>
              <a:t>kombinirebis saSualebebis </a:t>
            </a:r>
            <a:r>
              <a:rPr lang="en-US" sz="2400" smtClean="0">
                <a:latin typeface="AcadNusx" pitchFamily="2" charset="0"/>
              </a:rPr>
              <a:t>simravle iZleva damatebiT upiratesobas sirTulesTan brZolaSi</a:t>
            </a:r>
          </a:p>
          <a:p>
            <a:pPr marL="914400" indent="-290513">
              <a:tabLst>
                <a:tab pos="858838" algn="l"/>
              </a:tabLst>
              <a:defRPr/>
            </a:pPr>
            <a:r>
              <a:rPr lang="en-US" sz="2000" smtClean="0">
                <a:latin typeface="AcadNusx" pitchFamily="2" charset="0"/>
              </a:rPr>
              <a:t>SesaZlebelia gamoyenebuli iyos rogorc dekompozicia, aseve funqcionaluri abstraqcia </a:t>
            </a:r>
          </a:p>
          <a:p>
            <a:pPr>
              <a:defRPr/>
            </a:pPr>
            <a:r>
              <a:rPr lang="en-US" sz="2400" b="1" smtClean="0">
                <a:latin typeface="AcadNusx" pitchFamily="2" charset="0"/>
              </a:rPr>
              <a:t>gverdiTi efeqtebis </a:t>
            </a:r>
            <a:r>
              <a:rPr lang="en-US" sz="2400" smtClean="0">
                <a:latin typeface="AcadNusx" pitchFamily="2" charset="0"/>
              </a:rPr>
              <a:t>uqonloba mkveTrad amcirebs danaxarjebs testirebasa da gamarTvaze </a:t>
            </a:r>
          </a:p>
          <a:p>
            <a:pPr algn="just">
              <a:defRPr/>
            </a:pPr>
            <a:r>
              <a:rPr lang="en-US" sz="2400" b="1" smtClean="0">
                <a:latin typeface="AcadNusx" pitchFamily="2" charset="0"/>
              </a:rPr>
              <a:t>deklaratiul stils </a:t>
            </a:r>
            <a:r>
              <a:rPr lang="en-US" sz="2400" smtClean="0">
                <a:latin typeface="AcadNusx" pitchFamily="2" charset="0"/>
              </a:rPr>
              <a:t>gadaaqvs kompilatorze amoxsnaTa mniSvnelovani nawili</a:t>
            </a:r>
          </a:p>
          <a:p>
            <a:pPr algn="just">
              <a:defRPr/>
            </a:pPr>
            <a:r>
              <a:rPr lang="en-US" sz="2400" smtClean="0">
                <a:latin typeface="AcadNusx" pitchFamily="2" charset="0"/>
              </a:rPr>
              <a:t>funcionaluri kodi cxadad aRwers monacemebs Soris damokidebulebas, amitom advilad paraleldeba. </a:t>
            </a:r>
          </a:p>
          <a:p>
            <a:pPr algn="just">
              <a:defRPr/>
            </a:pPr>
            <a:endParaRPr lang="en-US" sz="2400" smtClean="0">
              <a:latin typeface="AcadNusx" pitchFamily="2" charset="0"/>
            </a:endParaRPr>
          </a:p>
          <a:p>
            <a:pPr algn="just">
              <a:defRPr/>
            </a:pPr>
            <a:endParaRPr lang="ru-RU" sz="2800" smtClean="0"/>
          </a:p>
        </p:txBody>
      </p:sp>
      <p:sp>
        <p:nvSpPr>
          <p:cNvPr id="26628" name="Slide Number Placeholder 4"/>
          <p:cNvSpPr>
            <a:spLocks noGrp="1"/>
          </p:cNvSpPr>
          <p:nvPr>
            <p:ph type="sldNum" sz="quarter" idx="12"/>
          </p:nvPr>
        </p:nvSpPr>
        <p:spPr>
          <a:noFill/>
        </p:spPr>
        <p:txBody>
          <a:bodyPr/>
          <a:lstStyle/>
          <a:p>
            <a:fld id="{3FC835D8-A27E-45BD-850E-7C00C375118E}" type="slidenum">
              <a:rPr lang="ru-RU" smtClean="0"/>
              <a:pPr/>
              <a:t>24</a:t>
            </a:fld>
            <a:endParaRPr lang="ru-RU"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152400"/>
            <a:ext cx="6870700" cy="990600"/>
          </a:xfrm>
        </p:spPr>
        <p:txBody>
          <a:bodyPr/>
          <a:lstStyle/>
          <a:p>
            <a:r>
              <a:rPr lang="ka-GE" sz="3600" smtClean="0"/>
              <a:t>სწავლების მიზნები:</a:t>
            </a:r>
            <a:endParaRPr lang="ru-RU" sz="3600"/>
          </a:p>
        </p:txBody>
      </p:sp>
      <p:sp>
        <p:nvSpPr>
          <p:cNvPr id="6" name="Content Placeholder 5"/>
          <p:cNvSpPr>
            <a:spLocks noGrp="1"/>
          </p:cNvSpPr>
          <p:nvPr>
            <p:ph idx="1"/>
          </p:nvPr>
        </p:nvSpPr>
        <p:spPr/>
        <p:txBody>
          <a:bodyPr/>
          <a:lstStyle/>
          <a:p>
            <a:pPr>
              <a:buNone/>
            </a:pPr>
            <a:r>
              <a:rPr lang="ka-GE" smtClean="0"/>
              <a:t>"Computer Science Curriculum 2013. Strawman Draft." განხილვისთვის წარმოადგინეს ორგანიზაციებმა: </a:t>
            </a:r>
            <a:endParaRPr lang="en-US" smtClean="0"/>
          </a:p>
          <a:p>
            <a:r>
              <a:rPr lang="ka-GE" smtClean="0"/>
              <a:t>The Joint Task Force on Computing Curricula, </a:t>
            </a:r>
            <a:endParaRPr lang="en-US" smtClean="0"/>
          </a:p>
          <a:p>
            <a:r>
              <a:rPr lang="ka-GE" smtClean="0"/>
              <a:t>Association for Computing Machinery</a:t>
            </a:r>
            <a:endParaRPr lang="en-US" smtClean="0"/>
          </a:p>
          <a:p>
            <a:r>
              <a:rPr lang="ka-GE" smtClean="0"/>
              <a:t>IEEE-Computer Society.  </a:t>
            </a:r>
            <a:endParaRPr lang="ru-RU" smtClean="0"/>
          </a:p>
          <a:p>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143000"/>
          </a:xfrm>
        </p:spPr>
        <p:txBody>
          <a:bodyPr/>
          <a:lstStyle/>
          <a:p>
            <a:r>
              <a:rPr lang="ka-GE" sz="3600" smtClean="0"/>
              <a:t>უწყვეტი განათლების აუცილებლობას</a:t>
            </a:r>
            <a:endParaRPr lang="ru-RU" sz="3600"/>
          </a:p>
        </p:txBody>
      </p:sp>
      <p:sp>
        <p:nvSpPr>
          <p:cNvPr id="3" name="Content Placeholder 2"/>
          <p:cNvSpPr>
            <a:spLocks noGrp="1"/>
          </p:cNvSpPr>
          <p:nvPr>
            <p:ph idx="1"/>
          </p:nvPr>
        </p:nvSpPr>
        <p:spPr>
          <a:xfrm>
            <a:off x="0" y="1295400"/>
            <a:ext cx="8686800" cy="4191000"/>
          </a:xfrm>
        </p:spPr>
        <p:txBody>
          <a:bodyPr/>
          <a:lstStyle/>
          <a:p>
            <a:pPr algn="r">
              <a:buNone/>
            </a:pPr>
            <a:r>
              <a:rPr lang="ka-GE" sz="2400" smtClean="0"/>
              <a:t>“კომპიუტერული მეცნიერებების სტუდენტებს და კურსდამთავრებულებს უნდა ესმოდეთ, რომ კომპ. ტექნიკისა და ტექნოლოგიების </a:t>
            </a:r>
            <a:r>
              <a:rPr lang="ka-GE" sz="2400" i="1" smtClean="0"/>
              <a:t>განვითარება ხდება ძალზე სწრაფად</a:t>
            </a:r>
            <a:r>
              <a:rPr lang="ka-GE" sz="2400" smtClean="0"/>
              <a:t>. </a:t>
            </a:r>
            <a:r>
              <a:rPr lang="ka-GE" sz="2400" b="1" i="1" smtClean="0"/>
              <a:t>მუდმივად იცვლება პროგრამირების კონკრეტული ენები და ტექნოლოგიური პლათფორმები</a:t>
            </a:r>
            <a:r>
              <a:rPr lang="ka-GE" sz="2400" b="1" smtClean="0"/>
              <a:t>.</a:t>
            </a:r>
            <a:r>
              <a:rPr lang="ka-GE" sz="2400" smtClean="0"/>
              <a:t> კურსდამთავრებულებს უნდა ესმოდეთ, რომ უნდა გააგრძელონ სწავლა და მოახდინონ თავისი უნარების ადაპტირება მთელი თავისი კარიერის მანძილზე. </a:t>
            </a:r>
            <a:r>
              <a:rPr lang="ka-GE" sz="2400" b="1" i="1" smtClean="0"/>
              <a:t>რათა განავითარონ სტუდენტებმა  ასეთი შესაძლებლობები, საჭიროა მათ შეისწავლონ პროგრამირების რამდენიმე ენა, ინსტრუმენტარია და ტექნოლოგიები, ასევე  ფუნდამენტური პრინციპები მათი განათლების მთელი პროცესის დროს.”</a:t>
            </a:r>
          </a:p>
          <a:p>
            <a:pPr algn="r">
              <a:buNone/>
            </a:pPr>
            <a:r>
              <a:rPr lang="ka-GE" sz="2400" smtClean="0"/>
              <a:t>(ამონარიდი CS2013–დან)</a:t>
            </a:r>
            <a:r>
              <a:rPr lang="ka-GE" sz="2400" b="1" i="1" smtClean="0"/>
              <a:t> </a:t>
            </a:r>
            <a:endParaRPr lang="ru-RU" sz="2400" b="1"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 y="228600"/>
            <a:ext cx="9067800" cy="1371600"/>
          </a:xfrm>
        </p:spPr>
        <p:txBody>
          <a:bodyPr/>
          <a:lstStyle/>
          <a:p>
            <a:r>
              <a:rPr lang="en-US" sz="3800" smtClean="0"/>
              <a:t>Computer Science Curriculum </a:t>
            </a:r>
            <a:br>
              <a:rPr lang="en-US" sz="3800" smtClean="0"/>
            </a:br>
            <a:r>
              <a:rPr lang="en-US" sz="3800" smtClean="0"/>
              <a:t>2008</a:t>
            </a:r>
          </a:p>
        </p:txBody>
      </p:sp>
      <p:sp>
        <p:nvSpPr>
          <p:cNvPr id="27651" name="Content Placeholder 2"/>
          <p:cNvSpPr>
            <a:spLocks noGrp="1"/>
          </p:cNvSpPr>
          <p:nvPr>
            <p:ph idx="1"/>
          </p:nvPr>
        </p:nvSpPr>
        <p:spPr>
          <a:xfrm>
            <a:off x="533400" y="1676400"/>
            <a:ext cx="8610600" cy="3657600"/>
          </a:xfrm>
        </p:spPr>
        <p:txBody>
          <a:bodyPr/>
          <a:lstStyle/>
          <a:p>
            <a:pPr>
              <a:buFontTx/>
              <a:buNone/>
            </a:pPr>
            <a:r>
              <a:rPr lang="en-US" b="1" smtClean="0"/>
              <a:t>3.2.4 The Programming Languages Issue</a:t>
            </a:r>
          </a:p>
          <a:p>
            <a:pPr>
              <a:buFontTx/>
              <a:buNone/>
            </a:pPr>
            <a:r>
              <a:rPr lang="en-US" sz="2800" smtClean="0"/>
              <a:t>SIGPLAN </a:t>
            </a:r>
            <a:r>
              <a:rPr lang="ru-RU" sz="2800" smtClean="0"/>
              <a:t>(Special Interest Group on Programming Languages) </a:t>
            </a:r>
            <a:r>
              <a:rPr lang="en-US" sz="2800" smtClean="0">
                <a:latin typeface="AcadNusx" pitchFamily="2" charset="0"/>
              </a:rPr>
              <a:t>harvardSi 2008 w. maisi</a:t>
            </a:r>
          </a:p>
          <a:p>
            <a:pPr>
              <a:buFontTx/>
              <a:buNone/>
            </a:pPr>
            <a:endParaRPr lang="en-US" sz="2400" b="1" smtClean="0"/>
          </a:p>
          <a:p>
            <a:pPr>
              <a:buFontTx/>
              <a:buNone/>
            </a:pPr>
            <a:r>
              <a:rPr lang="en-US" sz="2400" b="1" smtClean="0"/>
              <a:t>9.1.5 Exposure to different programming paradigms</a:t>
            </a:r>
          </a:p>
          <a:p>
            <a:pPr>
              <a:buFontTx/>
              <a:buNone/>
            </a:pPr>
            <a:r>
              <a:rPr lang="en-US" sz="2800" smtClean="0"/>
              <a:t>“</a:t>
            </a:r>
            <a:r>
              <a:rPr lang="en-US" sz="2400" smtClean="0"/>
              <a:t>Universities that seek to prepare students for positions in academia, research, and advanced development would be well advised to introduce functional programming so that students can take advantage of the mental discipline that those languages encourage.”</a:t>
            </a:r>
            <a:endParaRPr lang="en-US" sz="2400" smtClean="0">
              <a:latin typeface="AcadNusx" pitchFamily="2" charset="0"/>
            </a:endParaRPr>
          </a:p>
        </p:txBody>
      </p:sp>
      <p:sp>
        <p:nvSpPr>
          <p:cNvPr id="27652" name="Slide Number Placeholder 4"/>
          <p:cNvSpPr>
            <a:spLocks noGrp="1"/>
          </p:cNvSpPr>
          <p:nvPr>
            <p:ph type="sldNum" sz="quarter" idx="12"/>
          </p:nvPr>
        </p:nvSpPr>
        <p:spPr>
          <a:noFill/>
        </p:spPr>
        <p:txBody>
          <a:bodyPr/>
          <a:lstStyle/>
          <a:p>
            <a:fld id="{FBC22827-99FF-44F5-AB12-3911A3BC8A65}" type="slidenum">
              <a:rPr lang="ru-RU" smtClean="0"/>
              <a:pPr/>
              <a:t>27</a:t>
            </a:fld>
            <a:endParaRPr lang="ru-RU"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4"/>
          <p:cNvSpPr>
            <a:spLocks noGrp="1"/>
          </p:cNvSpPr>
          <p:nvPr>
            <p:ph type="title"/>
          </p:nvPr>
        </p:nvSpPr>
        <p:spPr>
          <a:xfrm>
            <a:off x="685800" y="152400"/>
            <a:ext cx="8001000" cy="762000"/>
          </a:xfrm>
        </p:spPr>
        <p:txBody>
          <a:bodyPr/>
          <a:lstStyle/>
          <a:p>
            <a:r>
              <a:rPr lang="en-US" sz="3600" smtClean="0">
                <a:latin typeface="AcadNusx" pitchFamily="2" charset="0"/>
              </a:rPr>
              <a:t>funqcionaluri programireba</a:t>
            </a:r>
          </a:p>
        </p:txBody>
      </p:sp>
      <p:sp>
        <p:nvSpPr>
          <p:cNvPr id="16" name="Content Placeholder 15"/>
          <p:cNvSpPr>
            <a:spLocks noGrp="1"/>
          </p:cNvSpPr>
          <p:nvPr>
            <p:ph idx="1"/>
          </p:nvPr>
        </p:nvSpPr>
        <p:spPr>
          <a:xfrm>
            <a:off x="685800" y="1066800"/>
            <a:ext cx="7696200" cy="5257800"/>
          </a:xfrm>
        </p:spPr>
        <p:txBody>
          <a:bodyPr/>
          <a:lstStyle/>
          <a:p>
            <a:pPr>
              <a:spcBef>
                <a:spcPts val="0"/>
              </a:spcBef>
              <a:defRPr/>
            </a:pPr>
            <a:r>
              <a:rPr lang="en-US" sz="2400" err="1" smtClean="0">
                <a:latin typeface="AcadNusx" pitchFamily="2" charset="0"/>
              </a:rPr>
              <a:t>imperatiuli-tradiciuli</a:t>
            </a:r>
            <a:r>
              <a:rPr lang="en-US" sz="2400" smtClean="0">
                <a:latin typeface="AcadNusx" pitchFamily="2" charset="0"/>
              </a:rPr>
              <a:t> programireba. </a:t>
            </a:r>
            <a:r>
              <a:rPr lang="en-US" sz="2400" err="1" smtClean="0">
                <a:latin typeface="AcadNusx" pitchFamily="2" charset="0"/>
              </a:rPr>
              <a:t>cvladebis</a:t>
            </a:r>
            <a:r>
              <a:rPr lang="en-US" sz="2400" smtClean="0">
                <a:latin typeface="AcadNusx" pitchFamily="2" charset="0"/>
              </a:rPr>
              <a:t> </a:t>
            </a:r>
            <a:r>
              <a:rPr lang="en-US" sz="2400" err="1" smtClean="0">
                <a:latin typeface="AcadNusx" pitchFamily="2" charset="0"/>
              </a:rPr>
              <a:t>mniSvnelobebis</a:t>
            </a:r>
            <a:r>
              <a:rPr lang="en-US" sz="2400" smtClean="0">
                <a:latin typeface="AcadNusx" pitchFamily="2" charset="0"/>
              </a:rPr>
              <a:t> </a:t>
            </a:r>
            <a:r>
              <a:rPr lang="en-US" sz="2400" err="1" smtClean="0">
                <a:latin typeface="AcadNusx" pitchFamily="2" charset="0"/>
              </a:rPr>
              <a:t>erTobliobas</a:t>
            </a:r>
            <a:r>
              <a:rPr lang="en-US" sz="2400" smtClean="0">
                <a:latin typeface="AcadNusx" pitchFamily="2" charset="0"/>
              </a:rPr>
              <a:t> </a:t>
            </a:r>
            <a:r>
              <a:rPr lang="en-US" sz="2400" err="1" smtClean="0">
                <a:latin typeface="AcadNusx" pitchFamily="2" charset="0"/>
              </a:rPr>
              <a:t>mdgomareoba</a:t>
            </a:r>
            <a:r>
              <a:rPr lang="en-US" sz="2400" smtClean="0">
                <a:latin typeface="AcadNusx" pitchFamily="2" charset="0"/>
              </a:rPr>
              <a:t> </a:t>
            </a:r>
            <a:r>
              <a:rPr lang="en-US" sz="2400" err="1" smtClean="0">
                <a:latin typeface="AcadNusx" pitchFamily="2" charset="0"/>
              </a:rPr>
              <a:t>ewodeba</a:t>
            </a:r>
            <a:r>
              <a:rPr lang="en-US" sz="2400" smtClean="0">
                <a:latin typeface="AcadNusx" pitchFamily="2" charset="0"/>
              </a:rPr>
              <a:t>. </a:t>
            </a:r>
          </a:p>
          <a:p>
            <a:pPr>
              <a:spcBef>
                <a:spcPts val="0"/>
              </a:spcBef>
              <a:buFontTx/>
              <a:buNone/>
              <a:defRPr/>
            </a:pPr>
            <a:r>
              <a:rPr lang="en-US" sz="2400" smtClean="0"/>
              <a:t>    σ = σ</a:t>
            </a:r>
            <a:r>
              <a:rPr lang="en-US" sz="2400" baseline="-25000" smtClean="0"/>
              <a:t>0</a:t>
            </a:r>
            <a:r>
              <a:rPr lang="en-US" sz="2400" smtClean="0">
                <a:sym typeface="Symbol"/>
              </a:rPr>
              <a:t></a:t>
            </a:r>
            <a:r>
              <a:rPr lang="en-US" sz="2400" smtClean="0"/>
              <a:t> σ </a:t>
            </a:r>
            <a:r>
              <a:rPr lang="en-US" sz="2400" baseline="-25000" smtClean="0"/>
              <a:t>1</a:t>
            </a:r>
            <a:r>
              <a:rPr lang="en-US" sz="2400" smtClean="0">
                <a:sym typeface="Symbol"/>
              </a:rPr>
              <a:t></a:t>
            </a:r>
            <a:r>
              <a:rPr lang="en-US" sz="2400" smtClean="0"/>
              <a:t> σ </a:t>
            </a:r>
            <a:r>
              <a:rPr lang="en-US" sz="2400" baseline="-25000" smtClean="0"/>
              <a:t>2</a:t>
            </a:r>
            <a:r>
              <a:rPr lang="en-US" sz="2400" smtClean="0">
                <a:sym typeface="Symbol"/>
              </a:rPr>
              <a:t></a:t>
            </a:r>
            <a:r>
              <a:rPr lang="en-US" sz="2400" smtClean="0"/>
              <a:t>. . .</a:t>
            </a:r>
            <a:r>
              <a:rPr lang="en-US" sz="2400" smtClean="0">
                <a:sym typeface="Symbol"/>
              </a:rPr>
              <a:t></a:t>
            </a:r>
            <a:r>
              <a:rPr lang="en-US" sz="2400" smtClean="0"/>
              <a:t> </a:t>
            </a:r>
            <a:r>
              <a:rPr lang="en-US" sz="2400" err="1" smtClean="0"/>
              <a:t>σ</a:t>
            </a:r>
            <a:r>
              <a:rPr lang="en-US" sz="2400" baseline="-25000" err="1" smtClean="0"/>
              <a:t>n</a:t>
            </a:r>
            <a:r>
              <a:rPr lang="en-US" sz="2400" baseline="-25000" smtClean="0"/>
              <a:t> </a:t>
            </a:r>
            <a:r>
              <a:rPr lang="en-US" sz="2400" smtClean="0"/>
              <a:t>= σ</a:t>
            </a:r>
            <a:r>
              <a:rPr lang="en-US" sz="2400" baseline="30000" smtClean="0"/>
              <a:t>/</a:t>
            </a:r>
            <a:endParaRPr lang="en-US" sz="2400" smtClean="0"/>
          </a:p>
          <a:p>
            <a:pPr>
              <a:defRPr/>
            </a:pPr>
            <a:r>
              <a:rPr lang="en-US" sz="2400" err="1" smtClean="0">
                <a:latin typeface="AcadNusx" pitchFamily="2" charset="0"/>
              </a:rPr>
              <a:t>programirebis</a:t>
            </a:r>
            <a:r>
              <a:rPr lang="en-US" sz="2400" smtClean="0">
                <a:latin typeface="AcadNusx" pitchFamily="2" charset="0"/>
              </a:rPr>
              <a:t> </a:t>
            </a:r>
            <a:r>
              <a:rPr lang="en-US" sz="2400" err="1" smtClean="0">
                <a:latin typeface="AcadNusx" pitchFamily="2" charset="0"/>
              </a:rPr>
              <a:t>paradigma</a:t>
            </a:r>
            <a:r>
              <a:rPr lang="en-US" sz="2400" smtClean="0">
                <a:latin typeface="AcadNusx" pitchFamily="2" charset="0"/>
              </a:rPr>
              <a:t>, </a:t>
            </a:r>
            <a:r>
              <a:rPr lang="en-US" sz="2400" err="1" smtClean="0">
                <a:latin typeface="AcadNusx" pitchFamily="2" charset="0"/>
              </a:rPr>
              <a:t>romelic</a:t>
            </a:r>
            <a:r>
              <a:rPr lang="en-US" sz="2400" smtClean="0">
                <a:latin typeface="AcadNusx" pitchFamily="2" charset="0"/>
              </a:rPr>
              <a:t> </a:t>
            </a:r>
            <a:r>
              <a:rPr lang="en-US" sz="2400" err="1" smtClean="0">
                <a:latin typeface="AcadNusx" pitchFamily="2" charset="0"/>
              </a:rPr>
              <a:t>ganixilavs</a:t>
            </a:r>
            <a:r>
              <a:rPr lang="en-US" sz="2400" smtClean="0">
                <a:latin typeface="AcadNusx" pitchFamily="2" charset="0"/>
              </a:rPr>
              <a:t> </a:t>
            </a:r>
            <a:r>
              <a:rPr lang="en-US" sz="2400" err="1" smtClean="0">
                <a:latin typeface="AcadNusx" pitchFamily="2" charset="0"/>
              </a:rPr>
              <a:t>programis</a:t>
            </a:r>
            <a:r>
              <a:rPr lang="en-US" sz="2400" smtClean="0">
                <a:latin typeface="AcadNusx" pitchFamily="2" charset="0"/>
              </a:rPr>
              <a:t> </a:t>
            </a:r>
            <a:r>
              <a:rPr lang="en-US" sz="2400" err="1" smtClean="0">
                <a:latin typeface="AcadNusx" pitchFamily="2" charset="0"/>
              </a:rPr>
              <a:t>Sesrulebas</a:t>
            </a:r>
            <a:r>
              <a:rPr lang="en-US" sz="2400" smtClean="0">
                <a:latin typeface="AcadNusx" pitchFamily="2" charset="0"/>
              </a:rPr>
              <a:t> </a:t>
            </a:r>
            <a:r>
              <a:rPr lang="en-US" sz="2400" err="1" smtClean="0">
                <a:latin typeface="AcadNusx" pitchFamily="2" charset="0"/>
              </a:rPr>
              <a:t>rogorc</a:t>
            </a:r>
            <a:r>
              <a:rPr lang="en-US" sz="2400" smtClean="0">
                <a:latin typeface="AcadNusx" pitchFamily="2" charset="0"/>
              </a:rPr>
              <a:t> </a:t>
            </a:r>
            <a:r>
              <a:rPr lang="en-US" sz="2400" err="1" smtClean="0">
                <a:latin typeface="AcadNusx" pitchFamily="2" charset="0"/>
              </a:rPr>
              <a:t>maTematikuri</a:t>
            </a:r>
            <a:r>
              <a:rPr lang="en-US" sz="2400" smtClean="0">
                <a:latin typeface="AcadNusx" pitchFamily="2" charset="0"/>
              </a:rPr>
              <a:t> </a:t>
            </a:r>
            <a:r>
              <a:rPr lang="en-US" sz="2400" err="1" smtClean="0">
                <a:latin typeface="AcadNusx" pitchFamily="2" charset="0"/>
              </a:rPr>
              <a:t>funqciebis</a:t>
            </a:r>
            <a:r>
              <a:rPr lang="en-US" sz="2400" smtClean="0">
                <a:latin typeface="AcadNusx" pitchFamily="2" charset="0"/>
              </a:rPr>
              <a:t> </a:t>
            </a:r>
            <a:r>
              <a:rPr lang="en-US" sz="2400" err="1" smtClean="0">
                <a:latin typeface="AcadNusx" pitchFamily="2" charset="0"/>
              </a:rPr>
              <a:t>gamoTvlas</a:t>
            </a:r>
            <a:endParaRPr lang="ru-RU" smtClean="0"/>
          </a:p>
          <a:p>
            <a:pPr lvl="1">
              <a:defRPr/>
            </a:pPr>
            <a:r>
              <a:rPr lang="en-US" sz="1800" err="1" smtClean="0">
                <a:latin typeface="AcadNusx" pitchFamily="2" charset="0"/>
                <a:ea typeface="+mn-ea"/>
              </a:rPr>
              <a:t>monacemebi</a:t>
            </a:r>
            <a:r>
              <a:rPr lang="en-US" sz="1800" smtClean="0">
                <a:latin typeface="AcadNusx" pitchFamily="2" charset="0"/>
                <a:ea typeface="+mn-ea"/>
              </a:rPr>
              <a:t> </a:t>
            </a:r>
            <a:r>
              <a:rPr lang="en-US" sz="1800" err="1" smtClean="0">
                <a:latin typeface="AcadNusx" pitchFamily="2" charset="0"/>
                <a:ea typeface="+mn-ea"/>
              </a:rPr>
              <a:t>ar</a:t>
            </a:r>
            <a:r>
              <a:rPr lang="en-US" sz="1800" smtClean="0">
                <a:latin typeface="AcadNusx" pitchFamily="2" charset="0"/>
                <a:ea typeface="+mn-ea"/>
              </a:rPr>
              <a:t> </a:t>
            </a:r>
            <a:r>
              <a:rPr lang="en-US" sz="1800" err="1" smtClean="0">
                <a:latin typeface="AcadNusx" pitchFamily="2" charset="0"/>
                <a:ea typeface="+mn-ea"/>
              </a:rPr>
              <a:t>icvleba</a:t>
            </a:r>
            <a:r>
              <a:rPr lang="en-US" sz="1800" smtClean="0">
                <a:latin typeface="AcadNusx" pitchFamily="2" charset="0"/>
                <a:ea typeface="+mn-ea"/>
              </a:rPr>
              <a:t>, </a:t>
            </a:r>
            <a:r>
              <a:rPr lang="en-US" sz="1800" err="1" smtClean="0">
                <a:latin typeface="AcadNusx" pitchFamily="2" charset="0"/>
                <a:ea typeface="+mn-ea"/>
              </a:rPr>
              <a:t>mdgomareoba</a:t>
            </a:r>
            <a:r>
              <a:rPr lang="en-US" sz="1800" smtClean="0">
                <a:latin typeface="AcadNusx" pitchFamily="2" charset="0"/>
                <a:ea typeface="+mn-ea"/>
              </a:rPr>
              <a:t> </a:t>
            </a:r>
            <a:r>
              <a:rPr lang="en-US" sz="1800" err="1" smtClean="0">
                <a:latin typeface="AcadNusx" pitchFamily="2" charset="0"/>
                <a:ea typeface="+mn-ea"/>
              </a:rPr>
              <a:t>ar</a:t>
            </a:r>
            <a:r>
              <a:rPr lang="en-US" sz="1800" smtClean="0">
                <a:latin typeface="AcadNusx" pitchFamily="2" charset="0"/>
                <a:ea typeface="+mn-ea"/>
              </a:rPr>
              <a:t> </a:t>
            </a:r>
            <a:r>
              <a:rPr lang="en-US" sz="1800" err="1" smtClean="0">
                <a:latin typeface="AcadNusx" pitchFamily="2" charset="0"/>
                <a:ea typeface="+mn-ea"/>
              </a:rPr>
              <a:t>aris</a:t>
            </a:r>
            <a:endParaRPr lang="ru-RU" sz="1800" smtClean="0">
              <a:ea typeface="+mn-ea"/>
            </a:endParaRPr>
          </a:p>
          <a:p>
            <a:pPr>
              <a:defRPr/>
            </a:pPr>
            <a:r>
              <a:rPr lang="en-US" smtClean="0"/>
              <a:t> </a:t>
            </a:r>
            <a:r>
              <a:rPr lang="en-US" sz="2400" err="1" smtClean="0">
                <a:latin typeface="AcadNusx" pitchFamily="2" charset="0"/>
              </a:rPr>
              <a:t>programirebis</a:t>
            </a:r>
            <a:r>
              <a:rPr lang="en-US" sz="2400" smtClean="0">
                <a:latin typeface="AcadNusx" pitchFamily="2" charset="0"/>
              </a:rPr>
              <a:t> </a:t>
            </a:r>
            <a:r>
              <a:rPr lang="en-US" sz="2400" err="1" smtClean="0">
                <a:latin typeface="AcadNusx" pitchFamily="2" charset="0"/>
              </a:rPr>
              <a:t>stili</a:t>
            </a:r>
            <a:r>
              <a:rPr lang="en-US" sz="2400" smtClean="0">
                <a:latin typeface="AcadNusx" pitchFamily="2" charset="0"/>
              </a:rPr>
              <a:t>, </a:t>
            </a:r>
            <a:r>
              <a:rPr lang="en-US" sz="2400" err="1" smtClean="0">
                <a:latin typeface="AcadNusx" pitchFamily="2" charset="0"/>
              </a:rPr>
              <a:t>romelic</a:t>
            </a:r>
            <a:r>
              <a:rPr lang="en-US" sz="2400" smtClean="0">
                <a:latin typeface="AcadNusx" pitchFamily="2" charset="0"/>
              </a:rPr>
              <a:t> </a:t>
            </a:r>
            <a:r>
              <a:rPr lang="en-US" sz="2400" err="1" smtClean="0">
                <a:latin typeface="AcadNusx" pitchFamily="2" charset="0"/>
              </a:rPr>
              <a:t>saSualebas</a:t>
            </a:r>
            <a:r>
              <a:rPr lang="en-US" sz="2400" smtClean="0">
                <a:latin typeface="AcadNusx" pitchFamily="2" charset="0"/>
              </a:rPr>
              <a:t> </a:t>
            </a:r>
            <a:r>
              <a:rPr lang="en-US" sz="2400" err="1" smtClean="0">
                <a:latin typeface="AcadNusx" pitchFamily="2" charset="0"/>
              </a:rPr>
              <a:t>iZleva</a:t>
            </a:r>
            <a:r>
              <a:rPr lang="en-US" sz="2400" smtClean="0">
                <a:latin typeface="AcadNusx" pitchFamily="2" charset="0"/>
              </a:rPr>
              <a:t> </a:t>
            </a:r>
            <a:r>
              <a:rPr lang="en-US" sz="2400" err="1" smtClean="0">
                <a:latin typeface="AcadNusx" pitchFamily="2" charset="0"/>
              </a:rPr>
              <a:t>programebi</a:t>
            </a:r>
            <a:r>
              <a:rPr lang="en-US" sz="2400" smtClean="0">
                <a:latin typeface="AcadNusx" pitchFamily="2" charset="0"/>
              </a:rPr>
              <a:t> </a:t>
            </a:r>
            <a:r>
              <a:rPr lang="en-US" sz="2400" err="1" smtClean="0">
                <a:latin typeface="AcadNusx" pitchFamily="2" charset="0"/>
              </a:rPr>
              <a:t>daiweros</a:t>
            </a:r>
            <a:r>
              <a:rPr lang="en-US" sz="2400" smtClean="0">
                <a:latin typeface="AcadNusx" pitchFamily="2" charset="0"/>
              </a:rPr>
              <a:t> </a:t>
            </a:r>
            <a:r>
              <a:rPr lang="en-US" sz="2400" err="1" smtClean="0">
                <a:latin typeface="AcadNusx" pitchFamily="2" charset="0"/>
              </a:rPr>
              <a:t>Secdomebis</a:t>
            </a:r>
            <a:r>
              <a:rPr lang="en-US" sz="2400" smtClean="0">
                <a:latin typeface="AcadNusx" pitchFamily="2" charset="0"/>
              </a:rPr>
              <a:t> </a:t>
            </a:r>
            <a:r>
              <a:rPr lang="en-US" sz="2400" err="1" smtClean="0">
                <a:latin typeface="AcadNusx" pitchFamily="2" charset="0"/>
              </a:rPr>
              <a:t>gareSe</a:t>
            </a:r>
            <a:endParaRPr lang="en-US" sz="2400" smtClean="0">
              <a:latin typeface="AcadNusx" pitchFamily="2" charset="0"/>
            </a:endParaRPr>
          </a:p>
          <a:p>
            <a:pPr>
              <a:defRPr/>
            </a:pPr>
            <a:r>
              <a:rPr lang="en-US" sz="2400" err="1" smtClean="0">
                <a:latin typeface="AcadNusx" pitchFamily="2" charset="0"/>
              </a:rPr>
              <a:t>programirebis</a:t>
            </a:r>
            <a:r>
              <a:rPr lang="en-US" sz="2400" smtClean="0">
                <a:latin typeface="AcadNusx" pitchFamily="2" charset="0"/>
              </a:rPr>
              <a:t> </a:t>
            </a:r>
            <a:r>
              <a:rPr lang="en-US" sz="2400" err="1" smtClean="0">
                <a:latin typeface="AcadNusx" pitchFamily="2" charset="0"/>
              </a:rPr>
              <a:t>ena</a:t>
            </a:r>
            <a:r>
              <a:rPr lang="en-US" sz="2400" smtClean="0">
                <a:latin typeface="AcadNusx" pitchFamily="2" charset="0"/>
              </a:rPr>
              <a:t> </a:t>
            </a:r>
            <a:r>
              <a:rPr lang="ru-RU" sz="2400" smtClean="0"/>
              <a:t>F# </a:t>
            </a:r>
            <a:r>
              <a:rPr lang="en-US" sz="2400" smtClean="0"/>
              <a:t>-12 </a:t>
            </a:r>
            <a:r>
              <a:rPr lang="en-US" sz="2400" err="1" smtClean="0">
                <a:latin typeface="AcadNusx" pitchFamily="2" charset="0"/>
              </a:rPr>
              <a:t>aprili</a:t>
            </a:r>
            <a:r>
              <a:rPr lang="en-US" sz="2400" smtClean="0">
                <a:latin typeface="AcadNusx" pitchFamily="2" charset="0"/>
              </a:rPr>
              <a:t> 2010 w.</a:t>
            </a:r>
            <a:endParaRPr lang="en-US" sz="2400" smtClean="0"/>
          </a:p>
          <a:p>
            <a:pPr>
              <a:defRPr/>
            </a:pPr>
            <a:r>
              <a:rPr lang="en-US" sz="2400" err="1" smtClean="0">
                <a:latin typeface="AcadNusx" pitchFamily="2" charset="0"/>
              </a:rPr>
              <a:t>da</a:t>
            </a:r>
            <a:r>
              <a:rPr lang="en-US" sz="2400" smtClean="0">
                <a:latin typeface="AcadNusx" pitchFamily="2" charset="0"/>
              </a:rPr>
              <a:t> </a:t>
            </a:r>
            <a:r>
              <a:rPr lang="en-US" sz="2400" err="1" smtClean="0">
                <a:latin typeface="AcadNusx" pitchFamily="2" charset="0"/>
              </a:rPr>
              <a:t>masTan</a:t>
            </a:r>
            <a:r>
              <a:rPr lang="en-US" sz="2400" smtClean="0">
                <a:latin typeface="AcadNusx" pitchFamily="2" charset="0"/>
              </a:rPr>
              <a:t> </a:t>
            </a:r>
            <a:r>
              <a:rPr lang="en-US" sz="2400" err="1" smtClean="0">
                <a:latin typeface="AcadNusx" pitchFamily="2" charset="0"/>
              </a:rPr>
              <a:t>mTeli</a:t>
            </a:r>
            <a:r>
              <a:rPr lang="en-US" sz="2400" smtClean="0">
                <a:latin typeface="AcadNusx" pitchFamily="2" charset="0"/>
              </a:rPr>
              <a:t> </a:t>
            </a:r>
            <a:r>
              <a:rPr lang="en-US" sz="2400" err="1" smtClean="0">
                <a:latin typeface="AcadNusx" pitchFamily="2" charset="0"/>
              </a:rPr>
              <a:t>jgufi</a:t>
            </a:r>
            <a:r>
              <a:rPr lang="en-US" sz="2400" smtClean="0">
                <a:latin typeface="AcadNusx" pitchFamily="2" charset="0"/>
              </a:rPr>
              <a:t> “</a:t>
            </a:r>
            <a:r>
              <a:rPr lang="en-US" sz="2400" err="1" smtClean="0">
                <a:latin typeface="AcadNusx" pitchFamily="2" charset="0"/>
              </a:rPr>
              <a:t>ucnauri</a:t>
            </a:r>
            <a:r>
              <a:rPr lang="en-US" sz="2400" smtClean="0">
                <a:latin typeface="AcadNusx" pitchFamily="2" charset="0"/>
              </a:rPr>
              <a:t>” </a:t>
            </a:r>
            <a:r>
              <a:rPr lang="en-US" sz="2400" err="1" smtClean="0">
                <a:latin typeface="AcadNusx" pitchFamily="2" charset="0"/>
              </a:rPr>
              <a:t>enebisa</a:t>
            </a:r>
            <a:r>
              <a:rPr lang="en-US" sz="2400" smtClean="0">
                <a:latin typeface="AcadNusx" pitchFamily="2" charset="0"/>
              </a:rPr>
              <a:t>,  maT </a:t>
            </a:r>
            <a:r>
              <a:rPr lang="en-US" sz="2400" err="1" smtClean="0">
                <a:latin typeface="AcadNusx" pitchFamily="2" charset="0"/>
              </a:rPr>
              <a:t>Soris</a:t>
            </a:r>
            <a:r>
              <a:rPr lang="ru-RU" sz="2400" smtClean="0"/>
              <a:t>: </a:t>
            </a:r>
            <a:r>
              <a:rPr lang="en-US" sz="2400" smtClean="0"/>
              <a:t>ML, Haskell, …</a:t>
            </a:r>
            <a:endParaRPr lang="en-US" sz="2400"/>
          </a:p>
        </p:txBody>
      </p:sp>
      <p:sp>
        <p:nvSpPr>
          <p:cNvPr id="5124" name="Slide Number Placeholder 4"/>
          <p:cNvSpPr>
            <a:spLocks noGrp="1"/>
          </p:cNvSpPr>
          <p:nvPr>
            <p:ph type="sldNum" sz="quarter" idx="12"/>
          </p:nvPr>
        </p:nvSpPr>
        <p:spPr>
          <a:noFill/>
        </p:spPr>
        <p:txBody>
          <a:bodyPr/>
          <a:lstStyle/>
          <a:p>
            <a:fld id="{E8C6D95C-C8CE-47C9-AC10-A189D8BF6633}" type="slidenum">
              <a:rPr lang="ru-RU" smtClean="0"/>
              <a:pPr/>
              <a:t>3</a:t>
            </a:fld>
            <a:endParaRPr lang="ru-RU"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066800" y="381000"/>
            <a:ext cx="6870700" cy="914400"/>
          </a:xfrm>
        </p:spPr>
        <p:txBody>
          <a:bodyPr/>
          <a:lstStyle/>
          <a:p>
            <a:pPr eaLnBrk="1" hangingPunct="1"/>
            <a:r>
              <a:rPr lang="en-US" sz="3600" smtClean="0">
                <a:latin typeface="AcadNusx" pitchFamily="2" charset="0"/>
              </a:rPr>
              <a:t>“klasikuri programireba”</a:t>
            </a:r>
            <a:endParaRPr lang="ru-RU" sz="3600" smtClean="0">
              <a:latin typeface="Arial" charset="0"/>
            </a:endParaRPr>
          </a:p>
        </p:txBody>
      </p:sp>
      <p:sp>
        <p:nvSpPr>
          <p:cNvPr id="6147" name="Rectangle 3"/>
          <p:cNvSpPr>
            <a:spLocks noGrp="1" noChangeArrowheads="1"/>
          </p:cNvSpPr>
          <p:nvPr>
            <p:ph type="body" idx="4294967295"/>
          </p:nvPr>
        </p:nvSpPr>
        <p:spPr>
          <a:xfrm>
            <a:off x="685800" y="1600200"/>
            <a:ext cx="7848600" cy="5029200"/>
          </a:xfrm>
        </p:spPr>
        <p:txBody>
          <a:bodyPr/>
          <a:lstStyle/>
          <a:p>
            <a:r>
              <a:rPr lang="en-US" sz="2800" smtClean="0">
                <a:latin typeface="AcadNusx" pitchFamily="2" charset="0"/>
              </a:rPr>
              <a:t>imperatiuli – Cven veubnebiT kompiuters, Tu rogor amoxsnas amocana (ra gaakeTos)</a:t>
            </a:r>
          </a:p>
          <a:p>
            <a:r>
              <a:rPr lang="en-US" sz="2800" smtClean="0">
                <a:latin typeface="AcadNusx" pitchFamily="2" charset="0"/>
              </a:rPr>
              <a:t>ZiriTadi aqcenti – mexsierebis ujredebze manipulireba</a:t>
            </a:r>
          </a:p>
          <a:p>
            <a:r>
              <a:rPr lang="en-US" sz="2800" smtClean="0">
                <a:latin typeface="AcadNusx" pitchFamily="2" charset="0"/>
              </a:rPr>
              <a:t>miniWebis operatori</a:t>
            </a:r>
            <a:endParaRPr lang="ru-RU" sz="2800" smtClean="0"/>
          </a:p>
          <a:p>
            <a:r>
              <a:rPr lang="en-US" sz="2800" smtClean="0">
                <a:latin typeface="AcadNusx" pitchFamily="2" charset="0"/>
              </a:rPr>
              <a:t>funqcia, rogorc mocemuli amocanis dekompoziciis saSualeba ufro martiv amocanebad</a:t>
            </a:r>
            <a:endParaRPr lang="ru-RU" sz="2800" smtClean="0"/>
          </a:p>
        </p:txBody>
      </p:sp>
      <p:sp>
        <p:nvSpPr>
          <p:cNvPr id="6148" name="Slide Number Placeholder 4"/>
          <p:cNvSpPr>
            <a:spLocks noGrp="1"/>
          </p:cNvSpPr>
          <p:nvPr>
            <p:ph type="sldNum" sz="quarter" idx="12"/>
          </p:nvPr>
        </p:nvSpPr>
        <p:spPr>
          <a:noFill/>
        </p:spPr>
        <p:txBody>
          <a:bodyPr/>
          <a:lstStyle/>
          <a:p>
            <a:fld id="{44115EF6-07D4-4648-BA5E-8C415078F37A}" type="slidenum">
              <a:rPr lang="ru-RU" smtClean="0"/>
              <a:pPr/>
              <a:t>4</a:t>
            </a:fld>
            <a:endParaRPr lang="ru-RU"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Content Placeholder 4" descr="untitled.bmp"/>
          <p:cNvPicPr>
            <a:picLocks noGrp="1" noChangeAspect="1"/>
          </p:cNvPicPr>
          <p:nvPr>
            <p:ph idx="1"/>
          </p:nvPr>
        </p:nvPicPr>
        <p:blipFill>
          <a:blip r:embed="rId2" cstate="print"/>
          <a:srcRect/>
          <a:stretch>
            <a:fillRect/>
          </a:stretch>
        </p:blipFill>
        <p:spPr>
          <a:xfrm>
            <a:off x="533400" y="152400"/>
            <a:ext cx="8153400" cy="6172200"/>
          </a:xfrm>
        </p:spPr>
      </p:pic>
      <p:sp>
        <p:nvSpPr>
          <p:cNvPr id="7171" name="TextBox 3"/>
          <p:cNvSpPr txBox="1">
            <a:spLocks noChangeArrowheads="1"/>
          </p:cNvSpPr>
          <p:nvPr/>
        </p:nvSpPr>
        <p:spPr bwMode="auto">
          <a:xfrm>
            <a:off x="1600200" y="4724400"/>
            <a:ext cx="184150" cy="369888"/>
          </a:xfrm>
          <a:prstGeom prst="rect">
            <a:avLst/>
          </a:prstGeom>
          <a:noFill/>
          <a:ln w="9525">
            <a:noFill/>
            <a:miter lim="800000"/>
            <a:headEnd/>
            <a:tailEnd/>
          </a:ln>
        </p:spPr>
        <p:txBody>
          <a:bodyPr wrap="none">
            <a:spAutoFit/>
          </a:bodyPr>
          <a:lstStyle/>
          <a:p>
            <a:endParaRPr lang="en-US"/>
          </a:p>
        </p:txBody>
      </p:sp>
      <p:sp>
        <p:nvSpPr>
          <p:cNvPr id="7172" name="Slide Number Placeholder 4"/>
          <p:cNvSpPr>
            <a:spLocks noGrp="1"/>
          </p:cNvSpPr>
          <p:nvPr>
            <p:ph type="sldNum" sz="quarter" idx="12"/>
          </p:nvPr>
        </p:nvSpPr>
        <p:spPr>
          <a:noFill/>
        </p:spPr>
        <p:txBody>
          <a:bodyPr/>
          <a:lstStyle/>
          <a:p>
            <a:fld id="{5F7B378D-7E83-40C5-9307-C055A9F26AD9}" type="slidenum">
              <a:rPr lang="ru-RU" smtClean="0"/>
              <a:pPr/>
              <a:t>5</a:t>
            </a:fld>
            <a:endParaRPr lang="ru-RU"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5" descr="untitled2.bmp"/>
          <p:cNvPicPr>
            <a:picLocks noGrp="1" noChangeAspect="1"/>
          </p:cNvPicPr>
          <p:nvPr>
            <p:ph idx="1"/>
          </p:nvPr>
        </p:nvPicPr>
        <p:blipFill>
          <a:blip r:embed="rId2" cstate="print"/>
          <a:srcRect/>
          <a:stretch>
            <a:fillRect/>
          </a:stretch>
        </p:blipFill>
        <p:spPr>
          <a:xfrm>
            <a:off x="304800" y="228600"/>
            <a:ext cx="8458200" cy="6019800"/>
          </a:xfrm>
        </p:spPr>
      </p:pic>
      <p:sp>
        <p:nvSpPr>
          <p:cNvPr id="8195" name="Slide Number Placeholder 3"/>
          <p:cNvSpPr>
            <a:spLocks noGrp="1"/>
          </p:cNvSpPr>
          <p:nvPr>
            <p:ph type="sldNum" sz="quarter" idx="12"/>
          </p:nvPr>
        </p:nvSpPr>
        <p:spPr>
          <a:noFill/>
        </p:spPr>
        <p:txBody>
          <a:bodyPr/>
          <a:lstStyle/>
          <a:p>
            <a:fld id="{ACCAD4AD-8821-41E7-BD5B-4F2BBE3FBFD7}" type="slidenum">
              <a:rPr lang="ru-RU" smtClean="0"/>
              <a:pPr/>
              <a:t>6</a:t>
            </a:fld>
            <a:endParaRPr lang="ru-RU"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1"/>
          <p:cNvSpPr>
            <a:spLocks noGrp="1"/>
          </p:cNvSpPr>
          <p:nvPr>
            <p:ph type="title"/>
          </p:nvPr>
        </p:nvSpPr>
        <p:spPr/>
        <p:txBody>
          <a:bodyPr/>
          <a:lstStyle/>
          <a:p>
            <a:r>
              <a:rPr lang="en-US" sz="4000" smtClean="0">
                <a:latin typeface="AcadNusx" pitchFamily="2" charset="0"/>
              </a:rPr>
              <a:t>ganvixiloT magaliTi</a:t>
            </a:r>
          </a:p>
        </p:txBody>
      </p:sp>
      <p:sp>
        <p:nvSpPr>
          <p:cNvPr id="9219" name="Text Placeholder 3"/>
          <p:cNvSpPr>
            <a:spLocks noGrp="1"/>
          </p:cNvSpPr>
          <p:nvPr>
            <p:ph type="body" idx="1"/>
          </p:nvPr>
        </p:nvSpPr>
        <p:spPr/>
        <p:txBody>
          <a:bodyPr/>
          <a:lstStyle/>
          <a:p>
            <a:pPr algn="ctr"/>
            <a:r>
              <a:rPr lang="en-US" smtClean="0"/>
              <a:t>Pascal</a:t>
            </a:r>
          </a:p>
        </p:txBody>
      </p:sp>
      <p:sp>
        <p:nvSpPr>
          <p:cNvPr id="5" name="Content Placeholder 4"/>
          <p:cNvSpPr>
            <a:spLocks noGrp="1"/>
          </p:cNvSpPr>
          <p:nvPr>
            <p:ph sz="half" idx="2"/>
          </p:nvPr>
        </p:nvSpPr>
        <p:spPr>
          <a:xfrm>
            <a:off x="228600" y="2174875"/>
            <a:ext cx="4268788" cy="3951288"/>
          </a:xfrm>
        </p:spPr>
        <p:txBody>
          <a:bodyPr/>
          <a:lstStyle/>
          <a:p>
            <a:pPr>
              <a:buFontTx/>
              <a:buNone/>
              <a:defRPr/>
            </a:pPr>
            <a:r>
              <a:rPr lang="en-US" b="1" smtClean="0"/>
              <a:t>function fact(x:integer):integer;</a:t>
            </a:r>
          </a:p>
          <a:p>
            <a:pPr>
              <a:buFontTx/>
              <a:buNone/>
              <a:defRPr/>
            </a:pPr>
            <a:r>
              <a:rPr lang="en-US" b="1" smtClean="0"/>
              <a:t>var i, r : integer;</a:t>
            </a:r>
          </a:p>
          <a:p>
            <a:pPr>
              <a:buFontTx/>
              <a:buNone/>
              <a:defRPr/>
            </a:pPr>
            <a:r>
              <a:rPr lang="en-US" b="1" smtClean="0"/>
              <a:t>begin</a:t>
            </a:r>
          </a:p>
          <a:p>
            <a:pPr marL="109538" indent="68263">
              <a:buFontTx/>
              <a:buNone/>
              <a:defRPr/>
            </a:pPr>
            <a:r>
              <a:rPr lang="en-US" b="1" smtClean="0"/>
              <a:t>r:=1;</a:t>
            </a:r>
          </a:p>
          <a:p>
            <a:pPr marL="109538" indent="68263">
              <a:buFontTx/>
              <a:buNone/>
              <a:defRPr/>
            </a:pPr>
            <a:r>
              <a:rPr lang="pt-BR" b="1" smtClean="0"/>
              <a:t>for i:=1 to x do r:=r*i;</a:t>
            </a:r>
          </a:p>
          <a:p>
            <a:pPr marL="109538" indent="68263">
              <a:buFontTx/>
              <a:buNone/>
              <a:defRPr/>
            </a:pPr>
            <a:r>
              <a:rPr lang="en-US" b="1" smtClean="0"/>
              <a:t>fact:=r;</a:t>
            </a:r>
          </a:p>
          <a:p>
            <a:pPr>
              <a:buFontTx/>
              <a:buNone/>
              <a:defRPr/>
            </a:pPr>
            <a:r>
              <a:rPr lang="en-US" b="1" smtClean="0"/>
              <a:t>end;</a:t>
            </a:r>
            <a:endParaRPr lang="en-US"/>
          </a:p>
        </p:txBody>
      </p:sp>
      <p:sp>
        <p:nvSpPr>
          <p:cNvPr id="9221" name="Text Placeholder 5"/>
          <p:cNvSpPr>
            <a:spLocks noGrp="1"/>
          </p:cNvSpPr>
          <p:nvPr>
            <p:ph type="body" sz="quarter" idx="3"/>
          </p:nvPr>
        </p:nvSpPr>
        <p:spPr/>
        <p:txBody>
          <a:bodyPr/>
          <a:lstStyle/>
          <a:p>
            <a:pPr algn="ctr"/>
            <a:r>
              <a:rPr lang="en-US" smtClean="0"/>
              <a:t>F# </a:t>
            </a:r>
          </a:p>
        </p:txBody>
      </p:sp>
      <p:sp>
        <p:nvSpPr>
          <p:cNvPr id="7" name="Content Placeholder 6"/>
          <p:cNvSpPr>
            <a:spLocks noGrp="1"/>
          </p:cNvSpPr>
          <p:nvPr>
            <p:ph sz="quarter" idx="4"/>
          </p:nvPr>
        </p:nvSpPr>
        <p:spPr/>
        <p:txBody>
          <a:bodyPr/>
          <a:lstStyle/>
          <a:p>
            <a:pPr>
              <a:buFontTx/>
              <a:buNone/>
              <a:defRPr/>
            </a:pPr>
            <a:r>
              <a:rPr lang="en-US" b="1" smtClean="0"/>
              <a:t>let rec fact x =</a:t>
            </a:r>
          </a:p>
          <a:p>
            <a:pPr>
              <a:buFontTx/>
              <a:buNone/>
              <a:defRPr/>
            </a:pPr>
            <a:r>
              <a:rPr lang="en-US" b="1" smtClean="0"/>
              <a:t>     if x=1 then 1</a:t>
            </a:r>
          </a:p>
          <a:p>
            <a:pPr>
              <a:buFontTx/>
              <a:buNone/>
              <a:defRPr/>
            </a:pPr>
            <a:r>
              <a:rPr lang="en-US" b="1" smtClean="0"/>
              <a:t>     else x*fact(x-1);;</a:t>
            </a:r>
          </a:p>
          <a:p>
            <a:pPr>
              <a:defRPr/>
            </a:pPr>
            <a:r>
              <a:rPr lang="en-US" smtClean="0"/>
              <a:t>val fact : int -&gt; int</a:t>
            </a:r>
          </a:p>
          <a:p>
            <a:pPr>
              <a:defRPr/>
            </a:pPr>
            <a:endParaRPr lang="en-US" b="1" smtClean="0"/>
          </a:p>
          <a:p>
            <a:pPr>
              <a:buFontTx/>
              <a:buNone/>
              <a:defRPr/>
            </a:pPr>
            <a:r>
              <a:rPr lang="en-US" b="1" smtClean="0"/>
              <a:t>let rec fact = function</a:t>
            </a:r>
          </a:p>
          <a:p>
            <a:pPr indent="176213">
              <a:buFontTx/>
              <a:buNone/>
              <a:defRPr/>
            </a:pPr>
            <a:r>
              <a:rPr lang="en-US" b="1" smtClean="0"/>
              <a:t>1 -&gt; 1</a:t>
            </a:r>
          </a:p>
          <a:p>
            <a:pPr indent="176213">
              <a:buFontTx/>
              <a:buNone/>
              <a:defRPr/>
            </a:pPr>
            <a:r>
              <a:rPr lang="en-US" b="1" smtClean="0"/>
              <a:t>| x -&gt; x*fact(x-1);;</a:t>
            </a:r>
            <a:endParaRPr lang="en-US"/>
          </a:p>
        </p:txBody>
      </p:sp>
      <p:cxnSp>
        <p:nvCxnSpPr>
          <p:cNvPr id="9" name="Straight Connector 8"/>
          <p:cNvCxnSpPr/>
          <p:nvPr/>
        </p:nvCxnSpPr>
        <p:spPr>
          <a:xfrm rot="5400000">
            <a:off x="2133601" y="3810000"/>
            <a:ext cx="4419600" cy="3175"/>
          </a:xfrm>
          <a:prstGeom prst="line">
            <a:avLst/>
          </a:prstGeom>
        </p:spPr>
        <p:style>
          <a:lnRef idx="2">
            <a:schemeClr val="accent2"/>
          </a:lnRef>
          <a:fillRef idx="0">
            <a:schemeClr val="accent2"/>
          </a:fillRef>
          <a:effectRef idx="1">
            <a:schemeClr val="accent2"/>
          </a:effectRef>
          <a:fontRef idx="minor">
            <a:schemeClr val="tx1"/>
          </a:fontRef>
        </p:style>
      </p:cxnSp>
      <p:sp>
        <p:nvSpPr>
          <p:cNvPr id="9224" name="Slide Number Placeholder 9"/>
          <p:cNvSpPr>
            <a:spLocks noGrp="1"/>
          </p:cNvSpPr>
          <p:nvPr>
            <p:ph type="sldNum" sz="quarter" idx="12"/>
          </p:nvPr>
        </p:nvSpPr>
        <p:spPr>
          <a:noFill/>
        </p:spPr>
        <p:txBody>
          <a:bodyPr/>
          <a:lstStyle/>
          <a:p>
            <a:fld id="{03EB17D0-7CD6-4DBA-9217-6316FD6C83A5}" type="slidenum">
              <a:rPr lang="ru-RU" smtClean="0"/>
              <a:pPr/>
              <a:t>7</a:t>
            </a:fld>
            <a:endParaRPr lang="ru-RU"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685800" y="152400"/>
            <a:ext cx="6870700" cy="685800"/>
          </a:xfrm>
        </p:spPr>
        <p:txBody>
          <a:bodyPr/>
          <a:lstStyle/>
          <a:p>
            <a:r>
              <a:rPr lang="en-US" sz="2800" smtClean="0">
                <a:latin typeface="AcadNusx" pitchFamily="2" charset="0"/>
              </a:rPr>
              <a:t>ra aris gansakuTrebuli?</a:t>
            </a:r>
          </a:p>
        </p:txBody>
      </p:sp>
      <p:sp>
        <p:nvSpPr>
          <p:cNvPr id="10243" name="Content Placeholder 4"/>
          <p:cNvSpPr>
            <a:spLocks noGrp="1"/>
          </p:cNvSpPr>
          <p:nvPr>
            <p:ph idx="1"/>
          </p:nvPr>
        </p:nvSpPr>
        <p:spPr>
          <a:xfrm>
            <a:off x="533400" y="914400"/>
            <a:ext cx="8458200" cy="5562600"/>
          </a:xfrm>
        </p:spPr>
        <p:txBody>
          <a:bodyPr/>
          <a:lstStyle/>
          <a:p>
            <a:pPr>
              <a:buFont typeface="Wingdings" pitchFamily="2" charset="2"/>
              <a:buChar char="q"/>
            </a:pPr>
            <a:r>
              <a:rPr lang="en-US" sz="2000" smtClean="0">
                <a:latin typeface="AcadNusx" pitchFamily="2" charset="0"/>
              </a:rPr>
              <a:t>funqciis gansazRvra msgavsia faqtorialis maTematikuri gansazRvrebisa</a:t>
            </a:r>
          </a:p>
          <a:p>
            <a:r>
              <a:rPr lang="en-US" sz="2000" smtClean="0">
                <a:latin typeface="AcadNusx" pitchFamily="2" charset="0"/>
              </a:rPr>
              <a:t>funqcionalur programirebas aqvs mkacrad gansazRvruli maTematikuri safuZveli</a:t>
            </a:r>
          </a:p>
          <a:p>
            <a:r>
              <a:rPr lang="en-US" sz="2000" smtClean="0">
                <a:latin typeface="AcadNusx" pitchFamily="2" charset="0"/>
              </a:rPr>
              <a:t>msjeloba programebis Sesaxeb: koreqtulobis damtkiceba,...</a:t>
            </a:r>
          </a:p>
          <a:p>
            <a:pPr>
              <a:buFont typeface="Wingdings" pitchFamily="2" charset="2"/>
              <a:buChar char="q"/>
            </a:pPr>
            <a:r>
              <a:rPr lang="en-US" sz="2000" smtClean="0">
                <a:latin typeface="AcadNusx" pitchFamily="2" charset="0"/>
              </a:rPr>
              <a:t>moqmedebebis Tanmimdevrobis gansazRvra-rekursiulad</a:t>
            </a:r>
          </a:p>
          <a:p>
            <a:r>
              <a:rPr lang="en-US" sz="2000" smtClean="0">
                <a:latin typeface="AcadNusx" pitchFamily="2" charset="0"/>
              </a:rPr>
              <a:t>kargi programirebisas efeqturobis ar dacema (kompilatori dadis iteraciebamde) </a:t>
            </a:r>
          </a:p>
          <a:p>
            <a:pPr>
              <a:buFont typeface="Wingdings" pitchFamily="2" charset="2"/>
              <a:buChar char="q"/>
            </a:pPr>
            <a:r>
              <a:rPr lang="en-US" sz="2000" b="1" smtClean="0">
                <a:latin typeface="AcadNusx" pitchFamily="2" charset="0"/>
              </a:rPr>
              <a:t>miniWebis operatoris uqonloba</a:t>
            </a:r>
          </a:p>
          <a:p>
            <a:r>
              <a:rPr lang="ru-RU" sz="2000" smtClean="0"/>
              <a:t>let </a:t>
            </a:r>
            <a:r>
              <a:rPr lang="en-US" sz="2000" smtClean="0">
                <a:latin typeface="AcadNusx" pitchFamily="2" charset="0"/>
              </a:rPr>
              <a:t>aqvs sxva semantika_saxelebTan dakavSireba</a:t>
            </a:r>
          </a:p>
          <a:p>
            <a:r>
              <a:rPr lang="en-US" sz="2000" smtClean="0">
                <a:latin typeface="AcadNusx" pitchFamily="2" charset="0"/>
              </a:rPr>
              <a:t>Tu saxelTan erTxel iyo dakavSireba, saxelma ar SeiZleba Seicvalos misi mniSvneloba (xedvis areSi)</a:t>
            </a:r>
          </a:p>
          <a:p>
            <a:r>
              <a:rPr lang="en-US" sz="2000" smtClean="0">
                <a:latin typeface="AcadNusx" pitchFamily="2" charset="0"/>
              </a:rPr>
              <a:t>es niSnavs, rom ar aris gverdiTi movlenebi  </a:t>
            </a:r>
            <a:endParaRPr lang="en-US" sz="2000" smtClean="0"/>
          </a:p>
          <a:p>
            <a:r>
              <a:rPr lang="en-US" sz="2000" smtClean="0">
                <a:latin typeface="AcadNusx" pitchFamily="2" charset="0"/>
              </a:rPr>
              <a:t>vinaidan imperatiul programebSi 90%  - es miniWebis operatorebia, amitom funqcionaluri programebi 90%-iT moklea</a:t>
            </a:r>
          </a:p>
        </p:txBody>
      </p:sp>
      <p:sp>
        <p:nvSpPr>
          <p:cNvPr id="10244" name="Slide Number Placeholder 4"/>
          <p:cNvSpPr>
            <a:spLocks noGrp="1"/>
          </p:cNvSpPr>
          <p:nvPr>
            <p:ph type="sldNum" sz="quarter" idx="12"/>
          </p:nvPr>
        </p:nvSpPr>
        <p:spPr>
          <a:noFill/>
        </p:spPr>
        <p:txBody>
          <a:bodyPr/>
          <a:lstStyle/>
          <a:p>
            <a:fld id="{00CE9C59-D18A-4C53-8AD5-AEE17B1667EA}" type="slidenum">
              <a:rPr lang="ru-RU" smtClean="0"/>
              <a:pPr/>
              <a:t>8</a:t>
            </a:fld>
            <a:endParaRPr lang="ru-RU"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685800" y="152400"/>
            <a:ext cx="6870700" cy="762000"/>
          </a:xfrm>
        </p:spPr>
        <p:txBody>
          <a:bodyPr/>
          <a:lstStyle/>
          <a:p>
            <a:r>
              <a:rPr lang="en-US" sz="2800" smtClean="0">
                <a:latin typeface="AcadNusx" pitchFamily="2" charset="0"/>
              </a:rPr>
              <a:t>funqcionaluri stili</a:t>
            </a:r>
          </a:p>
        </p:txBody>
      </p:sp>
      <p:sp>
        <p:nvSpPr>
          <p:cNvPr id="4" name="Content Placeholder 3"/>
          <p:cNvSpPr>
            <a:spLocks noGrp="1"/>
          </p:cNvSpPr>
          <p:nvPr>
            <p:ph idx="1"/>
          </p:nvPr>
        </p:nvSpPr>
        <p:spPr>
          <a:xfrm>
            <a:off x="762000" y="1371600"/>
            <a:ext cx="7696200" cy="4191000"/>
          </a:xfrm>
        </p:spPr>
        <p:txBody>
          <a:bodyPr/>
          <a:lstStyle/>
          <a:p>
            <a:pPr>
              <a:defRPr/>
            </a:pPr>
            <a:endParaRPr lang="en-US" sz="2400" smtClean="0">
              <a:latin typeface="AcadNusx" pitchFamily="2" charset="0"/>
            </a:endParaRPr>
          </a:p>
          <a:p>
            <a:pPr>
              <a:defRPr/>
            </a:pPr>
            <a:endParaRPr lang="en-US" sz="2400" smtClean="0">
              <a:latin typeface="AcadNusx" pitchFamily="2" charset="0"/>
            </a:endParaRPr>
          </a:p>
          <a:p>
            <a:pPr>
              <a:defRPr/>
            </a:pPr>
            <a:endParaRPr lang="en-US" sz="2400" smtClean="0">
              <a:latin typeface="AcadNusx" pitchFamily="2" charset="0"/>
            </a:endParaRPr>
          </a:p>
          <a:p>
            <a:pPr>
              <a:defRPr/>
            </a:pPr>
            <a:endParaRPr lang="en-US" sz="2400" smtClean="0">
              <a:latin typeface="AcadNusx" pitchFamily="2" charset="0"/>
            </a:endParaRPr>
          </a:p>
          <a:p>
            <a:pPr>
              <a:defRPr/>
            </a:pPr>
            <a:endParaRPr lang="en-US" sz="2400" smtClean="0">
              <a:latin typeface="AcadNusx" pitchFamily="2" charset="0"/>
            </a:endParaRPr>
          </a:p>
          <a:p>
            <a:pPr>
              <a:buFont typeface="Wingdings" pitchFamily="2" charset="2"/>
              <a:buChar char="q"/>
              <a:defRPr/>
            </a:pPr>
            <a:r>
              <a:rPr lang="en-US" sz="2400" b="1" smtClean="0">
                <a:latin typeface="AcadNusx" pitchFamily="2" charset="0"/>
              </a:rPr>
              <a:t>es ar aris “wminda” imperatiuli programa.</a:t>
            </a:r>
          </a:p>
          <a:p>
            <a:pPr>
              <a:defRPr/>
            </a:pPr>
            <a:r>
              <a:rPr lang="en-US" sz="2400" smtClean="0">
                <a:latin typeface="AcadNusx" pitchFamily="2" charset="0"/>
              </a:rPr>
              <a:t>“wminda” imperatiul enebSi (mag. </a:t>
            </a:r>
            <a:r>
              <a:rPr lang="en-US" sz="2400" smtClean="0">
                <a:latin typeface="+mj-lt"/>
              </a:rPr>
              <a:t>Fortran</a:t>
            </a:r>
            <a:r>
              <a:rPr lang="en-US" sz="2400" smtClean="0">
                <a:latin typeface="AcadNusx" pitchFamily="2" charset="0"/>
              </a:rPr>
              <a:t>) araa rekursia</a:t>
            </a:r>
          </a:p>
          <a:p>
            <a:pPr>
              <a:buFont typeface="Wingdings" pitchFamily="2" charset="2"/>
              <a:buChar char="q"/>
              <a:defRPr/>
            </a:pPr>
            <a:r>
              <a:rPr lang="en-US" sz="2400" b="1" smtClean="0">
                <a:latin typeface="AcadNusx" pitchFamily="2" charset="0"/>
              </a:rPr>
              <a:t>ar aris miniWebis operatori</a:t>
            </a:r>
          </a:p>
          <a:p>
            <a:pPr>
              <a:defRPr/>
            </a:pPr>
            <a:r>
              <a:rPr lang="ru-RU" sz="2400" smtClean="0"/>
              <a:t>«:= » -</a:t>
            </a:r>
            <a:r>
              <a:rPr lang="en-US" sz="2400" smtClean="0">
                <a:latin typeface="AcadNusx" pitchFamily="2" charset="0"/>
              </a:rPr>
              <a:t>es aris Sedegis dabruneba funqciidan da ara miniWeba</a:t>
            </a:r>
            <a:endParaRPr lang="en-US" sz="2400">
              <a:latin typeface="AcadNusx" pitchFamily="2" charset="0"/>
            </a:endParaRPr>
          </a:p>
        </p:txBody>
      </p:sp>
      <p:sp>
        <p:nvSpPr>
          <p:cNvPr id="5" name="TextBox 4"/>
          <p:cNvSpPr txBox="1"/>
          <p:nvPr/>
        </p:nvSpPr>
        <p:spPr>
          <a:xfrm>
            <a:off x="1143000" y="1447800"/>
            <a:ext cx="3352800" cy="1754188"/>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p:spPr>
        <p:txBody>
          <a:bodyPr>
            <a:spAutoFit/>
          </a:bodyPr>
          <a:lstStyle/>
          <a:p>
            <a:pPr>
              <a:defRPr/>
            </a:pPr>
            <a:r>
              <a:rPr lang="en-US" b="1"/>
              <a:t>function fact(x:integer):integer;</a:t>
            </a:r>
          </a:p>
          <a:p>
            <a:pPr>
              <a:defRPr/>
            </a:pPr>
            <a:r>
              <a:rPr lang="en-US" b="1"/>
              <a:t>begin</a:t>
            </a:r>
          </a:p>
          <a:p>
            <a:pPr>
              <a:defRPr/>
            </a:pPr>
            <a:r>
              <a:rPr lang="en-US" b="1"/>
              <a:t>if x=1 then fact:=1</a:t>
            </a:r>
          </a:p>
          <a:p>
            <a:pPr>
              <a:defRPr/>
            </a:pPr>
            <a:r>
              <a:rPr lang="en-US" b="1"/>
              <a:t>else fact:=x*fact(x-1)</a:t>
            </a:r>
          </a:p>
          <a:p>
            <a:pPr>
              <a:defRPr/>
            </a:pPr>
            <a:r>
              <a:rPr lang="en-US" b="1"/>
              <a:t>end;</a:t>
            </a:r>
            <a:endParaRPr lang="en-US"/>
          </a:p>
        </p:txBody>
      </p:sp>
      <p:sp>
        <p:nvSpPr>
          <p:cNvPr id="11269" name="Slide Number Placeholder 6"/>
          <p:cNvSpPr>
            <a:spLocks noGrp="1"/>
          </p:cNvSpPr>
          <p:nvPr>
            <p:ph type="sldNum" sz="quarter" idx="12"/>
          </p:nvPr>
        </p:nvSpPr>
        <p:spPr>
          <a:noFill/>
        </p:spPr>
        <p:txBody>
          <a:bodyPr/>
          <a:lstStyle/>
          <a:p>
            <a:fld id="{980F4DF7-DE96-4EF7-94A6-A797D5B22B06}" type="slidenum">
              <a:rPr lang="ru-RU" smtClean="0"/>
              <a:pPr/>
              <a:t>9</a:t>
            </a:fld>
            <a:endParaRPr lang="ru-RU"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ayons">
  <a:themeElements>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fontScheme name="Crayons">
      <a:majorFont>
        <a:latin typeface="Comic Sans MS"/>
        <a:ea typeface=""/>
        <a:cs typeface="Arial"/>
      </a:majorFont>
      <a:minorFont>
        <a:latin typeface="Comic Sans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a:spAutoFit/>
      </a:bodyPr>
      <a:lstStyle>
        <a:defPPr>
          <a:defRPr b="1"/>
        </a:defPPr>
      </a:lstStyle>
    </a:tx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Crayons</Template>
  <TotalTime>2408</TotalTime>
  <Words>1480</Words>
  <Application>Microsoft Office PowerPoint</Application>
  <PresentationFormat>On-screen Show (4:3)</PresentationFormat>
  <Paragraphs>277</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AcadMtavr</vt:lpstr>
      <vt:lpstr>AcadNusx</vt:lpstr>
      <vt:lpstr>Arial</vt:lpstr>
      <vt:lpstr>Calibri</vt:lpstr>
      <vt:lpstr>Comic Sans MS</vt:lpstr>
      <vt:lpstr>LitNusx</vt:lpstr>
      <vt:lpstr>Symbol</vt:lpstr>
      <vt:lpstr>Wingdings</vt:lpstr>
      <vt:lpstr>Crayons</vt:lpstr>
      <vt:lpstr>programirebis paradigmebis Sesaxeb funqcionaluri programireba</vt:lpstr>
      <vt:lpstr>programirebis romel enebs vicnobT? </vt:lpstr>
      <vt:lpstr>funqcionaluri programireba</vt:lpstr>
      <vt:lpstr>“klasikuri programireba”</vt:lpstr>
      <vt:lpstr>PowerPoint Presentation</vt:lpstr>
      <vt:lpstr>PowerPoint Presentation</vt:lpstr>
      <vt:lpstr>ganvixiloT magaliTi</vt:lpstr>
      <vt:lpstr>ra aris gansakuTrebuli?</vt:lpstr>
      <vt:lpstr>funqcionaluri stili</vt:lpstr>
      <vt:lpstr>ra aris programireba?</vt:lpstr>
      <vt:lpstr>dekompozicia</vt:lpstr>
      <vt:lpstr>dekompozicia da abstraqcia funqcionalur programirebaSi</vt:lpstr>
      <vt:lpstr>simartive efeqturobis winaaRmdeg</vt:lpstr>
      <vt:lpstr>pliusebi/minusebi</vt:lpstr>
      <vt:lpstr>deklaratiuli midgoma</vt:lpstr>
      <vt:lpstr>magaliTi: hoaras Hoare  sortireba</vt:lpstr>
      <vt:lpstr>funqcia - es mxolod maTematika ar aris!</vt:lpstr>
      <vt:lpstr> programirebis paradigmebi: xerxebi, saSualebebi, azrovneba</vt:lpstr>
      <vt:lpstr>enebis semantika</vt:lpstr>
      <vt:lpstr>PowerPoint Presentation</vt:lpstr>
      <vt:lpstr>multiparadigmuli enebi</vt:lpstr>
      <vt:lpstr>PowerPoint Presentation</vt:lpstr>
      <vt:lpstr>programirebis globaluri problemebi</vt:lpstr>
      <vt:lpstr>funqcionaluri programireba gvaZlevs pasuxebs:</vt:lpstr>
      <vt:lpstr>სწავლების მიზნები:</vt:lpstr>
      <vt:lpstr>უწყვეტი განათლების აუცილებლობას</vt:lpstr>
      <vt:lpstr>Computer Science Curriculum  2008</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daprogramebis safuZvlebi leqcia #1</dc:title>
  <dc:creator>Natia</dc:creator>
  <cp:lastModifiedBy>natela archvadze</cp:lastModifiedBy>
  <cp:revision>200</cp:revision>
  <dcterms:created xsi:type="dcterms:W3CDTF">2009-09-29T18:54:17Z</dcterms:created>
  <dcterms:modified xsi:type="dcterms:W3CDTF">2020-03-10T04:03:05Z</dcterms:modified>
</cp:coreProperties>
</file>