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4B6E9-3031-4BD3-85C8-2435F53E189A}" v="245" dt="2019-11-08T03:47:30.545"/>
    <p1510:client id="{34742B9F-1F0D-4BBB-B1C3-AE7247FBFE6A}" v="326" dt="2019-11-08T03:58:59.073"/>
    <p1510:client id="{9785B081-FF82-4A5B-9AA6-7880C328C018}" v="128" dt="2019-11-08T04:08:06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4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1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3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9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6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9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5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8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cs typeface="Calibri Light"/>
              </a:rPr>
              <a:t>Count to 9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>
                <a:cs typeface="Calibri"/>
              </a:rPr>
              <a:t>Matheus Chelegão Silva</a:t>
            </a:r>
          </a:p>
          <a:p>
            <a:pPr algn="l"/>
            <a:r>
              <a:rPr lang="de-DE">
                <a:cs typeface="Calibri"/>
              </a:rPr>
              <a:t>Raul Teixeira Berto</a:t>
            </a:r>
          </a:p>
          <a:p>
            <a:pPr algn="l"/>
            <a:r>
              <a:rPr lang="de-DE">
                <a:cs typeface="Calibri"/>
              </a:rPr>
              <a:t>Sergio Salgado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7C5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EA3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5" y="1108388"/>
            <a:ext cx="8251065" cy="46412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9517AA-C76D-44AE-A911-24B55733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pt-BR" sz="7200" dirty="0" smtClean="0">
                <a:cs typeface="Calibri Light"/>
              </a:rPr>
              <a:t>Escopo</a:t>
            </a:r>
            <a:endParaRPr lang="pt-BR" sz="72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4993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4F9F79B-A093-478E-96B5-EE02BC93A8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A99AFE-A64D-485D-BF48-BD25AE9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13" y="140134"/>
            <a:ext cx="7410681" cy="1737360"/>
          </a:xfrm>
        </p:spPr>
        <p:txBody>
          <a:bodyPr>
            <a:normAutofit/>
          </a:bodyPr>
          <a:lstStyle/>
          <a:p>
            <a:r>
              <a:rPr lang="pt-BR" sz="4800">
                <a:cs typeface="Calibri Light"/>
              </a:rPr>
              <a:t>Sobre o jogo</a:t>
            </a:r>
            <a:endParaRPr lang="pt-BR" sz="4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58E6929-940C-42D7-A5BF-BC1DFFF4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61" y="3095025"/>
            <a:ext cx="5676637" cy="3463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800" dirty="0" err="1">
                <a:cs typeface="Calibri"/>
              </a:rPr>
              <a:t>Count</a:t>
            </a:r>
            <a:r>
              <a:rPr lang="pt-BR" sz="1800" dirty="0">
                <a:cs typeface="Calibri"/>
              </a:rPr>
              <a:t> </a:t>
            </a:r>
            <a:r>
              <a:rPr lang="pt-BR" sz="1800" dirty="0" err="1">
                <a:cs typeface="Calibri"/>
              </a:rPr>
              <a:t>to</a:t>
            </a:r>
            <a:r>
              <a:rPr lang="pt-BR" sz="1800" dirty="0">
                <a:cs typeface="Calibri"/>
              </a:rPr>
              <a:t> 9 é um jogo de cartas </a:t>
            </a:r>
            <a:r>
              <a:rPr lang="pt-BR" sz="1800" dirty="0">
                <a:ea typeface="+mn-lt"/>
                <a:cs typeface="+mn-lt"/>
              </a:rPr>
              <a:t>inspirado </a:t>
            </a:r>
            <a:r>
              <a:rPr lang="pt-BR" sz="1800" dirty="0" smtClean="0">
                <a:ea typeface="+mn-lt"/>
                <a:cs typeface="+mn-lt"/>
              </a:rPr>
              <a:t>no</a:t>
            </a:r>
            <a:r>
              <a:rPr lang="pt-BR" sz="1800" dirty="0" smtClean="0">
                <a:ea typeface="+mn-lt"/>
                <a:cs typeface="+mn-lt"/>
              </a:rPr>
              <a:t> </a:t>
            </a:r>
            <a:r>
              <a:rPr lang="pt-BR" sz="1800" dirty="0">
                <a:ea typeface="+mn-lt"/>
                <a:cs typeface="+mn-lt"/>
              </a:rPr>
              <a:t>jogo </a:t>
            </a:r>
            <a:r>
              <a:rPr lang="pt-BR" sz="1800" dirty="0" smtClean="0">
                <a:ea typeface="+mn-lt"/>
                <a:cs typeface="+mn-lt"/>
              </a:rPr>
              <a:t>de </a:t>
            </a:r>
            <a:r>
              <a:rPr lang="pt-BR" sz="1800" dirty="0">
                <a:ea typeface="+mn-lt"/>
                <a:cs typeface="+mn-lt"/>
              </a:rPr>
              <a:t>nome “0,1,2,3”, mostrado no 4° episódio da 2ª temporada da série de animação japonesa  “</a:t>
            </a:r>
            <a:r>
              <a:rPr lang="pt-BR" sz="1800" dirty="0" err="1">
                <a:ea typeface="+mn-lt"/>
                <a:cs typeface="+mn-lt"/>
              </a:rPr>
              <a:t>Kakegurui</a:t>
            </a:r>
            <a:r>
              <a:rPr lang="pt-BR" sz="1800" dirty="0">
                <a:ea typeface="+mn-lt"/>
                <a:cs typeface="+mn-lt"/>
              </a:rPr>
              <a:t>”</a:t>
            </a:r>
            <a:endParaRPr lang="pt-BR" sz="1800" dirty="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4C22394-EBC2-4FAF-A555-6C02D589E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F7194F93-1F71-4A70-9DF1-28F1837711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7C5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9BBC0C84-DC2A-43AE-9576-0A44295E8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EA3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E79CE7-9307-4EEE-8AE6-64D40500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Regras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7C5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EA3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6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9489EF-3060-411D-8355-999103D8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CARTAS</a:t>
            </a:r>
            <a:endParaRPr lang="en-US" sz="5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6" y="571144"/>
            <a:ext cx="2700000" cy="360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79" y="571144"/>
            <a:ext cx="2700000" cy="360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52" y="571144"/>
            <a:ext cx="2700000" cy="36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25" y="571144"/>
            <a:ext cx="27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1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" y="428"/>
            <a:ext cx="12191241" cy="6857572"/>
          </a:xfrm>
          <a:prstGeom prst="rect">
            <a:avLst/>
          </a:prstGeom>
        </p:spPr>
      </p:pic>
      <p:pic>
        <p:nvPicPr>
          <p:cNvPr id="6" name="Imagem 6" descr="Uma imagem contendo monitor, placa, branco, computador&#10;&#10;Descrição gerada com muito alta confiança">
            <a:extLst>
              <a:ext uri="{FF2B5EF4-FFF2-40B4-BE49-F238E27FC236}">
                <a16:creationId xmlns:a16="http://schemas.microsoft.com/office/drawing/2014/main" xmlns="" id="{C658A79A-6AD7-4403-AFA6-D23CE2430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514600"/>
            <a:ext cx="1219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3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CCBE14-7A73-4E5D-8FE2-98CF7030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pt-BR" sz="2800">
                <a:cs typeface="Calibri Light"/>
              </a:rPr>
              <a:t>Espaço</a:t>
            </a:r>
            <a:endParaRPr lang="pt-BR" sz="2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59E908B-BD95-4B0C-A3D7-16A03A79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119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t-BR" sz="2000">
                <a:cs typeface="Calibri"/>
              </a:rPr>
              <a:t>4 jogadores</a:t>
            </a:r>
          </a:p>
          <a:p>
            <a:pPr marL="457200" indent="-457200"/>
            <a:r>
              <a:rPr lang="pt-BR" sz="2000">
                <a:cs typeface="Calibri"/>
              </a:rPr>
              <a:t>Mão</a:t>
            </a:r>
          </a:p>
          <a:p>
            <a:pPr marL="457200" indent="-457200"/>
            <a:r>
              <a:rPr lang="pt-BR" sz="2000">
                <a:cs typeface="Calibri"/>
              </a:rPr>
              <a:t>Descarte</a:t>
            </a:r>
          </a:p>
        </p:txBody>
      </p:sp>
      <p:pic>
        <p:nvPicPr>
          <p:cNvPr id="6" name="Imagem 6" descr="Uma imagem contendo verde, trem, quarto, placar&#10;&#10;Descrição gerada com muito alta confiança">
            <a:extLst>
              <a:ext uri="{FF2B5EF4-FFF2-40B4-BE49-F238E27FC236}">
                <a16:creationId xmlns:a16="http://schemas.microsoft.com/office/drawing/2014/main" xmlns="" id="{C35A6584-DE47-4FAD-BDCC-29922961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91" y="1119024"/>
            <a:ext cx="7526829" cy="46769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B74908FD-90D0-44B2-9E79-AEA823520607}"/>
              </a:ext>
            </a:extLst>
          </p:cNvPr>
          <p:cNvSpPr txBox="1"/>
          <p:nvPr/>
        </p:nvSpPr>
        <p:spPr>
          <a:xfrm>
            <a:off x="642882" y="3971159"/>
            <a:ext cx="336506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2800"/>
          </a:p>
          <a:p>
            <a:pPr algn="ctr"/>
            <a:r>
              <a:rPr lang="pt-BR" sz="2800"/>
              <a:t>Objetos</a:t>
            </a:r>
            <a:endParaRPr lang="pt-BR" sz="2800">
              <a:cs typeface="Calibri"/>
            </a:endParaRPr>
          </a:p>
          <a:p>
            <a:pPr algn="ctr"/>
            <a:endParaRPr lang="pt-BR" sz="2800"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3DC003EF-2DA8-4C32-8A4A-941AD5642A5C}"/>
              </a:ext>
            </a:extLst>
          </p:cNvPr>
          <p:cNvSpPr txBox="1"/>
          <p:nvPr/>
        </p:nvSpPr>
        <p:spPr>
          <a:xfrm>
            <a:off x="645620" y="5725619"/>
            <a:ext cx="33738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O jogador conta apenas com as cartas reveladas à ele</a:t>
            </a:r>
          </a:p>
        </p:txBody>
      </p:sp>
    </p:spTree>
    <p:extLst>
      <p:ext uri="{BB962C8B-B14F-4D97-AF65-F5344CB8AC3E}">
        <p14:creationId xmlns:p14="http://schemas.microsoft.com/office/powerpoint/2010/main" val="245618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7433C4-5FE3-4E99-86B5-59D12659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pt-BR" sz="7200" dirty="0">
                <a:cs typeface="Calibri Light"/>
              </a:rPr>
              <a:t>Ações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2491D1-EF60-4C06-95A8-CF9BDD8D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600">
                <a:ea typeface="+mn-lt"/>
                <a:cs typeface="+mn-lt"/>
              </a:rPr>
              <a:t>No seu turno, o jogador usa o mouse para selecionar qual carta ele deseja jogar.</a:t>
            </a:r>
            <a:endParaRPr lang="pt-BR" sz="3600">
              <a:cs typeface="Calibri"/>
            </a:endParaRPr>
          </a:p>
          <a:p>
            <a:pPr marL="457200" indent="-457200"/>
            <a:endParaRPr lang="pt-BR" sz="1800">
              <a:cs typeface="Calibri"/>
            </a:endParaRPr>
          </a:p>
        </p:txBody>
      </p:sp>
      <p:pic>
        <p:nvPicPr>
          <p:cNvPr id="4" name="Imagem 4" descr="Mouse preto sobre fundo branco&#10;&#10;Descrição gerada com alta confiança">
            <a:extLst>
              <a:ext uri="{FF2B5EF4-FFF2-40B4-BE49-F238E27FC236}">
                <a16:creationId xmlns:a16="http://schemas.microsoft.com/office/drawing/2014/main" xmlns="" id="{19ADA47C-D7A5-4152-924C-6B920C1E2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2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2746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9517AA-C76D-44AE-A911-24B55733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pt-BR" sz="7200" dirty="0">
                <a:cs typeface="Calibri Light"/>
              </a:rPr>
              <a:t>Tecnologia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4491EC9-BE72-431E-BC42-8AD630C4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Python</a:t>
            </a:r>
          </a:p>
          <a:p>
            <a:r>
              <a:rPr lang="pt-BR" sz="4000" dirty="0" err="1">
                <a:cs typeface="Calibri"/>
              </a:rPr>
              <a:t>Pygame</a:t>
            </a:r>
            <a:endParaRPr lang="pt-BR" sz="40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445B8C-D724-4F73-AB77-3CCE4E822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xmlns="" id="{2E467178-2616-42F0-B598-648E69F4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82" y="1143167"/>
            <a:ext cx="3996386" cy="117893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9905336-A7CD-4C75-9E77-C704674F40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ntendo luz, desenho&#10;&#10;Descrição gerada com muito alta confiança">
            <a:extLst>
              <a:ext uri="{FF2B5EF4-FFF2-40B4-BE49-F238E27FC236}">
                <a16:creationId xmlns:a16="http://schemas.microsoft.com/office/drawing/2014/main" xmlns="" id="{CCA864CD-9A2D-4A91-8261-EC6CE4D5F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138" y="3735414"/>
            <a:ext cx="2779874" cy="27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62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9517AA-C76D-44AE-A911-24B55733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pt-BR" sz="7200" dirty="0" smtClean="0">
                <a:cs typeface="Calibri Light"/>
              </a:rPr>
              <a:t>Design</a:t>
            </a:r>
            <a:endParaRPr lang="pt-BR" sz="7200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4491EC9-BE72-431E-BC42-8AD630C4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3000" dirty="0" smtClean="0">
                <a:cs typeface="Calibri"/>
              </a:rPr>
              <a:t>Inspirado em</a:t>
            </a:r>
            <a:br>
              <a:rPr lang="pt-BR" sz="3000" dirty="0" smtClean="0">
                <a:cs typeface="Calibri"/>
              </a:rPr>
            </a:br>
            <a:r>
              <a:rPr lang="pt-BR" sz="3000" dirty="0" smtClean="0">
                <a:cs typeface="Calibri"/>
              </a:rPr>
              <a:t>jogos clássicos</a:t>
            </a:r>
            <a:br>
              <a:rPr lang="pt-BR" sz="3000" dirty="0" smtClean="0">
                <a:cs typeface="Calibri"/>
              </a:rPr>
            </a:br>
            <a:r>
              <a:rPr lang="pt-BR" sz="3000" dirty="0" smtClean="0">
                <a:cs typeface="Calibri"/>
              </a:rPr>
              <a:t>estilo </a:t>
            </a:r>
            <a:r>
              <a:rPr lang="pt-BR" sz="3000" dirty="0" err="1" smtClean="0">
                <a:cs typeface="Calibri"/>
              </a:rPr>
              <a:t>Las</a:t>
            </a:r>
            <a:r>
              <a:rPr lang="pt-BR" sz="3000" dirty="0" smtClean="0">
                <a:cs typeface="Calibri"/>
              </a:rPr>
              <a:t> Vegas</a:t>
            </a:r>
            <a:endParaRPr lang="pt-BR" sz="3000" dirty="0">
              <a:cs typeface="Calibri"/>
            </a:endParaRPr>
          </a:p>
          <a:p>
            <a:r>
              <a:rPr lang="pt-BR" sz="3000" dirty="0" err="1" smtClean="0">
                <a:cs typeface="Calibri"/>
              </a:rPr>
              <a:t>Solitaire</a:t>
            </a:r>
            <a:r>
              <a:rPr lang="pt-BR" sz="3000" dirty="0" smtClean="0">
                <a:cs typeface="Calibri"/>
              </a:rPr>
              <a:t> e</a:t>
            </a:r>
            <a:br>
              <a:rPr lang="pt-BR" sz="3000" dirty="0" smtClean="0">
                <a:cs typeface="Calibri"/>
              </a:rPr>
            </a:br>
            <a:r>
              <a:rPr lang="pt-BR" sz="3000" dirty="0" err="1" smtClean="0">
                <a:cs typeface="Calibri"/>
              </a:rPr>
              <a:t>Poker</a:t>
            </a:r>
            <a:r>
              <a:rPr lang="pt-BR" sz="3000" dirty="0" err="1" smtClean="0">
                <a:cs typeface="Calibri"/>
              </a:rPr>
              <a:t>TH</a:t>
            </a:r>
            <a:endParaRPr lang="pt-BR" sz="3000" dirty="0">
              <a:cs typeface="Calibri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5" y="1108388"/>
            <a:ext cx="8251066" cy="46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64</Words>
  <Application>Microsoft Office PowerPoint</Application>
  <PresentationFormat>Personalizar</PresentationFormat>
  <Paragraphs>24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Count to 9</vt:lpstr>
      <vt:lpstr>Sobre o jogo</vt:lpstr>
      <vt:lpstr>Regras</vt:lpstr>
      <vt:lpstr>CARTAS</vt:lpstr>
      <vt:lpstr>Apresentação do PowerPoint</vt:lpstr>
      <vt:lpstr>Espaço</vt:lpstr>
      <vt:lpstr>Ações</vt:lpstr>
      <vt:lpstr>Tecnologia</vt:lpstr>
      <vt:lpstr>Design</vt:lpstr>
      <vt:lpstr>Escopo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/>
  <cp:lastModifiedBy>Sergio Salgado</cp:lastModifiedBy>
  <cp:revision>76</cp:revision>
  <dcterms:created xsi:type="dcterms:W3CDTF">2019-11-08T03:29:58Z</dcterms:created>
  <dcterms:modified xsi:type="dcterms:W3CDTF">2019-11-15T13:40:51Z</dcterms:modified>
</cp:coreProperties>
</file>