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 varScale="1">
        <p:scale>
          <a:sx n="245" d="100"/>
          <a:sy n="245" d="100"/>
        </p:scale>
        <p:origin x="4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extensions/dependency-injection" TargetMode="External"/><Relationship Id="rId2" Type="http://schemas.openxmlformats.org/officeDocument/2006/relationships/hyperlink" Target="https://github.com/dotnet/runtime/blob/main/src/libraries/Microsoft.Extensions.DependencyInjection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krym/jab" TargetMode="External"/><Relationship Id="rId5" Type="http://schemas.openxmlformats.org/officeDocument/2006/relationships/hyperlink" Target="https://github.com/RaulBurian/CustomDI" TargetMode="External"/><Relationship Id="rId4" Type="http://schemas.openxmlformats.org/officeDocument/2006/relationships/hyperlink" Target="https://github.com/dotnet/aspnetcore/issues/283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Our 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1F31-7545-5C75-2D05-261A265F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B2C3-C2CB-85AE-C6BE-FF1A553F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responsibilities up the chain</a:t>
            </a:r>
          </a:p>
          <a:p>
            <a:r>
              <a:rPr lang="en-US" dirty="0"/>
              <a:t>Have a view of all of the dependency graph clearly at compile time</a:t>
            </a:r>
          </a:p>
          <a:p>
            <a:r>
              <a:rPr lang="en-US" dirty="0"/>
              <a:t>Testing made easier if </a:t>
            </a:r>
            <a:r>
              <a:rPr lang="en-US"/>
              <a:t>implemented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75900-FFC1-E961-CB21-821015DC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93FB-A3CC-AA6D-1ECF-7EAC77CA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9865-A5D9-1C88-B1E3-EE90FCF8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are registered centrally</a:t>
            </a:r>
          </a:p>
          <a:p>
            <a:r>
              <a:rPr lang="en-US" dirty="0"/>
              <a:t>They can have different lifetimes</a:t>
            </a:r>
          </a:p>
          <a:p>
            <a:pPr lvl="1"/>
            <a:r>
              <a:rPr lang="en-US" dirty="0"/>
              <a:t>Singleton -&gt; Same instance every time</a:t>
            </a:r>
          </a:p>
          <a:p>
            <a:pPr lvl="1"/>
            <a:r>
              <a:rPr lang="en-US" dirty="0"/>
              <a:t>Transient -&gt; Different instance every time</a:t>
            </a:r>
          </a:p>
          <a:p>
            <a:pPr lvl="1"/>
            <a:r>
              <a:rPr lang="en-US" dirty="0"/>
              <a:t>Scoped -&gt; Same instance within the same scope 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12195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402B9-6143-43E7-0345-AC2146A4D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762C-9B7E-60D9-A53B-6584440C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97A9-A081-F525-662B-718EB602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3570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5B093-A65D-00A1-8DD0-26907EFB2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5589-661A-15EA-F770-8281D81F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CAB2-1F28-000F-171F-EC7FB5E4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>
                <a:hlinkClick r:id="rId2"/>
              </a:rPr>
              <a:t>Microsoft.Extension.DependencyInjection</a:t>
            </a:r>
            <a:endParaRPr lang="en-US" dirty="0"/>
          </a:p>
          <a:p>
            <a:r>
              <a:rPr lang="en-US" dirty="0">
                <a:hlinkClick r:id="rId3"/>
              </a:rPr>
              <a:t>.NET DI basics</a:t>
            </a:r>
            <a:endParaRPr lang="en-US" dirty="0"/>
          </a:p>
          <a:p>
            <a:r>
              <a:rPr lang="en-US" dirty="0">
                <a:hlinkClick r:id="rId4"/>
              </a:rPr>
              <a:t>Microsoft pushing DI -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Using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HttpClientFactory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 without dependency injection #28385</a:t>
            </a:r>
            <a:endParaRPr lang="en-US" dirty="0"/>
          </a:p>
          <a:p>
            <a:r>
              <a:rPr lang="en-US" dirty="0">
                <a:hlinkClick r:id="rId5"/>
              </a:rPr>
              <a:t>https://github.com/RaulBurian/CustomDI</a:t>
            </a:r>
            <a:endParaRPr lang="en-US" dirty="0"/>
          </a:p>
          <a:p>
            <a:r>
              <a:rPr lang="en-US" dirty="0">
                <a:hlinkClick r:id="rId6"/>
              </a:rPr>
              <a:t>JAB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372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{B756DB8D-98BB-42B8-9B8C-9846D170CA5D}tf33552983_win32</Template>
  <TotalTime>45</TotalTime>
  <Words>99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Franklin Gothic Book</vt:lpstr>
      <vt:lpstr>Franklin Gothic Demi</vt:lpstr>
      <vt:lpstr>Wingdings 2</vt:lpstr>
      <vt:lpstr>DividendVTI</vt:lpstr>
      <vt:lpstr>Dependency Injection</vt:lpstr>
      <vt:lpstr>why</vt:lpstr>
      <vt:lpstr>The how</vt:lpstr>
      <vt:lpstr>Demo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</dc:creator>
  <cp:lastModifiedBy>X</cp:lastModifiedBy>
  <cp:revision>2</cp:revision>
  <dcterms:created xsi:type="dcterms:W3CDTF">2025-02-11T19:02:39Z</dcterms:created>
  <dcterms:modified xsi:type="dcterms:W3CDTF">2025-02-12T06:34:07Z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