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19" autoAdjust="0"/>
  </p:normalViewPr>
  <p:slideViewPr>
    <p:cSldViewPr snapToGrid="0">
      <p:cViewPr varScale="1">
        <p:scale>
          <a:sx n="250" d="100"/>
          <a:sy n="250" d="100"/>
        </p:scale>
        <p:origin x="19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microsoft.com/en-us/dotnet/api/system.collections.ienumerable?view=net-7.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iterators-and-generators.html" TargetMode="External"/><Relationship Id="rId2" Type="http://schemas.openxmlformats.org/officeDocument/2006/relationships/hyperlink" Target="https://docs.oracle.com/javase/8/docs/api/java/util/stream/Stream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Enumerable, LINQ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And (mostly) everything in-between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23B3-DE72-783B-86E8-C5E1A1BC6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12" y="2649474"/>
            <a:ext cx="11029615" cy="3634486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Full list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379B6-2856-64A4-CBBB-7F43D669D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27" y="1010602"/>
            <a:ext cx="7373303" cy="50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6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D24AC2-3722-F2F8-C16F-884A93C6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635"/>
            <a:ext cx="12192000" cy="380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0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057CA8-3CA5-E35C-730A-EC12EC1B3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81087"/>
            <a:ext cx="100584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5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82DF-1B25-3A71-1AE0-1F1CF206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29716"/>
            <a:ext cx="11029616" cy="1188720"/>
          </a:xfrm>
        </p:spPr>
        <p:txBody>
          <a:bodyPr/>
          <a:lstStyle/>
          <a:p>
            <a:r>
              <a:rPr lang="en-US" dirty="0"/>
              <a:t>A few notes about pipeline 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F23F6-1D17-5487-527A-4BB1482BB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8424"/>
            <a:ext cx="11029615" cy="3634486"/>
          </a:xfrm>
        </p:spPr>
        <p:txBody>
          <a:bodyPr/>
          <a:lstStyle/>
          <a:p>
            <a:r>
              <a:rPr lang="en-US" dirty="0"/>
              <a:t>2 main types of operations:</a:t>
            </a:r>
          </a:p>
          <a:p>
            <a:pPr lvl="1"/>
            <a:r>
              <a:rPr lang="en-US" dirty="0"/>
              <a:t>Link operations:</a:t>
            </a:r>
          </a:p>
          <a:p>
            <a:pPr lvl="2"/>
            <a:r>
              <a:rPr lang="en-US" dirty="0"/>
              <a:t>Where, Select, Skip, Take</a:t>
            </a:r>
          </a:p>
          <a:p>
            <a:pPr lvl="1"/>
            <a:r>
              <a:rPr lang="en-US" dirty="0"/>
              <a:t>Collect operations:</a:t>
            </a:r>
          </a:p>
          <a:p>
            <a:pPr lvl="2"/>
            <a:r>
              <a:rPr lang="en-US" dirty="0" err="1"/>
              <a:t>ToXYZ</a:t>
            </a:r>
            <a:r>
              <a:rPr lang="en-US" dirty="0"/>
              <a:t> – </a:t>
            </a:r>
            <a:r>
              <a:rPr lang="en-US" dirty="0" err="1"/>
              <a:t>ToList</a:t>
            </a:r>
            <a:r>
              <a:rPr lang="en-US" dirty="0"/>
              <a:t> / </a:t>
            </a:r>
            <a:r>
              <a:rPr lang="en-US" dirty="0" err="1"/>
              <a:t>ToArray</a:t>
            </a:r>
            <a:r>
              <a:rPr lang="en-US" dirty="0"/>
              <a:t> / </a:t>
            </a:r>
            <a:r>
              <a:rPr lang="en-US" dirty="0" err="1"/>
              <a:t>ToSet</a:t>
            </a:r>
            <a:r>
              <a:rPr lang="en-US" dirty="0"/>
              <a:t> /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2"/>
            <a:r>
              <a:rPr lang="en-US" dirty="0"/>
              <a:t>Sort / </a:t>
            </a:r>
            <a:r>
              <a:rPr lang="en-US" dirty="0" err="1"/>
              <a:t>GroupBy</a:t>
            </a:r>
            <a:r>
              <a:rPr lang="en-US" dirty="0"/>
              <a:t> / Count</a:t>
            </a:r>
          </a:p>
          <a:p>
            <a:endParaRPr lang="en-US" dirty="0"/>
          </a:p>
          <a:p>
            <a:r>
              <a:rPr lang="en-US" dirty="0"/>
              <a:t>Lazy / </a:t>
            </a:r>
            <a:r>
              <a:rPr lang="en-US" dirty="0" err="1"/>
              <a:t>Deffered</a:t>
            </a:r>
            <a:r>
              <a:rPr lang="en-US" dirty="0"/>
              <a:t> execution:</a:t>
            </a:r>
          </a:p>
          <a:p>
            <a:pPr lvl="1"/>
            <a:r>
              <a:rPr lang="en-US" dirty="0"/>
              <a:t>Nothing is executed until we apply a “collect” operation</a:t>
            </a:r>
          </a:p>
        </p:txBody>
      </p:sp>
    </p:spTree>
    <p:extLst>
      <p:ext uri="{BB962C8B-B14F-4D97-AF65-F5344CB8AC3E}">
        <p14:creationId xmlns:p14="http://schemas.microsoft.com/office/powerpoint/2010/main" val="298136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8CD3-61C9-31F6-5526-6B030E61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5322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82DF-1B25-3A71-1AE0-1F1CF206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29716"/>
            <a:ext cx="11029616" cy="1188720"/>
          </a:xfrm>
        </p:spPr>
        <p:txBody>
          <a:bodyPr/>
          <a:lstStyle/>
          <a:p>
            <a:r>
              <a:rPr lang="en-US" dirty="0"/>
              <a:t>Lets see our neighbors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F23F6-1D17-5487-527A-4BB1482BB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58924"/>
            <a:ext cx="11029615" cy="36344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</a:t>
            </a:r>
          </a:p>
          <a:p>
            <a:pPr lvl="1"/>
            <a:r>
              <a:rPr lang="en-US" dirty="0"/>
              <a:t>Stream</a:t>
            </a:r>
          </a:p>
          <a:p>
            <a:pPr lvl="1"/>
            <a:r>
              <a:rPr lang="en-US" dirty="0">
                <a:hlinkClick r:id="rId2"/>
              </a:rPr>
              <a:t>https://docs.oracle.com/javase/8/docs/api/java/util/stream/Stream.html</a:t>
            </a:r>
            <a:endParaRPr lang="en-US" dirty="0"/>
          </a:p>
          <a:p>
            <a:pPr lvl="1"/>
            <a:r>
              <a:rPr lang="en-US" dirty="0"/>
              <a:t>.stream()</a:t>
            </a:r>
          </a:p>
          <a:p>
            <a:pPr lvl="1"/>
            <a:r>
              <a:rPr lang="en-US" b="1" dirty="0"/>
              <a:t>A stream can be collected only once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Typescript generators - </a:t>
            </a:r>
            <a:r>
              <a:rPr lang="en-US" dirty="0">
                <a:hlinkClick r:id="rId3"/>
              </a:rPr>
              <a:t>https://www.typescriptlang.org/docs/handbook/iterators-and-generators.html</a:t>
            </a:r>
            <a:endParaRPr lang="en-US" dirty="0"/>
          </a:p>
          <a:p>
            <a:pPr lvl="1"/>
            <a:r>
              <a:rPr lang="en-US" dirty="0" err="1"/>
              <a:t>Lodash</a:t>
            </a:r>
            <a:r>
              <a:rPr lang="en-US" dirty="0"/>
              <a:t> Operators</a:t>
            </a:r>
          </a:p>
          <a:p>
            <a:pPr lvl="1"/>
            <a:r>
              <a:rPr lang="en-US" dirty="0" err="1"/>
              <a:t>RxJs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730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{9AE043D4-2438-4FBF-B04F-7081263900DE}tf33552983_win32</Template>
  <TotalTime>26</TotalTime>
  <Words>131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Franklin Gothic Book</vt:lpstr>
      <vt:lpstr>Franklin Gothic Demi</vt:lpstr>
      <vt:lpstr>Wingdings 2</vt:lpstr>
      <vt:lpstr>DividendVTI</vt:lpstr>
      <vt:lpstr>Enumerable, LINQ</vt:lpstr>
      <vt:lpstr>PowerPoint Presentation</vt:lpstr>
      <vt:lpstr>PowerPoint Presentation</vt:lpstr>
      <vt:lpstr>PowerPoint Presentation</vt:lpstr>
      <vt:lpstr>A few notes about pipeline processing</vt:lpstr>
      <vt:lpstr>Demo</vt:lpstr>
      <vt:lpstr>Lets see our neighbors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Enumerable, LINQ</dc:title>
  <dc:creator>X</dc:creator>
  <cp:lastModifiedBy>X</cp:lastModifiedBy>
  <cp:revision>2</cp:revision>
  <dcterms:created xsi:type="dcterms:W3CDTF">2023-07-19T05:32:16Z</dcterms:created>
  <dcterms:modified xsi:type="dcterms:W3CDTF">2023-07-19T05:59:03Z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