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64" r:id="rId4"/>
    <p:sldId id="265" r:id="rId5"/>
    <p:sldId id="279" r:id="rId6"/>
    <p:sldId id="280" r:id="rId7"/>
    <p:sldId id="266" r:id="rId8"/>
    <p:sldId id="281" r:id="rId9"/>
    <p:sldId id="282" r:id="rId10"/>
    <p:sldId id="292" r:id="rId11"/>
    <p:sldId id="283" r:id="rId12"/>
    <p:sldId id="284" r:id="rId13"/>
    <p:sldId id="296" r:id="rId14"/>
    <p:sldId id="298" r:id="rId15"/>
    <p:sldId id="299" r:id="rId16"/>
    <p:sldId id="300" r:id="rId17"/>
    <p:sldId id="301" r:id="rId18"/>
    <p:sldId id="297" r:id="rId19"/>
    <p:sldId id="286" r:id="rId20"/>
    <p:sldId id="257" r:id="rId21"/>
    <p:sldId id="288" r:id="rId22"/>
    <p:sldId id="289" r:id="rId23"/>
    <p:sldId id="290" r:id="rId24"/>
    <p:sldId id="291" r:id="rId25"/>
    <p:sldId id="2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11893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2068"/>
  </p:normalViewPr>
  <p:slideViewPr>
    <p:cSldViewPr snapToGrid="0" snapToObjects="1">
      <p:cViewPr varScale="1">
        <p:scale>
          <a:sx n="61" d="100"/>
          <a:sy n="61" d="100"/>
        </p:scale>
        <p:origin x="2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9654F-42FD-6647-9C7A-144E4C406E8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93D6E-8C96-A743-9833-7B9E7FEF558F}">
      <dgm:prSet phldrT="[Text]" custT="1"/>
      <dgm:spPr/>
      <dgm:t>
        <a:bodyPr/>
        <a:lstStyle/>
        <a:p>
          <a:r>
            <a:rPr lang="en-US" sz="1800" dirty="0"/>
            <a:t>scanning</a:t>
          </a:r>
        </a:p>
      </dgm:t>
    </dgm:pt>
    <dgm:pt modelId="{B5FD50BE-D33D-9040-8497-2F93EA474D99}" type="parTrans" cxnId="{E32A5816-AFF1-8F4E-ADC5-8EBCFF4FB7A2}">
      <dgm:prSet/>
      <dgm:spPr/>
      <dgm:t>
        <a:bodyPr/>
        <a:lstStyle/>
        <a:p>
          <a:endParaRPr lang="en-US"/>
        </a:p>
      </dgm:t>
    </dgm:pt>
    <dgm:pt modelId="{F9A47DBA-91EE-C943-9188-125886B4B032}" type="sibTrans" cxnId="{E32A5816-AFF1-8F4E-ADC5-8EBCFF4FB7A2}">
      <dgm:prSet/>
      <dgm:spPr/>
      <dgm:t>
        <a:bodyPr/>
        <a:lstStyle/>
        <a:p>
          <a:endParaRPr lang="en-US"/>
        </a:p>
      </dgm:t>
    </dgm:pt>
    <dgm:pt modelId="{0ECB75D2-1F7D-904B-98A9-83D46465A31E}">
      <dgm:prSet phldrT="[Text]"/>
      <dgm:spPr/>
      <dgm:t>
        <a:bodyPr/>
        <a:lstStyle/>
        <a:p>
          <a:endParaRPr lang="en-US" dirty="0"/>
        </a:p>
      </dgm:t>
    </dgm:pt>
    <dgm:pt modelId="{DAD69621-A620-0242-8986-4DFC0D8F208E}" type="parTrans" cxnId="{4703C99A-F3D9-234C-B84A-56BFC6EA9BA0}">
      <dgm:prSet/>
      <dgm:spPr/>
      <dgm:t>
        <a:bodyPr/>
        <a:lstStyle/>
        <a:p>
          <a:endParaRPr lang="en-US"/>
        </a:p>
      </dgm:t>
    </dgm:pt>
    <dgm:pt modelId="{6016E640-787D-A74F-87B4-ED6A89F7F3C4}" type="sibTrans" cxnId="{4703C99A-F3D9-234C-B84A-56BFC6EA9BA0}">
      <dgm:prSet/>
      <dgm:spPr/>
      <dgm:t>
        <a:bodyPr/>
        <a:lstStyle/>
        <a:p>
          <a:endParaRPr lang="en-US"/>
        </a:p>
      </dgm:t>
    </dgm:pt>
    <dgm:pt modelId="{C2D97146-38BB-8040-B0EF-EA147013BEB7}">
      <dgm:prSet phldrT="[Text]"/>
      <dgm:spPr/>
      <dgm:t>
        <a:bodyPr/>
        <a:lstStyle/>
        <a:p>
          <a:r>
            <a:rPr lang="en-US" dirty="0"/>
            <a:t>parsing</a:t>
          </a:r>
        </a:p>
      </dgm:t>
    </dgm:pt>
    <dgm:pt modelId="{9E5F47D9-21EF-DF41-A332-B787FA9F927A}" type="parTrans" cxnId="{A408EF5B-6BC3-DB4C-80F0-2FB06A96B7A5}">
      <dgm:prSet/>
      <dgm:spPr/>
      <dgm:t>
        <a:bodyPr/>
        <a:lstStyle/>
        <a:p>
          <a:endParaRPr lang="en-US"/>
        </a:p>
      </dgm:t>
    </dgm:pt>
    <dgm:pt modelId="{C518CF0A-6D6B-214D-AB12-F3C010D7E4BA}" type="sibTrans" cxnId="{A408EF5B-6BC3-DB4C-80F0-2FB06A96B7A5}">
      <dgm:prSet/>
      <dgm:spPr/>
      <dgm:t>
        <a:bodyPr/>
        <a:lstStyle/>
        <a:p>
          <a:endParaRPr lang="en-US"/>
        </a:p>
      </dgm:t>
    </dgm:pt>
    <dgm:pt modelId="{B769855D-2BC9-F24D-ACA1-4E8A588EB8BA}">
      <dgm:prSet phldrT="[Text]"/>
      <dgm:spPr/>
      <dgm:t>
        <a:bodyPr/>
        <a:lstStyle/>
        <a:p>
          <a:endParaRPr lang="en-US" dirty="0"/>
        </a:p>
      </dgm:t>
    </dgm:pt>
    <dgm:pt modelId="{46F83DE5-195C-6B4D-9203-D8EFC324862A}" type="parTrans" cxnId="{FC7E478F-278A-0F42-9299-E95C25B3E165}">
      <dgm:prSet/>
      <dgm:spPr/>
      <dgm:t>
        <a:bodyPr/>
        <a:lstStyle/>
        <a:p>
          <a:endParaRPr lang="en-US"/>
        </a:p>
      </dgm:t>
    </dgm:pt>
    <dgm:pt modelId="{A9CB4882-CD98-0C4B-B734-DD8943A0235B}" type="sibTrans" cxnId="{FC7E478F-278A-0F42-9299-E95C25B3E165}">
      <dgm:prSet/>
      <dgm:spPr/>
      <dgm:t>
        <a:bodyPr/>
        <a:lstStyle/>
        <a:p>
          <a:endParaRPr lang="en-US"/>
        </a:p>
      </dgm:t>
    </dgm:pt>
    <dgm:pt modelId="{528B80BB-52C2-0A4A-BAF9-0A834F9C7388}">
      <dgm:prSet phldrT="[Text]"/>
      <dgm:spPr/>
      <dgm:t>
        <a:bodyPr/>
        <a:lstStyle/>
        <a:p>
          <a:r>
            <a:rPr lang="en-US" dirty="0"/>
            <a:t>semantic analysis</a:t>
          </a:r>
        </a:p>
      </dgm:t>
    </dgm:pt>
    <dgm:pt modelId="{057F8212-BE04-314E-96F2-54F58F9A2DF1}" type="parTrans" cxnId="{080C46E2-B8FE-0340-AD94-1CE6BBAFE202}">
      <dgm:prSet/>
      <dgm:spPr/>
      <dgm:t>
        <a:bodyPr/>
        <a:lstStyle/>
        <a:p>
          <a:endParaRPr lang="en-US"/>
        </a:p>
      </dgm:t>
    </dgm:pt>
    <dgm:pt modelId="{C7EDE199-3420-F747-9A36-41D645865318}" type="sibTrans" cxnId="{080C46E2-B8FE-0340-AD94-1CE6BBAFE202}">
      <dgm:prSet/>
      <dgm:spPr/>
      <dgm:t>
        <a:bodyPr/>
        <a:lstStyle/>
        <a:p>
          <a:endParaRPr lang="en-US"/>
        </a:p>
      </dgm:t>
    </dgm:pt>
    <dgm:pt modelId="{7C993155-FF8F-CA41-99AD-E3D3EB2CB74D}">
      <dgm:prSet phldrT="[Text]"/>
      <dgm:spPr/>
      <dgm:t>
        <a:bodyPr/>
        <a:lstStyle/>
        <a:p>
          <a:endParaRPr lang="en-US" dirty="0"/>
        </a:p>
      </dgm:t>
    </dgm:pt>
    <dgm:pt modelId="{E97761A7-D680-FF4E-9184-C9A5FC1735D7}" type="parTrans" cxnId="{E13A09A8-B80B-2341-8A39-DFE394079C33}">
      <dgm:prSet/>
      <dgm:spPr/>
      <dgm:t>
        <a:bodyPr/>
        <a:lstStyle/>
        <a:p>
          <a:endParaRPr lang="en-US"/>
        </a:p>
      </dgm:t>
    </dgm:pt>
    <dgm:pt modelId="{90D26636-B810-524F-BE31-AC4D2A747706}" type="sibTrans" cxnId="{E13A09A8-B80B-2341-8A39-DFE394079C33}">
      <dgm:prSet/>
      <dgm:spPr/>
      <dgm:t>
        <a:bodyPr/>
        <a:lstStyle/>
        <a:p>
          <a:endParaRPr lang="en-US"/>
        </a:p>
      </dgm:t>
    </dgm:pt>
    <dgm:pt modelId="{A82B4222-751C-474D-9288-524065399130}">
      <dgm:prSet phldrT="[Text]"/>
      <dgm:spPr/>
      <dgm:t>
        <a:bodyPr/>
        <a:lstStyle/>
        <a:p>
          <a:r>
            <a:rPr lang="en-US" dirty="0"/>
            <a:t>generate intermediary code</a:t>
          </a:r>
        </a:p>
      </dgm:t>
    </dgm:pt>
    <dgm:pt modelId="{ABE74BAF-6B0E-5840-A137-D31377B3A513}" type="parTrans" cxnId="{12F2440F-DFAF-3148-8AE5-D140027051A9}">
      <dgm:prSet/>
      <dgm:spPr/>
      <dgm:t>
        <a:bodyPr/>
        <a:lstStyle/>
        <a:p>
          <a:endParaRPr lang="en-US"/>
        </a:p>
      </dgm:t>
    </dgm:pt>
    <dgm:pt modelId="{158A57E7-7E3D-E442-B1AC-34B3D4805FFC}" type="sibTrans" cxnId="{12F2440F-DFAF-3148-8AE5-D140027051A9}">
      <dgm:prSet/>
      <dgm:spPr/>
      <dgm:t>
        <a:bodyPr/>
        <a:lstStyle/>
        <a:p>
          <a:endParaRPr lang="en-US"/>
        </a:p>
      </dgm:t>
    </dgm:pt>
    <dgm:pt modelId="{DFF1FCA9-9CD3-3D43-B792-54CA2FA09FA5}">
      <dgm:prSet phldrT="[Text]"/>
      <dgm:spPr/>
      <dgm:t>
        <a:bodyPr/>
        <a:lstStyle/>
        <a:p>
          <a:r>
            <a:rPr lang="en-US" dirty="0"/>
            <a:t>optimize intermediary code</a:t>
          </a:r>
        </a:p>
      </dgm:t>
    </dgm:pt>
    <dgm:pt modelId="{1AD7E317-1D82-EE4E-9245-477CC91C286D}" type="parTrans" cxnId="{4CF0F1C2-7F1C-4E4E-A541-2E16EA91836D}">
      <dgm:prSet/>
      <dgm:spPr/>
      <dgm:t>
        <a:bodyPr/>
        <a:lstStyle/>
        <a:p>
          <a:endParaRPr lang="en-US"/>
        </a:p>
      </dgm:t>
    </dgm:pt>
    <dgm:pt modelId="{C219EF3E-5FE7-DA4D-B8C9-2843930929F4}" type="sibTrans" cxnId="{4CF0F1C2-7F1C-4E4E-A541-2E16EA91836D}">
      <dgm:prSet/>
      <dgm:spPr/>
      <dgm:t>
        <a:bodyPr/>
        <a:lstStyle/>
        <a:p>
          <a:endParaRPr lang="en-US"/>
        </a:p>
      </dgm:t>
    </dgm:pt>
    <dgm:pt modelId="{D6551D8B-B07C-114E-BA39-24D7D01C3949}">
      <dgm:prSet phldrT="[Text]"/>
      <dgm:spPr/>
      <dgm:t>
        <a:bodyPr/>
        <a:lstStyle/>
        <a:p>
          <a:endParaRPr lang="en-US" dirty="0"/>
        </a:p>
      </dgm:t>
    </dgm:pt>
    <dgm:pt modelId="{F29F5A6D-95C4-6348-8632-EA47818119BE}" type="parTrans" cxnId="{AD0BB489-D03A-4F47-8F6F-661DA682788C}">
      <dgm:prSet/>
      <dgm:spPr/>
      <dgm:t>
        <a:bodyPr/>
        <a:lstStyle/>
        <a:p>
          <a:endParaRPr lang="en-US"/>
        </a:p>
      </dgm:t>
    </dgm:pt>
    <dgm:pt modelId="{7CD784BA-3611-BA41-9DE9-1B337623D511}" type="sibTrans" cxnId="{AD0BB489-D03A-4F47-8F6F-661DA682788C}">
      <dgm:prSet/>
      <dgm:spPr/>
      <dgm:t>
        <a:bodyPr/>
        <a:lstStyle/>
        <a:p>
          <a:endParaRPr lang="en-US"/>
        </a:p>
      </dgm:t>
    </dgm:pt>
    <dgm:pt modelId="{DFD8DF86-85E4-2C46-8602-06EAC541874E}">
      <dgm:prSet phldrT="[Text]"/>
      <dgm:spPr/>
      <dgm:t>
        <a:bodyPr/>
        <a:lstStyle/>
        <a:p>
          <a:r>
            <a:rPr lang="en-US" dirty="0"/>
            <a:t>generate object code</a:t>
          </a:r>
        </a:p>
      </dgm:t>
    </dgm:pt>
    <dgm:pt modelId="{D64124EF-FF9F-DF4C-93D6-FB0AB49EEAC5}" type="parTrans" cxnId="{73BAEE2E-1ECA-1A41-87CC-EC35079B7895}">
      <dgm:prSet/>
      <dgm:spPr/>
      <dgm:t>
        <a:bodyPr/>
        <a:lstStyle/>
        <a:p>
          <a:endParaRPr lang="en-US"/>
        </a:p>
      </dgm:t>
    </dgm:pt>
    <dgm:pt modelId="{A3775E17-FF81-E14D-A332-66F007B3518F}" type="sibTrans" cxnId="{73BAEE2E-1ECA-1A41-87CC-EC35079B7895}">
      <dgm:prSet/>
      <dgm:spPr/>
      <dgm:t>
        <a:bodyPr/>
        <a:lstStyle/>
        <a:p>
          <a:endParaRPr lang="en-US"/>
        </a:p>
      </dgm:t>
    </dgm:pt>
    <dgm:pt modelId="{F4D63EE2-0CAF-9946-947A-636DE82A585D}">
      <dgm:prSet phldrT="[Text]"/>
      <dgm:spPr/>
      <dgm:t>
        <a:bodyPr/>
        <a:lstStyle/>
        <a:p>
          <a:endParaRPr lang="en-US" dirty="0"/>
        </a:p>
      </dgm:t>
    </dgm:pt>
    <dgm:pt modelId="{3182AAC4-AEC2-6747-BCCE-E0A85CB0360C}" type="parTrans" cxnId="{C3000D95-E8F7-1940-8F46-24C69BB8F07B}">
      <dgm:prSet/>
      <dgm:spPr/>
      <dgm:t>
        <a:bodyPr/>
        <a:lstStyle/>
        <a:p>
          <a:endParaRPr lang="en-US"/>
        </a:p>
      </dgm:t>
    </dgm:pt>
    <dgm:pt modelId="{BAEB1A50-DD20-A44F-BFC1-EA74A07092D4}" type="sibTrans" cxnId="{C3000D95-E8F7-1940-8F46-24C69BB8F07B}">
      <dgm:prSet/>
      <dgm:spPr/>
      <dgm:t>
        <a:bodyPr/>
        <a:lstStyle/>
        <a:p>
          <a:endParaRPr lang="en-US"/>
        </a:p>
      </dgm:t>
    </dgm:pt>
    <dgm:pt modelId="{5207F44E-85E3-A040-A33F-ACA98C9208BC}">
      <dgm:prSet phldrT="[Text]"/>
      <dgm:spPr/>
      <dgm:t>
        <a:bodyPr/>
        <a:lstStyle/>
        <a:p>
          <a:endParaRPr lang="en-US" dirty="0"/>
        </a:p>
      </dgm:t>
    </dgm:pt>
    <dgm:pt modelId="{525F222B-B6AC-2D4D-B0D5-74D42734FA89}" type="parTrans" cxnId="{C4A270F4-FFEC-474A-88E6-32C479581899}">
      <dgm:prSet/>
      <dgm:spPr/>
      <dgm:t>
        <a:bodyPr/>
        <a:lstStyle/>
        <a:p>
          <a:endParaRPr lang="en-US"/>
        </a:p>
      </dgm:t>
    </dgm:pt>
    <dgm:pt modelId="{9853926F-8956-634A-B0DC-13B4A71CDBA8}" type="sibTrans" cxnId="{C4A270F4-FFEC-474A-88E6-32C479581899}">
      <dgm:prSet/>
      <dgm:spPr/>
      <dgm:t>
        <a:bodyPr/>
        <a:lstStyle/>
        <a:p>
          <a:endParaRPr lang="en-US"/>
        </a:p>
      </dgm:t>
    </dgm:pt>
    <dgm:pt modelId="{41326910-1E9C-5341-BD48-E39CBB7CCD71}" type="pres">
      <dgm:prSet presAssocID="{9D29654F-42FD-6647-9C7A-144E4C406E8C}" presName="rootnode" presStyleCnt="0">
        <dgm:presLayoutVars>
          <dgm:chMax/>
          <dgm:chPref/>
          <dgm:dir/>
          <dgm:animLvl val="lvl"/>
        </dgm:presLayoutVars>
      </dgm:prSet>
      <dgm:spPr/>
    </dgm:pt>
    <dgm:pt modelId="{78D517E3-9DF5-B14D-B407-E1510BDAAD9C}" type="pres">
      <dgm:prSet presAssocID="{E9E93D6E-8C96-A743-9833-7B9E7FEF558F}" presName="composite" presStyleCnt="0"/>
      <dgm:spPr/>
    </dgm:pt>
    <dgm:pt modelId="{E252E54F-9DC8-644B-A6EC-A699919F1564}" type="pres">
      <dgm:prSet presAssocID="{E9E93D6E-8C96-A743-9833-7B9E7FEF558F}" presName="bentUpArrow1" presStyleLbl="alignImgPlace1" presStyleIdx="0" presStyleCnt="5"/>
      <dgm:spPr/>
    </dgm:pt>
    <dgm:pt modelId="{A836E407-038F-9442-A76C-2CA9A8828596}" type="pres">
      <dgm:prSet presAssocID="{E9E93D6E-8C96-A743-9833-7B9E7FEF558F}" presName="ParentText" presStyleLbl="node1" presStyleIdx="0" presStyleCnt="6" custScaleX="169258" custLinFactNeighborX="-18707" custLinFactNeighborY="845">
        <dgm:presLayoutVars>
          <dgm:chMax val="1"/>
          <dgm:chPref val="1"/>
          <dgm:bulletEnabled val="1"/>
        </dgm:presLayoutVars>
      </dgm:prSet>
      <dgm:spPr/>
    </dgm:pt>
    <dgm:pt modelId="{A4032925-C607-F049-BF40-09B56DD3865B}" type="pres">
      <dgm:prSet presAssocID="{E9E93D6E-8C96-A743-9833-7B9E7FEF558F}" presName="ChildText" presStyleLbl="revTx" presStyleIdx="0" presStyleCnt="6" custLinFactX="75769" custLinFactNeighborX="100000" custLinFactNeighborY="1107">
        <dgm:presLayoutVars>
          <dgm:chMax val="0"/>
          <dgm:chPref val="0"/>
          <dgm:bulletEnabled val="1"/>
        </dgm:presLayoutVars>
      </dgm:prSet>
      <dgm:spPr/>
    </dgm:pt>
    <dgm:pt modelId="{8080DC08-7FD2-8F45-853D-9285017AC71B}" type="pres">
      <dgm:prSet presAssocID="{F9A47DBA-91EE-C943-9188-125886B4B032}" presName="sibTrans" presStyleCnt="0"/>
      <dgm:spPr/>
    </dgm:pt>
    <dgm:pt modelId="{7FEFA3F0-F52A-E244-AF14-DC8A1D2D5572}" type="pres">
      <dgm:prSet presAssocID="{C2D97146-38BB-8040-B0EF-EA147013BEB7}" presName="composite" presStyleCnt="0"/>
      <dgm:spPr/>
    </dgm:pt>
    <dgm:pt modelId="{CA117F94-2975-CC43-B49F-0A7B30E20D62}" type="pres">
      <dgm:prSet presAssocID="{C2D97146-38BB-8040-B0EF-EA147013BEB7}" presName="bentUpArrow1" presStyleLbl="alignImgPlace1" presStyleIdx="1" presStyleCnt="5" custLinFactNeighborX="7904" custLinFactNeighborY="2249"/>
      <dgm:spPr/>
    </dgm:pt>
    <dgm:pt modelId="{33DBCF7F-977E-9844-8332-9A834FF592E4}" type="pres">
      <dgm:prSet presAssocID="{C2D97146-38BB-8040-B0EF-EA147013BEB7}" presName="ParentText" presStyleLbl="node1" presStyleIdx="1" presStyleCnt="6" custScaleX="190490" custLinFactNeighborX="12512" custLinFactNeighborY="1909">
        <dgm:presLayoutVars>
          <dgm:chMax val="1"/>
          <dgm:chPref val="1"/>
          <dgm:bulletEnabled val="1"/>
        </dgm:presLayoutVars>
      </dgm:prSet>
      <dgm:spPr/>
    </dgm:pt>
    <dgm:pt modelId="{CF9D694E-5202-F44F-8B70-BB407622320C}" type="pres">
      <dgm:prSet presAssocID="{C2D97146-38BB-8040-B0EF-EA147013BEB7}" presName="ChildText" presStyleLbl="revTx" presStyleIdx="1" presStyleCnt="6" custLinFactX="54329" custLinFactNeighborX="100000" custLinFactNeighborY="-7086">
        <dgm:presLayoutVars>
          <dgm:chMax val="0"/>
          <dgm:chPref val="0"/>
          <dgm:bulletEnabled val="1"/>
        </dgm:presLayoutVars>
      </dgm:prSet>
      <dgm:spPr/>
    </dgm:pt>
    <dgm:pt modelId="{47D95C25-8AA2-584A-95EC-5545FF33A9AF}" type="pres">
      <dgm:prSet presAssocID="{C518CF0A-6D6B-214D-AB12-F3C010D7E4BA}" presName="sibTrans" presStyleCnt="0"/>
      <dgm:spPr/>
    </dgm:pt>
    <dgm:pt modelId="{BEBDB5A8-B64A-B94C-BD7A-4D189120A4BA}" type="pres">
      <dgm:prSet presAssocID="{528B80BB-52C2-0A4A-BAF9-0A834F9C7388}" presName="composite" presStyleCnt="0"/>
      <dgm:spPr/>
    </dgm:pt>
    <dgm:pt modelId="{5BE3EA25-B619-4D4A-9028-7A5FCB0EDED5}" type="pres">
      <dgm:prSet presAssocID="{528B80BB-52C2-0A4A-BAF9-0A834F9C7388}" presName="bentUpArrow1" presStyleLbl="alignImgPlace1" presStyleIdx="2" presStyleCnt="5" custLinFactNeighborX="18162" custLinFactNeighborY="2250"/>
      <dgm:spPr/>
    </dgm:pt>
    <dgm:pt modelId="{B3D7898A-64CA-EB4A-A7F9-17DB9E9E32D7}" type="pres">
      <dgm:prSet presAssocID="{528B80BB-52C2-0A4A-BAF9-0A834F9C7388}" presName="ParentText" presStyleLbl="node1" presStyleIdx="2" presStyleCnt="6" custScaleX="189189" custLinFactNeighborX="25502" custLinFactNeighborY="970">
        <dgm:presLayoutVars>
          <dgm:chMax val="1"/>
          <dgm:chPref val="1"/>
          <dgm:bulletEnabled val="1"/>
        </dgm:presLayoutVars>
      </dgm:prSet>
      <dgm:spPr/>
    </dgm:pt>
    <dgm:pt modelId="{811775B0-CD68-3E48-BFB5-D7629BF47999}" type="pres">
      <dgm:prSet presAssocID="{528B80BB-52C2-0A4A-BAF9-0A834F9C7388}" presName="ChildText" presStyleLbl="revTx" presStyleIdx="2" presStyleCnt="6" custLinFactX="52929" custLinFactNeighborX="100000" custLinFactNeighborY="-4724">
        <dgm:presLayoutVars>
          <dgm:chMax val="0"/>
          <dgm:chPref val="0"/>
          <dgm:bulletEnabled val="1"/>
        </dgm:presLayoutVars>
      </dgm:prSet>
      <dgm:spPr/>
    </dgm:pt>
    <dgm:pt modelId="{7C01A7B6-39E4-CA4F-9CEF-B35105DBC414}" type="pres">
      <dgm:prSet presAssocID="{C7EDE199-3420-F747-9A36-41D645865318}" presName="sibTrans" presStyleCnt="0"/>
      <dgm:spPr/>
    </dgm:pt>
    <dgm:pt modelId="{15483845-9D7A-2245-9BDA-2D3AF45249BF}" type="pres">
      <dgm:prSet presAssocID="{A82B4222-751C-474D-9288-524065399130}" presName="composite" presStyleCnt="0"/>
      <dgm:spPr/>
    </dgm:pt>
    <dgm:pt modelId="{14966604-0F96-CA48-98C0-D55D57EAF3CB}" type="pres">
      <dgm:prSet presAssocID="{A82B4222-751C-474D-9288-524065399130}" presName="bentUpArrow1" presStyleLbl="alignImgPlace1" presStyleIdx="3" presStyleCnt="5" custLinFactNeighborX="57301" custLinFactNeighborY="4500"/>
      <dgm:spPr/>
    </dgm:pt>
    <dgm:pt modelId="{105AE762-9E75-F444-884A-EE64B3B17020}" type="pres">
      <dgm:prSet presAssocID="{A82B4222-751C-474D-9288-524065399130}" presName="ParentText" presStyleLbl="node1" presStyleIdx="3" presStyleCnt="6" custScaleX="182543" custLinFactNeighborX="36599" custLinFactNeighborY="1909">
        <dgm:presLayoutVars>
          <dgm:chMax val="1"/>
          <dgm:chPref val="1"/>
          <dgm:bulletEnabled val="1"/>
        </dgm:presLayoutVars>
      </dgm:prSet>
      <dgm:spPr/>
    </dgm:pt>
    <dgm:pt modelId="{7A2B0CB3-A6AA-8044-8ACC-B3C3A24A3CAA}" type="pres">
      <dgm:prSet presAssocID="{A82B4222-751C-474D-9288-524065399130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AF9D4ED-2523-764E-AE97-2409FD6EFE1B}" type="pres">
      <dgm:prSet presAssocID="{158A57E7-7E3D-E442-B1AC-34B3D4805FFC}" presName="sibTrans" presStyleCnt="0"/>
      <dgm:spPr/>
    </dgm:pt>
    <dgm:pt modelId="{3C83E10A-B8F0-1C44-8096-EC10F81C2209}" type="pres">
      <dgm:prSet presAssocID="{DFF1FCA9-9CD3-3D43-B792-54CA2FA09FA5}" presName="composite" presStyleCnt="0"/>
      <dgm:spPr/>
    </dgm:pt>
    <dgm:pt modelId="{ADFB8728-D224-DE45-9006-2D01EE03A8E0}" type="pres">
      <dgm:prSet presAssocID="{DFF1FCA9-9CD3-3D43-B792-54CA2FA09FA5}" presName="bentUpArrow1" presStyleLbl="alignImgPlace1" presStyleIdx="4" presStyleCnt="5" custLinFactNeighborX="82986" custLinFactNeighborY="6749"/>
      <dgm:spPr/>
    </dgm:pt>
    <dgm:pt modelId="{90ADBE64-CE84-1E4F-A01E-A38BC1C00FFB}" type="pres">
      <dgm:prSet presAssocID="{DFF1FCA9-9CD3-3D43-B792-54CA2FA09FA5}" presName="ParentText" presStyleLbl="node1" presStyleIdx="4" presStyleCnt="6" custScaleX="158971" custLinFactNeighborX="61467" custLinFactNeighborY="1909">
        <dgm:presLayoutVars>
          <dgm:chMax val="1"/>
          <dgm:chPref val="1"/>
          <dgm:bulletEnabled val="1"/>
        </dgm:presLayoutVars>
      </dgm:prSet>
      <dgm:spPr/>
    </dgm:pt>
    <dgm:pt modelId="{BFD934CD-0314-7445-9FC1-87DD7A978717}" type="pres">
      <dgm:prSet presAssocID="{DFF1FCA9-9CD3-3D43-B792-54CA2FA09FA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3E13113-EC53-CB47-B02F-5A20C6F501F8}" type="pres">
      <dgm:prSet presAssocID="{C219EF3E-5FE7-DA4D-B8C9-2843930929F4}" presName="sibTrans" presStyleCnt="0"/>
      <dgm:spPr/>
    </dgm:pt>
    <dgm:pt modelId="{47B66026-4192-A74B-B492-04B9940E5C38}" type="pres">
      <dgm:prSet presAssocID="{DFD8DF86-85E4-2C46-8602-06EAC541874E}" presName="composite" presStyleCnt="0"/>
      <dgm:spPr/>
    </dgm:pt>
    <dgm:pt modelId="{6C1F2823-CD68-3C4B-BE32-C190DEFC036D}" type="pres">
      <dgm:prSet presAssocID="{DFD8DF86-85E4-2C46-8602-06EAC541874E}" presName="ParentText" presStyleLbl="node1" presStyleIdx="5" presStyleCnt="6" custScaleX="147871" custLinFactNeighborX="68149" custLinFactNeighborY="3818">
        <dgm:presLayoutVars>
          <dgm:chMax val="1"/>
          <dgm:chPref val="1"/>
          <dgm:bulletEnabled val="1"/>
        </dgm:presLayoutVars>
      </dgm:prSet>
      <dgm:spPr/>
    </dgm:pt>
    <dgm:pt modelId="{22754216-B3BF-BD41-9DC9-0C47D49DE635}" type="pres">
      <dgm:prSet presAssocID="{DFD8DF86-85E4-2C46-8602-06EAC541874E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2F2440F-DFAF-3148-8AE5-D140027051A9}" srcId="{9D29654F-42FD-6647-9C7A-144E4C406E8C}" destId="{A82B4222-751C-474D-9288-524065399130}" srcOrd="3" destOrd="0" parTransId="{ABE74BAF-6B0E-5840-A137-D31377B3A513}" sibTransId="{158A57E7-7E3D-E442-B1AC-34B3D4805FFC}"/>
    <dgm:cxn modelId="{8FAF4E12-A3F8-F645-B861-864E8CCBE988}" type="presOf" srcId="{528B80BB-52C2-0A4A-BAF9-0A834F9C7388}" destId="{B3D7898A-64CA-EB4A-A7F9-17DB9E9E32D7}" srcOrd="0" destOrd="0" presId="urn:microsoft.com/office/officeart/2005/8/layout/StepDownProcess"/>
    <dgm:cxn modelId="{9F57CE13-D1BB-2D4A-80C5-18AA3C7DEA44}" type="presOf" srcId="{5207F44E-85E3-A040-A33F-ACA98C9208BC}" destId="{22754216-B3BF-BD41-9DC9-0C47D49DE635}" srcOrd="0" destOrd="0" presId="urn:microsoft.com/office/officeart/2005/8/layout/StepDownProcess"/>
    <dgm:cxn modelId="{E32A5816-AFF1-8F4E-ADC5-8EBCFF4FB7A2}" srcId="{9D29654F-42FD-6647-9C7A-144E4C406E8C}" destId="{E9E93D6E-8C96-A743-9833-7B9E7FEF558F}" srcOrd="0" destOrd="0" parTransId="{B5FD50BE-D33D-9040-8497-2F93EA474D99}" sibTransId="{F9A47DBA-91EE-C943-9188-125886B4B032}"/>
    <dgm:cxn modelId="{73BAEE2E-1ECA-1A41-87CC-EC35079B7895}" srcId="{9D29654F-42FD-6647-9C7A-144E4C406E8C}" destId="{DFD8DF86-85E4-2C46-8602-06EAC541874E}" srcOrd="5" destOrd="0" parTransId="{D64124EF-FF9F-DF4C-93D6-FB0AB49EEAC5}" sibTransId="{A3775E17-FF81-E14D-A332-66F007B3518F}"/>
    <dgm:cxn modelId="{7EDD8950-BDF5-D042-B699-EF0906151D62}" type="presOf" srcId="{0ECB75D2-1F7D-904B-98A9-83D46465A31E}" destId="{A4032925-C607-F049-BF40-09B56DD3865B}" srcOrd="0" destOrd="0" presId="urn:microsoft.com/office/officeart/2005/8/layout/StepDownProcess"/>
    <dgm:cxn modelId="{C213E453-E81F-8741-BAEA-4941DDEB04FE}" type="presOf" srcId="{E9E93D6E-8C96-A743-9833-7B9E7FEF558F}" destId="{A836E407-038F-9442-A76C-2CA9A8828596}" srcOrd="0" destOrd="0" presId="urn:microsoft.com/office/officeart/2005/8/layout/StepDownProcess"/>
    <dgm:cxn modelId="{A408EF5B-6BC3-DB4C-80F0-2FB06A96B7A5}" srcId="{9D29654F-42FD-6647-9C7A-144E4C406E8C}" destId="{C2D97146-38BB-8040-B0EF-EA147013BEB7}" srcOrd="1" destOrd="0" parTransId="{9E5F47D9-21EF-DF41-A332-B787FA9F927A}" sibTransId="{C518CF0A-6D6B-214D-AB12-F3C010D7E4BA}"/>
    <dgm:cxn modelId="{F27BCD67-90A8-0A46-81DF-BCF586D6852E}" type="presOf" srcId="{DFF1FCA9-9CD3-3D43-B792-54CA2FA09FA5}" destId="{90ADBE64-CE84-1E4F-A01E-A38BC1C00FFB}" srcOrd="0" destOrd="0" presId="urn:microsoft.com/office/officeart/2005/8/layout/StepDownProcess"/>
    <dgm:cxn modelId="{AD0BB489-D03A-4F47-8F6F-661DA682788C}" srcId="{A82B4222-751C-474D-9288-524065399130}" destId="{D6551D8B-B07C-114E-BA39-24D7D01C3949}" srcOrd="0" destOrd="0" parTransId="{F29F5A6D-95C4-6348-8632-EA47818119BE}" sibTransId="{7CD784BA-3611-BA41-9DE9-1B337623D511}"/>
    <dgm:cxn modelId="{93FA2A8C-9E3D-5D45-AC10-6BC4A9349C46}" type="presOf" srcId="{A82B4222-751C-474D-9288-524065399130}" destId="{105AE762-9E75-F444-884A-EE64B3B17020}" srcOrd="0" destOrd="0" presId="urn:microsoft.com/office/officeart/2005/8/layout/StepDownProcess"/>
    <dgm:cxn modelId="{367F708E-8C17-D54A-B365-38B0AC4D1CC5}" type="presOf" srcId="{D6551D8B-B07C-114E-BA39-24D7D01C3949}" destId="{7A2B0CB3-A6AA-8044-8ACC-B3C3A24A3CAA}" srcOrd="0" destOrd="0" presId="urn:microsoft.com/office/officeart/2005/8/layout/StepDownProcess"/>
    <dgm:cxn modelId="{FC7E478F-278A-0F42-9299-E95C25B3E165}" srcId="{C2D97146-38BB-8040-B0EF-EA147013BEB7}" destId="{B769855D-2BC9-F24D-ACA1-4E8A588EB8BA}" srcOrd="0" destOrd="0" parTransId="{46F83DE5-195C-6B4D-9203-D8EFC324862A}" sibTransId="{A9CB4882-CD98-0C4B-B734-DD8943A0235B}"/>
    <dgm:cxn modelId="{C3000D95-E8F7-1940-8F46-24C69BB8F07B}" srcId="{DFF1FCA9-9CD3-3D43-B792-54CA2FA09FA5}" destId="{F4D63EE2-0CAF-9946-947A-636DE82A585D}" srcOrd="0" destOrd="0" parTransId="{3182AAC4-AEC2-6747-BCCE-E0A85CB0360C}" sibTransId="{BAEB1A50-DD20-A44F-BFC1-EA74A07092D4}"/>
    <dgm:cxn modelId="{4703C99A-F3D9-234C-B84A-56BFC6EA9BA0}" srcId="{E9E93D6E-8C96-A743-9833-7B9E7FEF558F}" destId="{0ECB75D2-1F7D-904B-98A9-83D46465A31E}" srcOrd="0" destOrd="0" parTransId="{DAD69621-A620-0242-8986-4DFC0D8F208E}" sibTransId="{6016E640-787D-A74F-87B4-ED6A89F7F3C4}"/>
    <dgm:cxn modelId="{09E6389B-7E58-9747-9830-11DA6A9D3108}" type="presOf" srcId="{DFD8DF86-85E4-2C46-8602-06EAC541874E}" destId="{6C1F2823-CD68-3C4B-BE32-C190DEFC036D}" srcOrd="0" destOrd="0" presId="urn:microsoft.com/office/officeart/2005/8/layout/StepDownProcess"/>
    <dgm:cxn modelId="{C8180AA2-F12E-B545-B231-CB9C2A97EC08}" type="presOf" srcId="{B769855D-2BC9-F24D-ACA1-4E8A588EB8BA}" destId="{CF9D694E-5202-F44F-8B70-BB407622320C}" srcOrd="0" destOrd="0" presId="urn:microsoft.com/office/officeart/2005/8/layout/StepDownProcess"/>
    <dgm:cxn modelId="{E13A09A8-B80B-2341-8A39-DFE394079C33}" srcId="{528B80BB-52C2-0A4A-BAF9-0A834F9C7388}" destId="{7C993155-FF8F-CA41-99AD-E3D3EB2CB74D}" srcOrd="0" destOrd="0" parTransId="{E97761A7-D680-FF4E-9184-C9A5FC1735D7}" sibTransId="{90D26636-B810-524F-BE31-AC4D2A747706}"/>
    <dgm:cxn modelId="{2A7B26AE-C032-8746-AAD5-65D03240B8A0}" type="presOf" srcId="{C2D97146-38BB-8040-B0EF-EA147013BEB7}" destId="{33DBCF7F-977E-9844-8332-9A834FF592E4}" srcOrd="0" destOrd="0" presId="urn:microsoft.com/office/officeart/2005/8/layout/StepDownProcess"/>
    <dgm:cxn modelId="{3EB7E1BE-86FC-3545-8EF8-5F31C358BC10}" type="presOf" srcId="{F4D63EE2-0CAF-9946-947A-636DE82A585D}" destId="{BFD934CD-0314-7445-9FC1-87DD7A978717}" srcOrd="0" destOrd="0" presId="urn:microsoft.com/office/officeart/2005/8/layout/StepDownProcess"/>
    <dgm:cxn modelId="{4CF0F1C2-7F1C-4E4E-A541-2E16EA91836D}" srcId="{9D29654F-42FD-6647-9C7A-144E4C406E8C}" destId="{DFF1FCA9-9CD3-3D43-B792-54CA2FA09FA5}" srcOrd="4" destOrd="0" parTransId="{1AD7E317-1D82-EE4E-9245-477CC91C286D}" sibTransId="{C219EF3E-5FE7-DA4D-B8C9-2843930929F4}"/>
    <dgm:cxn modelId="{2C467DD9-158B-964C-8D2C-B118CEC056AF}" type="presOf" srcId="{7C993155-FF8F-CA41-99AD-E3D3EB2CB74D}" destId="{811775B0-CD68-3E48-BFB5-D7629BF47999}" srcOrd="0" destOrd="0" presId="urn:microsoft.com/office/officeart/2005/8/layout/StepDownProcess"/>
    <dgm:cxn modelId="{080C46E2-B8FE-0340-AD94-1CE6BBAFE202}" srcId="{9D29654F-42FD-6647-9C7A-144E4C406E8C}" destId="{528B80BB-52C2-0A4A-BAF9-0A834F9C7388}" srcOrd="2" destOrd="0" parTransId="{057F8212-BE04-314E-96F2-54F58F9A2DF1}" sibTransId="{C7EDE199-3420-F747-9A36-41D645865318}"/>
    <dgm:cxn modelId="{C8A455E5-9E7F-164A-94DC-2C228DD1DFCC}" type="presOf" srcId="{9D29654F-42FD-6647-9C7A-144E4C406E8C}" destId="{41326910-1E9C-5341-BD48-E39CBB7CCD71}" srcOrd="0" destOrd="0" presId="urn:microsoft.com/office/officeart/2005/8/layout/StepDownProcess"/>
    <dgm:cxn modelId="{C4A270F4-FFEC-474A-88E6-32C479581899}" srcId="{DFD8DF86-85E4-2C46-8602-06EAC541874E}" destId="{5207F44E-85E3-A040-A33F-ACA98C9208BC}" srcOrd="0" destOrd="0" parTransId="{525F222B-B6AC-2D4D-B0D5-74D42734FA89}" sibTransId="{9853926F-8956-634A-B0DC-13B4A71CDBA8}"/>
    <dgm:cxn modelId="{0D542B79-8E57-1347-A325-AC523BB895EF}" type="presParOf" srcId="{41326910-1E9C-5341-BD48-E39CBB7CCD71}" destId="{78D517E3-9DF5-B14D-B407-E1510BDAAD9C}" srcOrd="0" destOrd="0" presId="urn:microsoft.com/office/officeart/2005/8/layout/StepDownProcess"/>
    <dgm:cxn modelId="{E840EABA-D774-B649-A418-E4758E6C5FCD}" type="presParOf" srcId="{78D517E3-9DF5-B14D-B407-E1510BDAAD9C}" destId="{E252E54F-9DC8-644B-A6EC-A699919F1564}" srcOrd="0" destOrd="0" presId="urn:microsoft.com/office/officeart/2005/8/layout/StepDownProcess"/>
    <dgm:cxn modelId="{21A08386-C034-924B-9E6C-22645CFA11C6}" type="presParOf" srcId="{78D517E3-9DF5-B14D-B407-E1510BDAAD9C}" destId="{A836E407-038F-9442-A76C-2CA9A8828596}" srcOrd="1" destOrd="0" presId="urn:microsoft.com/office/officeart/2005/8/layout/StepDownProcess"/>
    <dgm:cxn modelId="{B30D2742-3E61-0148-808C-2A8C60A55038}" type="presParOf" srcId="{78D517E3-9DF5-B14D-B407-E1510BDAAD9C}" destId="{A4032925-C607-F049-BF40-09B56DD3865B}" srcOrd="2" destOrd="0" presId="urn:microsoft.com/office/officeart/2005/8/layout/StepDownProcess"/>
    <dgm:cxn modelId="{561283A4-3AB8-7945-9A7D-74878F003FF9}" type="presParOf" srcId="{41326910-1E9C-5341-BD48-E39CBB7CCD71}" destId="{8080DC08-7FD2-8F45-853D-9285017AC71B}" srcOrd="1" destOrd="0" presId="urn:microsoft.com/office/officeart/2005/8/layout/StepDownProcess"/>
    <dgm:cxn modelId="{68110E06-1370-0A47-8A53-FD3D2B3C2A89}" type="presParOf" srcId="{41326910-1E9C-5341-BD48-E39CBB7CCD71}" destId="{7FEFA3F0-F52A-E244-AF14-DC8A1D2D5572}" srcOrd="2" destOrd="0" presId="urn:microsoft.com/office/officeart/2005/8/layout/StepDownProcess"/>
    <dgm:cxn modelId="{9555CC00-9718-0C4B-8265-19447312E884}" type="presParOf" srcId="{7FEFA3F0-F52A-E244-AF14-DC8A1D2D5572}" destId="{CA117F94-2975-CC43-B49F-0A7B30E20D62}" srcOrd="0" destOrd="0" presId="urn:microsoft.com/office/officeart/2005/8/layout/StepDownProcess"/>
    <dgm:cxn modelId="{D99187BE-12E7-9940-B207-1D87B477393F}" type="presParOf" srcId="{7FEFA3F0-F52A-E244-AF14-DC8A1D2D5572}" destId="{33DBCF7F-977E-9844-8332-9A834FF592E4}" srcOrd="1" destOrd="0" presId="urn:microsoft.com/office/officeart/2005/8/layout/StepDownProcess"/>
    <dgm:cxn modelId="{B3DB7A7D-6D09-4B4E-999F-6BCB8F95DBF8}" type="presParOf" srcId="{7FEFA3F0-F52A-E244-AF14-DC8A1D2D5572}" destId="{CF9D694E-5202-F44F-8B70-BB407622320C}" srcOrd="2" destOrd="0" presId="urn:microsoft.com/office/officeart/2005/8/layout/StepDownProcess"/>
    <dgm:cxn modelId="{3155D16A-1557-224C-98D0-43A25F798E10}" type="presParOf" srcId="{41326910-1E9C-5341-BD48-E39CBB7CCD71}" destId="{47D95C25-8AA2-584A-95EC-5545FF33A9AF}" srcOrd="3" destOrd="0" presId="urn:microsoft.com/office/officeart/2005/8/layout/StepDownProcess"/>
    <dgm:cxn modelId="{91A2A490-D44D-4B4E-9068-EF2BA40BB650}" type="presParOf" srcId="{41326910-1E9C-5341-BD48-E39CBB7CCD71}" destId="{BEBDB5A8-B64A-B94C-BD7A-4D189120A4BA}" srcOrd="4" destOrd="0" presId="urn:microsoft.com/office/officeart/2005/8/layout/StepDownProcess"/>
    <dgm:cxn modelId="{B40C1C62-02CD-3C4C-AE51-EF0BA4B5240C}" type="presParOf" srcId="{BEBDB5A8-B64A-B94C-BD7A-4D189120A4BA}" destId="{5BE3EA25-B619-4D4A-9028-7A5FCB0EDED5}" srcOrd="0" destOrd="0" presId="urn:microsoft.com/office/officeart/2005/8/layout/StepDownProcess"/>
    <dgm:cxn modelId="{7F6EA210-558C-6449-A4BE-34AA14BE9C85}" type="presParOf" srcId="{BEBDB5A8-B64A-B94C-BD7A-4D189120A4BA}" destId="{B3D7898A-64CA-EB4A-A7F9-17DB9E9E32D7}" srcOrd="1" destOrd="0" presId="urn:microsoft.com/office/officeart/2005/8/layout/StepDownProcess"/>
    <dgm:cxn modelId="{E35B53CB-8865-564E-ABD2-70FE0547D7EE}" type="presParOf" srcId="{BEBDB5A8-B64A-B94C-BD7A-4D189120A4BA}" destId="{811775B0-CD68-3E48-BFB5-D7629BF47999}" srcOrd="2" destOrd="0" presId="urn:microsoft.com/office/officeart/2005/8/layout/StepDownProcess"/>
    <dgm:cxn modelId="{CF0E76DC-58EA-5E41-A4FB-DFA8EA4C4154}" type="presParOf" srcId="{41326910-1E9C-5341-BD48-E39CBB7CCD71}" destId="{7C01A7B6-39E4-CA4F-9CEF-B35105DBC414}" srcOrd="5" destOrd="0" presId="urn:microsoft.com/office/officeart/2005/8/layout/StepDownProcess"/>
    <dgm:cxn modelId="{1997AF1C-33E6-164E-8F3C-972167744C4C}" type="presParOf" srcId="{41326910-1E9C-5341-BD48-E39CBB7CCD71}" destId="{15483845-9D7A-2245-9BDA-2D3AF45249BF}" srcOrd="6" destOrd="0" presId="urn:microsoft.com/office/officeart/2005/8/layout/StepDownProcess"/>
    <dgm:cxn modelId="{6F274537-CB29-4D49-9788-B8A3012EAD59}" type="presParOf" srcId="{15483845-9D7A-2245-9BDA-2D3AF45249BF}" destId="{14966604-0F96-CA48-98C0-D55D57EAF3CB}" srcOrd="0" destOrd="0" presId="urn:microsoft.com/office/officeart/2005/8/layout/StepDownProcess"/>
    <dgm:cxn modelId="{9327A761-92BB-674F-AE1D-2E52CC2E5F91}" type="presParOf" srcId="{15483845-9D7A-2245-9BDA-2D3AF45249BF}" destId="{105AE762-9E75-F444-884A-EE64B3B17020}" srcOrd="1" destOrd="0" presId="urn:microsoft.com/office/officeart/2005/8/layout/StepDownProcess"/>
    <dgm:cxn modelId="{9386638E-6278-D747-A7CC-794A64DC504C}" type="presParOf" srcId="{15483845-9D7A-2245-9BDA-2D3AF45249BF}" destId="{7A2B0CB3-A6AA-8044-8ACC-B3C3A24A3CAA}" srcOrd="2" destOrd="0" presId="urn:microsoft.com/office/officeart/2005/8/layout/StepDownProcess"/>
    <dgm:cxn modelId="{87A92226-E4C4-734D-9333-08EF95C49DB3}" type="presParOf" srcId="{41326910-1E9C-5341-BD48-E39CBB7CCD71}" destId="{CAF9D4ED-2523-764E-AE97-2409FD6EFE1B}" srcOrd="7" destOrd="0" presId="urn:microsoft.com/office/officeart/2005/8/layout/StepDownProcess"/>
    <dgm:cxn modelId="{79AC38D2-AF88-9E4E-8DB4-A2C27ACE7FE5}" type="presParOf" srcId="{41326910-1E9C-5341-BD48-E39CBB7CCD71}" destId="{3C83E10A-B8F0-1C44-8096-EC10F81C2209}" srcOrd="8" destOrd="0" presId="urn:microsoft.com/office/officeart/2005/8/layout/StepDownProcess"/>
    <dgm:cxn modelId="{9206E45A-5B94-6C4C-8B7C-84F4473056B8}" type="presParOf" srcId="{3C83E10A-B8F0-1C44-8096-EC10F81C2209}" destId="{ADFB8728-D224-DE45-9006-2D01EE03A8E0}" srcOrd="0" destOrd="0" presId="urn:microsoft.com/office/officeart/2005/8/layout/StepDownProcess"/>
    <dgm:cxn modelId="{1D4B4B91-FBA1-FF44-85FD-9AE86EF7ACCB}" type="presParOf" srcId="{3C83E10A-B8F0-1C44-8096-EC10F81C2209}" destId="{90ADBE64-CE84-1E4F-A01E-A38BC1C00FFB}" srcOrd="1" destOrd="0" presId="urn:microsoft.com/office/officeart/2005/8/layout/StepDownProcess"/>
    <dgm:cxn modelId="{DE2C7394-E5B2-A048-8415-F789A2F0EB32}" type="presParOf" srcId="{3C83E10A-B8F0-1C44-8096-EC10F81C2209}" destId="{BFD934CD-0314-7445-9FC1-87DD7A978717}" srcOrd="2" destOrd="0" presId="urn:microsoft.com/office/officeart/2005/8/layout/StepDownProcess"/>
    <dgm:cxn modelId="{2DA84A8A-58D8-DE44-8D37-7048629B4574}" type="presParOf" srcId="{41326910-1E9C-5341-BD48-E39CBB7CCD71}" destId="{73E13113-EC53-CB47-B02F-5A20C6F501F8}" srcOrd="9" destOrd="0" presId="urn:microsoft.com/office/officeart/2005/8/layout/StepDownProcess"/>
    <dgm:cxn modelId="{AD47166E-4AA6-B04E-B761-9CE8048F2135}" type="presParOf" srcId="{41326910-1E9C-5341-BD48-E39CBB7CCD71}" destId="{47B66026-4192-A74B-B492-04B9940E5C38}" srcOrd="10" destOrd="0" presId="urn:microsoft.com/office/officeart/2005/8/layout/StepDownProcess"/>
    <dgm:cxn modelId="{F3A0F18E-302F-3D46-B6A8-3E7F6E9F1DB4}" type="presParOf" srcId="{47B66026-4192-A74B-B492-04B9940E5C38}" destId="{6C1F2823-CD68-3C4B-BE32-C190DEFC036D}" srcOrd="0" destOrd="0" presId="urn:microsoft.com/office/officeart/2005/8/layout/StepDownProcess"/>
    <dgm:cxn modelId="{E515C5DD-1ACD-EE42-B3E1-7A18A4F27170}" type="presParOf" srcId="{47B66026-4192-A74B-B492-04B9940E5C38}" destId="{22754216-B3BF-BD41-9DC9-0C47D49DE6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E54F-9DC8-644B-A6EC-A699919F1564}">
      <dsp:nvSpPr>
        <dsp:cNvPr id="0" name=""/>
        <dsp:cNvSpPr/>
      </dsp:nvSpPr>
      <dsp:spPr>
        <a:xfrm rot="5400000">
          <a:off x="2084361" y="737887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36E407-038F-9442-A76C-2CA9A8828596}">
      <dsp:nvSpPr>
        <dsp:cNvPr id="0" name=""/>
        <dsp:cNvSpPr/>
      </dsp:nvSpPr>
      <dsp:spPr>
        <a:xfrm>
          <a:off x="1345800" y="40128"/>
          <a:ext cx="1809754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scanning</a:t>
          </a:r>
        </a:p>
      </dsp:txBody>
      <dsp:txXfrm>
        <a:off x="1382342" y="76670"/>
        <a:ext cx="1736670" cy="675340"/>
      </dsp:txXfrm>
    </dsp:sp>
    <dsp:sp modelId="{A4032925-C607-F049-BF40-09B56DD3865B}">
      <dsp:nvSpPr>
        <dsp:cNvPr id="0" name=""/>
        <dsp:cNvSpPr/>
      </dsp:nvSpPr>
      <dsp:spPr>
        <a:xfrm>
          <a:off x="4352188" y="111880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352188" y="111880"/>
        <a:ext cx="777654" cy="604910"/>
      </dsp:txXfrm>
    </dsp:sp>
    <dsp:sp modelId="{CA117F94-2975-CC43-B49F-0A7B30E20D62}">
      <dsp:nvSpPr>
        <dsp:cNvPr id="0" name=""/>
        <dsp:cNvSpPr/>
      </dsp:nvSpPr>
      <dsp:spPr>
        <a:xfrm rot="5400000">
          <a:off x="3319255" y="1592900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DBCF7F-977E-9844-8332-9A834FF592E4}">
      <dsp:nvSpPr>
        <dsp:cNvPr id="0" name=""/>
        <dsp:cNvSpPr/>
      </dsp:nvSpPr>
      <dsp:spPr>
        <a:xfrm>
          <a:off x="2743833" y="888820"/>
          <a:ext cx="203677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parsing</a:t>
          </a:r>
        </a:p>
      </dsp:txBody>
      <dsp:txXfrm>
        <a:off x="2780375" y="925362"/>
        <a:ext cx="1963688" cy="675340"/>
      </dsp:txXfrm>
    </dsp:sp>
    <dsp:sp modelId="{CF9D694E-5202-F44F-8B70-BB407622320C}">
      <dsp:nvSpPr>
        <dsp:cNvPr id="0" name=""/>
        <dsp:cNvSpPr/>
      </dsp:nvSpPr>
      <dsp:spPr>
        <a:xfrm>
          <a:off x="5363198" y="90304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363198" y="903048"/>
        <a:ext cx="777654" cy="604910"/>
      </dsp:txXfrm>
    </dsp:sp>
    <dsp:sp modelId="{5BE3EA25-B619-4D4A-9028-7A5FCB0EDED5}">
      <dsp:nvSpPr>
        <dsp:cNvPr id="0" name=""/>
        <dsp:cNvSpPr/>
      </dsp:nvSpPr>
      <dsp:spPr>
        <a:xfrm rot="5400000">
          <a:off x="4450705" y="2433634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D7898A-64CA-EB4A-A7F9-17DB9E9E32D7}">
      <dsp:nvSpPr>
        <dsp:cNvPr id="0" name=""/>
        <dsp:cNvSpPr/>
      </dsp:nvSpPr>
      <dsp:spPr>
        <a:xfrm>
          <a:off x="3946955" y="1722520"/>
          <a:ext cx="2022861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semantic analysis</a:t>
          </a:r>
        </a:p>
      </dsp:txBody>
      <dsp:txXfrm>
        <a:off x="3983497" y="1759062"/>
        <a:ext cx="1949777" cy="675340"/>
      </dsp:txXfrm>
    </dsp:sp>
    <dsp:sp modelId="{811775B0-CD68-3E48-BFB5-D7629BF47999}">
      <dsp:nvSpPr>
        <dsp:cNvPr id="0" name=""/>
        <dsp:cNvSpPr/>
      </dsp:nvSpPr>
      <dsp:spPr>
        <a:xfrm>
          <a:off x="6409585" y="175806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409585" y="1758064"/>
        <a:ext cx="777654" cy="604910"/>
      </dsp:txXfrm>
    </dsp:sp>
    <dsp:sp modelId="{14966604-0F96-CA48-98C0-D55D57EAF3CB}">
      <dsp:nvSpPr>
        <dsp:cNvPr id="0" name=""/>
        <dsp:cNvSpPr/>
      </dsp:nvSpPr>
      <dsp:spPr>
        <a:xfrm rot="5400000">
          <a:off x="5762419" y="3288653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5AE762-9E75-F444-884A-EE64B3B17020}">
      <dsp:nvSpPr>
        <dsp:cNvPr id="0" name=""/>
        <dsp:cNvSpPr/>
      </dsp:nvSpPr>
      <dsp:spPr>
        <a:xfrm>
          <a:off x="5129837" y="2570276"/>
          <a:ext cx="1951800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generate intermediary code</a:t>
          </a:r>
        </a:p>
      </dsp:txBody>
      <dsp:txXfrm>
        <a:off x="5166379" y="2606818"/>
        <a:ext cx="1878716" cy="675340"/>
      </dsp:txXfrm>
    </dsp:sp>
    <dsp:sp modelId="{7A2B0CB3-A6AA-8044-8ACC-B3C3A24A3CAA}">
      <dsp:nvSpPr>
        <dsp:cNvPr id="0" name=""/>
        <dsp:cNvSpPr/>
      </dsp:nvSpPr>
      <dsp:spPr>
        <a:xfrm>
          <a:off x="6249025" y="262736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249025" y="2627368"/>
        <a:ext cx="777654" cy="604910"/>
      </dsp:txXfrm>
    </dsp:sp>
    <dsp:sp modelId="{ADFB8728-D224-DE45-9006-2D01EE03A8E0}">
      <dsp:nvSpPr>
        <dsp:cNvPr id="0" name=""/>
        <dsp:cNvSpPr/>
      </dsp:nvSpPr>
      <dsp:spPr>
        <a:xfrm rot="5400000">
          <a:off x="6886359" y="4143666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ADBE64-CE84-1E4F-A01E-A38BC1C00FFB}">
      <dsp:nvSpPr>
        <dsp:cNvPr id="0" name=""/>
        <dsp:cNvSpPr/>
      </dsp:nvSpPr>
      <dsp:spPr>
        <a:xfrm>
          <a:off x="6459963" y="3411004"/>
          <a:ext cx="169976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optimize intermediary code</a:t>
          </a:r>
        </a:p>
      </dsp:txBody>
      <dsp:txXfrm>
        <a:off x="6496505" y="3447546"/>
        <a:ext cx="1626678" cy="675340"/>
      </dsp:txXfrm>
    </dsp:sp>
    <dsp:sp modelId="{BFD934CD-0314-7445-9FC1-87DD7A978717}">
      <dsp:nvSpPr>
        <dsp:cNvPr id="0" name=""/>
        <dsp:cNvSpPr/>
      </dsp:nvSpPr>
      <dsp:spPr>
        <a:xfrm>
          <a:off x="7187236" y="3468096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187236" y="3468096"/>
        <a:ext cx="777654" cy="604910"/>
      </dsp:txXfrm>
    </dsp:sp>
    <dsp:sp modelId="{6C1F2823-CD68-3C4B-BE32-C190DEFC036D}">
      <dsp:nvSpPr>
        <dsp:cNvPr id="0" name=""/>
        <dsp:cNvSpPr/>
      </dsp:nvSpPr>
      <dsp:spPr>
        <a:xfrm>
          <a:off x="7595639" y="4266020"/>
          <a:ext cx="1581078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generate object code</a:t>
          </a:r>
        </a:p>
      </dsp:txBody>
      <dsp:txXfrm>
        <a:off x="7632181" y="4302562"/>
        <a:ext cx="1507994" cy="675340"/>
      </dsp:txXfrm>
    </dsp:sp>
    <dsp:sp modelId="{22754216-B3BF-BD41-9DC9-0C47D49DE635}">
      <dsp:nvSpPr>
        <dsp:cNvPr id="0" name=""/>
        <dsp:cNvSpPr/>
      </dsp:nvSpPr>
      <dsp:spPr>
        <a:xfrm>
          <a:off x="8192124" y="430882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8192124" y="4308824"/>
        <a:ext cx="777654" cy="60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5B61-D596-2743-ADE6-D2182E53AC9C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9970-D2EB-AF4A-B6A1-7511D912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9970-D2EB-AF4A-B6A1-7511D912C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2D4F-2C4D-FD41-986D-FD9CD6F286AB}" type="datetime1">
              <a:rPr lang="ro-RO" smtClean="0"/>
              <a:t>06.01.2020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245-FF69-F349-A2C3-ADED0342E7A6}" type="datetime1">
              <a:rPr lang="ro-RO" smtClean="0"/>
              <a:t>06.01.2020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705B-C65A-3142-A908-3F52038A1954}" type="datetime1">
              <a:rPr lang="ro-RO" smtClean="0"/>
              <a:t>06.01.2020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A7AA-CEF2-C64F-8C45-5C9E83057298}" type="datetime1">
              <a:rPr lang="ro-RO" smtClean="0"/>
              <a:t>06.01.2020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C5F2-D59B-004E-9FDF-9844946893BB}" type="datetime1">
              <a:rPr lang="ro-RO" smtClean="0"/>
              <a:t>06.01.2020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C183-62A1-AD4C-88D8-ADD197463BC5}" type="datetime1">
              <a:rPr lang="ro-RO" smtClean="0"/>
              <a:t>06.01.2020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7EB0-194B-3F47-AC20-2E9392D3693D}" type="datetime1">
              <a:rPr lang="ro-RO" smtClean="0"/>
              <a:t>06.01.2020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61A-EA4C-0B44-ACD9-F0E47C2B4B6A}" type="datetime1">
              <a:rPr lang="ro-RO" smtClean="0"/>
              <a:t>06.01.2020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2AF-594F-4C48-A9EA-0129AC61E2A8}" type="datetime1">
              <a:rPr lang="ro-RO" smtClean="0"/>
              <a:t>06.01.2020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6685-327F-5148-9C4E-BFF743E53C88}" type="datetime1">
              <a:rPr lang="ro-RO" smtClean="0"/>
              <a:t>06.01.2020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664D-0327-0540-8E93-05C3033698FF}" type="datetime1">
              <a:rPr lang="ro-RO" smtClean="0"/>
              <a:t>06.01.2020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333B-AF61-6344-A909-471126C84337}" type="datetime1">
              <a:rPr lang="ro-RO" smtClean="0"/>
              <a:t>06.01.2020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8173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B053-E361-2044-AA38-AE436D77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ro-RO" dirty="0" err="1"/>
              <a:t>Example</a:t>
            </a:r>
            <a:r>
              <a:rPr lang="ro-RO" dirty="0"/>
              <a:t>: 4 * (5+1)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BBEE53-3315-D442-BDCF-91206D936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403199"/>
              </p:ext>
            </p:extLst>
          </p:nvPr>
        </p:nvGraphicFramePr>
        <p:xfrm>
          <a:off x="838200" y="1399309"/>
          <a:ext cx="10515600" cy="49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567144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234135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56008687"/>
                    </a:ext>
                  </a:extLst>
                </a:gridCol>
              </a:tblGrid>
              <a:tr h="499832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/>
                        <a:t>acc</a:t>
                      </a:r>
                      <a:endParaRPr lang="ro-R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/>
                        <a:t>stack</a:t>
                      </a:r>
                      <a:endParaRPr lang="ro-R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85988"/>
                  </a:ext>
                </a:extLst>
              </a:tr>
              <a:tr h="499832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/>
                        <a:t>acc</a:t>
                      </a:r>
                      <a:r>
                        <a:rPr lang="ro-RO" sz="2400" dirty="0"/>
                        <a:t> ←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&lt;&gt;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39664"/>
                  </a:ext>
                </a:extLst>
              </a:tr>
              <a:tr h="499832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/>
                        <a:t>push</a:t>
                      </a:r>
                      <a:r>
                        <a:rPr lang="ro-RO" sz="2400" dirty="0"/>
                        <a:t> </a:t>
                      </a:r>
                      <a:r>
                        <a:rPr lang="ro-RO" sz="2400" dirty="0" err="1"/>
                        <a:t>acc</a:t>
                      </a:r>
                      <a:endParaRPr lang="ro-R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&lt;4&gt;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08722"/>
                  </a:ext>
                </a:extLst>
              </a:tr>
              <a:tr h="499832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/>
                        <a:t>acc</a:t>
                      </a:r>
                      <a:r>
                        <a:rPr lang="ro-RO" sz="2400" dirty="0"/>
                        <a:t> ←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&lt;4&gt;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96737"/>
                  </a:ext>
                </a:extLst>
              </a:tr>
              <a:tr h="499832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/>
                        <a:t>push</a:t>
                      </a:r>
                      <a:r>
                        <a:rPr lang="ro-RO" sz="2400" dirty="0"/>
                        <a:t> </a:t>
                      </a:r>
                      <a:r>
                        <a:rPr lang="ro-RO" sz="2400" dirty="0" err="1"/>
                        <a:t>acc</a:t>
                      </a:r>
                      <a:endParaRPr lang="ro-R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/>
                        <a:t>&lt;5,4&gt;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36777"/>
                  </a:ext>
                </a:extLst>
              </a:tr>
              <a:tr h="49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 err="1"/>
                        <a:t>acc</a:t>
                      </a:r>
                      <a:r>
                        <a:rPr lang="ro-RO" sz="2400" dirty="0"/>
                        <a:t> ←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&lt;5,4&gt;</a:t>
                      </a:r>
                      <a:endParaRPr lang="ro-RO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5746"/>
                  </a:ext>
                </a:extLst>
              </a:tr>
              <a:tr h="49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 err="1"/>
                        <a:t>acc</a:t>
                      </a:r>
                      <a:r>
                        <a:rPr lang="ro-RO" sz="2400" dirty="0"/>
                        <a:t> ← </a:t>
                      </a:r>
                      <a:r>
                        <a:rPr lang="ro-RO" sz="2400" dirty="0" err="1"/>
                        <a:t>acc</a:t>
                      </a:r>
                      <a:r>
                        <a:rPr lang="ro-RO" sz="2400" dirty="0"/>
                        <a:t> + </a:t>
                      </a:r>
                      <a:r>
                        <a:rPr lang="ro-RO" sz="2400" dirty="0" err="1"/>
                        <a:t>head</a:t>
                      </a:r>
                      <a:endParaRPr lang="ro-R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&lt;5,4&gt;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08999"/>
                  </a:ext>
                </a:extLst>
              </a:tr>
              <a:tr h="499832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&lt;4&gt;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61347"/>
                  </a:ext>
                </a:extLst>
              </a:tr>
              <a:tr h="49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 err="1"/>
                        <a:t>acc</a:t>
                      </a:r>
                      <a:r>
                        <a:rPr lang="ro-RO" sz="2400" dirty="0"/>
                        <a:t> ← </a:t>
                      </a:r>
                      <a:r>
                        <a:rPr lang="ro-RO" sz="2400" dirty="0" err="1"/>
                        <a:t>acc</a:t>
                      </a:r>
                      <a:r>
                        <a:rPr lang="ro-RO" sz="2400" dirty="0"/>
                        <a:t> * </a:t>
                      </a:r>
                      <a:r>
                        <a:rPr lang="ro-RO" sz="2400" dirty="0" err="1"/>
                        <a:t>head</a:t>
                      </a:r>
                      <a:endParaRPr lang="ro-R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&lt;4&gt;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33421"/>
                  </a:ext>
                </a:extLst>
              </a:tr>
              <a:tr h="499832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&lt;&gt;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138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E65C0-594B-E141-9219-5E6F2C3F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404171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with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Registers +</a:t>
            </a:r>
          </a:p>
          <a:p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u="sng" dirty="0"/>
              <a:t>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LOAD </a:t>
            </a:r>
            <a:r>
              <a:rPr lang="en-US" dirty="0" err="1"/>
              <a:t>v,R</a:t>
            </a:r>
            <a:r>
              <a:rPr lang="en-US" dirty="0"/>
              <a:t> – load value </a:t>
            </a:r>
            <a:r>
              <a:rPr lang="en-US" b="1" dirty="0"/>
              <a:t>v</a:t>
            </a:r>
            <a:r>
              <a:rPr lang="en-US" dirty="0"/>
              <a:t> in register </a:t>
            </a:r>
            <a:r>
              <a:rPr lang="en-US" b="1" dirty="0"/>
              <a:t>R</a:t>
            </a:r>
          </a:p>
          <a:p>
            <a:pPr lvl="1"/>
            <a:r>
              <a:rPr lang="en-US" dirty="0"/>
              <a:t>STORE </a:t>
            </a:r>
            <a:r>
              <a:rPr lang="en-US" dirty="0" err="1"/>
              <a:t>R,v</a:t>
            </a:r>
            <a:r>
              <a:rPr lang="en-US" dirty="0"/>
              <a:t> – put value </a:t>
            </a:r>
            <a:r>
              <a:rPr lang="en-US" b="1" dirty="0"/>
              <a:t>v</a:t>
            </a:r>
            <a:r>
              <a:rPr lang="en-US" dirty="0"/>
              <a:t> from register </a:t>
            </a:r>
            <a:r>
              <a:rPr lang="en-US" b="1" dirty="0"/>
              <a:t>R </a:t>
            </a:r>
            <a:r>
              <a:rPr lang="en-US" dirty="0"/>
              <a:t>in memory</a:t>
            </a:r>
          </a:p>
          <a:p>
            <a:pPr lvl="1"/>
            <a:r>
              <a:rPr lang="en-US" dirty="0"/>
              <a:t>ADD R1,R2 – add to the value from register </a:t>
            </a:r>
            <a:r>
              <a:rPr lang="en-US" b="1" dirty="0"/>
              <a:t>R1</a:t>
            </a:r>
            <a:r>
              <a:rPr lang="en-US" dirty="0"/>
              <a:t>, value from register </a:t>
            </a:r>
            <a:r>
              <a:rPr lang="en-US" b="1" dirty="0"/>
              <a:t>R2</a:t>
            </a:r>
            <a:r>
              <a:rPr lang="en-US" dirty="0"/>
              <a:t> and store the result in </a:t>
            </a:r>
            <a:r>
              <a:rPr lang="en-US" b="1" dirty="0"/>
              <a:t>R1</a:t>
            </a:r>
            <a:r>
              <a:rPr lang="en-US" dirty="0"/>
              <a:t> (initial value is lost!)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290358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register can be available or occupied =&gt;</a:t>
            </a:r>
          </a:p>
          <a:p>
            <a:pPr marL="0" indent="0">
              <a:buNone/>
            </a:pPr>
            <a:r>
              <a:rPr lang="en-US" dirty="0"/>
              <a:t>	 VAR(R)  = set of variables whose values are stored in register R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every variable, the place (register, stack or memory) in which the current value of the value exists=&gt;</a:t>
            </a:r>
          </a:p>
          <a:p>
            <a:pPr marL="0" indent="0">
              <a:buNone/>
            </a:pPr>
            <a:r>
              <a:rPr lang="en-US" dirty="0"/>
              <a:t>	MEM(x)= set of locations in which the value of variable x exists (will be stored in Symbol Table)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350243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3E80-5A25-E747-81F0-71A44803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is-IS" dirty="0"/>
              <a:t>F := A ∗ B − (C + B) ∗ (A * B) </a:t>
            </a:r>
            <a:endParaRPr lang="ro-R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0BF519-C336-EC47-A1B6-4298D173F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075741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723906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5648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21987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3758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Intermediary</a:t>
                      </a:r>
                      <a:r>
                        <a:rPr lang="ro-RO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Object</a:t>
                      </a:r>
                      <a:r>
                        <a:rPr lang="ro-RO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9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VAR(R0) = {}</a:t>
                      </a:r>
                    </a:p>
                    <a:p>
                      <a:r>
                        <a:rPr lang="ro-RO" dirty="0"/>
                        <a:t>VAR(R1) = 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6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(1) T1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LOAD A, R0</a:t>
                      </a:r>
                    </a:p>
                    <a:p>
                      <a:r>
                        <a:rPr lang="ro-RO" dirty="0"/>
                        <a:t>MUL R0,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VAR(R0) = {T1}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MEM(T1) = {R0}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0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(2) T2 = C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LOAD C, R1</a:t>
                      </a:r>
                    </a:p>
                    <a:p>
                      <a:r>
                        <a:rPr lang="ro-RO" dirty="0"/>
                        <a:t>ADD R1,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VAR(R1) = {T2}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MEM(T2) = {R1}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(3) T3 = T2 *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MUL R1,R0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VAR(R1) = {T3}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MEM(T2) = {}</a:t>
                      </a:r>
                    </a:p>
                    <a:p>
                      <a:r>
                        <a:rPr lang="ro-RO" dirty="0"/>
                        <a:t>MEM(T3) = {R1}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5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(4) F:= T1 – 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SUB R0,R1</a:t>
                      </a:r>
                    </a:p>
                    <a:p>
                      <a:r>
                        <a:rPr lang="ro-RO" dirty="0"/>
                        <a:t>STORE RO,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VAR(R0) = {F}</a:t>
                      </a:r>
                    </a:p>
                    <a:p>
                      <a:r>
                        <a:rPr lang="ro-RO" dirty="0"/>
                        <a:t>VAR(R1) = 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MEM(T1) = {}</a:t>
                      </a:r>
                    </a:p>
                    <a:p>
                      <a:r>
                        <a:rPr lang="ro-RO" dirty="0"/>
                        <a:t>MEM(F) = {R0, 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89248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2B2EC-0949-8A4F-AA58-DC34138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9469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21B7-4BFD-294D-B458-8C753C23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More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Register</a:t>
            </a:r>
            <a:r>
              <a:rPr lang="ro-RO" dirty="0"/>
              <a:t> </a:t>
            </a:r>
            <a:r>
              <a:rPr lang="ro-RO" dirty="0" err="1"/>
              <a:t>Allocation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2412-DA47-7048-A863-559A90A2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Registers</a:t>
            </a:r>
            <a:r>
              <a:rPr lang="ro-RO" dirty="0"/>
              <a:t> – </a:t>
            </a:r>
            <a:r>
              <a:rPr lang="ro-RO" b="1" dirty="0"/>
              <a:t>limited </a:t>
            </a:r>
            <a:r>
              <a:rPr lang="ro-RO" b="1" dirty="0" err="1"/>
              <a:t>resource</a:t>
            </a:r>
            <a:endParaRPr lang="ro-RO" b="1" dirty="0"/>
          </a:p>
          <a:p>
            <a:r>
              <a:rPr lang="ro-RO" dirty="0" err="1"/>
              <a:t>Registers</a:t>
            </a:r>
            <a:r>
              <a:rPr lang="ro-RO" dirty="0"/>
              <a:t> – </a:t>
            </a:r>
            <a:r>
              <a:rPr lang="ro-RO" dirty="0" err="1"/>
              <a:t>perform</a:t>
            </a:r>
            <a:r>
              <a:rPr lang="ro-RO" dirty="0"/>
              <a:t> </a:t>
            </a:r>
            <a:r>
              <a:rPr lang="ro-RO" dirty="0" err="1"/>
              <a:t>operations</a:t>
            </a:r>
            <a:r>
              <a:rPr lang="ro-RO" dirty="0"/>
              <a:t> / </a:t>
            </a:r>
            <a:r>
              <a:rPr lang="ro-RO" dirty="0" err="1"/>
              <a:t>computations</a:t>
            </a:r>
            <a:endParaRPr lang="ro-RO" dirty="0"/>
          </a:p>
          <a:p>
            <a:r>
              <a:rPr lang="ro-RO" dirty="0" err="1"/>
              <a:t>Variables</a:t>
            </a:r>
            <a:r>
              <a:rPr lang="ro-RO" dirty="0"/>
              <a:t> </a:t>
            </a:r>
            <a:r>
              <a:rPr lang="ro-RO" b="1" dirty="0" err="1"/>
              <a:t>much</a:t>
            </a:r>
            <a:r>
              <a:rPr lang="ro-RO" b="1" dirty="0"/>
              <a:t> more </a:t>
            </a:r>
            <a:r>
              <a:rPr lang="ro-RO" dirty="0" err="1"/>
              <a:t>than</a:t>
            </a:r>
            <a:r>
              <a:rPr lang="ro-RO" dirty="0"/>
              <a:t> </a:t>
            </a:r>
            <a:r>
              <a:rPr lang="ro-RO" dirty="0" err="1"/>
              <a:t>registers</a:t>
            </a:r>
            <a:endParaRPr lang="ro-RO" dirty="0"/>
          </a:p>
          <a:p>
            <a:endParaRPr lang="ro-RO" dirty="0"/>
          </a:p>
          <a:p>
            <a:pPr marL="0" indent="0">
              <a:buNone/>
            </a:pPr>
            <a:r>
              <a:rPr lang="ro-RO" dirty="0"/>
              <a:t>IDEA: </a:t>
            </a:r>
            <a:r>
              <a:rPr lang="ro-RO" i="1" dirty="0" err="1"/>
              <a:t>assigning</a:t>
            </a:r>
            <a:r>
              <a:rPr lang="ro-RO" i="1" dirty="0"/>
              <a:t> a </a:t>
            </a:r>
            <a:r>
              <a:rPr lang="ro-RO" i="1" dirty="0" err="1"/>
              <a:t>large</a:t>
            </a:r>
            <a:r>
              <a:rPr lang="ro-RO" i="1" dirty="0"/>
              <a:t> </a:t>
            </a:r>
            <a:r>
              <a:rPr lang="ro-RO" i="1" dirty="0" err="1"/>
              <a:t>number</a:t>
            </a:r>
            <a:r>
              <a:rPr lang="ro-RO" i="1" dirty="0"/>
              <a:t> of </a:t>
            </a:r>
            <a:r>
              <a:rPr lang="ro-RO" i="1" dirty="0" err="1"/>
              <a:t>variables</a:t>
            </a:r>
            <a:r>
              <a:rPr lang="ro-RO" i="1" dirty="0"/>
              <a:t> </a:t>
            </a:r>
            <a:r>
              <a:rPr lang="ro-RO" i="1" dirty="0" err="1"/>
              <a:t>to</a:t>
            </a:r>
            <a:r>
              <a:rPr lang="ro-RO" i="1" dirty="0"/>
              <a:t> a </a:t>
            </a:r>
            <a:r>
              <a:rPr lang="ro-RO" i="1" dirty="0" err="1"/>
              <a:t>reduced</a:t>
            </a:r>
            <a:r>
              <a:rPr lang="ro-RO" i="1" dirty="0"/>
              <a:t> </a:t>
            </a:r>
            <a:r>
              <a:rPr lang="ro-RO" i="1" dirty="0" err="1"/>
              <a:t>number</a:t>
            </a:r>
            <a:r>
              <a:rPr lang="ro-RO" i="1" dirty="0"/>
              <a:t> of </a:t>
            </a:r>
            <a:r>
              <a:rPr lang="ro-RO" i="1" dirty="0" err="1"/>
              <a:t>registers</a:t>
            </a:r>
            <a:endParaRPr lang="ro-RO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60FF1-8006-0843-9AD1-19F162B8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25446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63CB-2755-0843-96CF-9A56D6DA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Live </a:t>
            </a:r>
            <a:r>
              <a:rPr lang="ro-RO" dirty="0" err="1"/>
              <a:t>variables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DBAA-65E4-6C4F-9F07-9E3CC11F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Determine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number</a:t>
            </a:r>
            <a:r>
              <a:rPr lang="ro-RO" dirty="0"/>
              <a:t> of </a:t>
            </a:r>
            <a:r>
              <a:rPr lang="ro-RO" dirty="0" err="1"/>
              <a:t>variables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are live (</a:t>
            </a:r>
            <a:r>
              <a:rPr lang="ro-RO" dirty="0" err="1"/>
              <a:t>used</a:t>
            </a:r>
            <a:r>
              <a:rPr lang="ro-RO" dirty="0"/>
              <a:t>)</a:t>
            </a:r>
          </a:p>
          <a:p>
            <a:endParaRPr lang="ro-RO" dirty="0"/>
          </a:p>
          <a:p>
            <a:pPr marL="0" indent="0">
              <a:buNone/>
            </a:pPr>
            <a:r>
              <a:rPr lang="ro-RO" dirty="0" err="1"/>
              <a:t>Example</a:t>
            </a:r>
            <a:r>
              <a:rPr lang="ro-RO" dirty="0"/>
              <a:t>:</a:t>
            </a:r>
          </a:p>
          <a:p>
            <a:pPr marL="0" indent="0">
              <a:buNone/>
            </a:pPr>
            <a:r>
              <a:rPr lang="ro-RO" dirty="0"/>
              <a:t>a = b + c</a:t>
            </a:r>
          </a:p>
          <a:p>
            <a:pPr marL="0" indent="0">
              <a:buNone/>
            </a:pPr>
            <a:r>
              <a:rPr lang="ro-RO" dirty="0"/>
              <a:t>d = a + e</a:t>
            </a:r>
          </a:p>
          <a:p>
            <a:pPr marL="0" indent="0">
              <a:buNone/>
            </a:pPr>
            <a:r>
              <a:rPr lang="ro-RO" dirty="0"/>
              <a:t>e = a +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E3654-05C6-BA4E-AE6F-8CF728C4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C6DA8E-DA2F-3D4F-BA7E-25ACDCD78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630"/>
              </p:ext>
            </p:extLst>
          </p:nvPr>
        </p:nvGraphicFramePr>
        <p:xfrm>
          <a:off x="3225800" y="2517934"/>
          <a:ext cx="8128000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35364">
                  <a:extLst>
                    <a:ext uri="{9D8B030D-6E8A-4147-A177-3AD203B41FA5}">
                      <a16:colId xmlns:a16="http://schemas.microsoft.com/office/drawing/2014/main" val="2014572330"/>
                    </a:ext>
                  </a:extLst>
                </a:gridCol>
                <a:gridCol w="2015836">
                  <a:extLst>
                    <a:ext uri="{9D8B030D-6E8A-4147-A177-3AD203B41FA5}">
                      <a16:colId xmlns:a16="http://schemas.microsoft.com/office/drawing/2014/main" val="5249838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03029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077892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036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op1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op2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err="1">
                          <a:solidFill>
                            <a:schemeClr val="tx1"/>
                          </a:solidFill>
                        </a:rPr>
                        <a:t>rez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7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50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2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245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0CAEF5-5895-4C4A-BA95-B4BFA46FB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58898"/>
              </p:ext>
            </p:extLst>
          </p:nvPr>
        </p:nvGraphicFramePr>
        <p:xfrm>
          <a:off x="2987963" y="418068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10495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84087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62355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3838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9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8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9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6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5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30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45C4-2533-DD49-BA33-5472F251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Graph</a:t>
            </a:r>
            <a:r>
              <a:rPr lang="ro-RO" dirty="0"/>
              <a:t> </a:t>
            </a:r>
            <a:r>
              <a:rPr lang="ro-RO" dirty="0" err="1"/>
              <a:t>coloring</a:t>
            </a:r>
            <a:r>
              <a:rPr lang="ro-RO" dirty="0"/>
              <a:t> </a:t>
            </a:r>
            <a:r>
              <a:rPr lang="ro-RO" dirty="0" err="1"/>
              <a:t>allocation</a:t>
            </a:r>
            <a:r>
              <a:rPr lang="ro-RO" dirty="0"/>
              <a:t> (</a:t>
            </a:r>
            <a:r>
              <a:rPr lang="ro-RO" dirty="0" err="1"/>
              <a:t>Chaitin</a:t>
            </a:r>
            <a:r>
              <a:rPr lang="ro-RO" dirty="0"/>
              <a:t> </a:t>
            </a:r>
            <a:r>
              <a:rPr lang="ro-RO" dirty="0" err="1"/>
              <a:t>a.o</a:t>
            </a:r>
            <a:r>
              <a:rPr lang="ro-RO" dirty="0"/>
              <a:t>. 1982)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56B8-08DD-A94D-9D60-EF7971BC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Graph</a:t>
            </a:r>
            <a:r>
              <a:rPr lang="ro-RO" dirty="0"/>
              <a:t>:</a:t>
            </a:r>
          </a:p>
          <a:p>
            <a:pPr lvl="1"/>
            <a:r>
              <a:rPr lang="ro-RO" dirty="0" err="1"/>
              <a:t>nodes</a:t>
            </a:r>
            <a:r>
              <a:rPr lang="ro-RO" dirty="0"/>
              <a:t> = live </a:t>
            </a:r>
            <a:r>
              <a:rPr lang="ro-RO" dirty="0" err="1"/>
              <a:t>ranges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allocated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registers</a:t>
            </a:r>
            <a:endParaRPr lang="ro-RO" dirty="0"/>
          </a:p>
          <a:p>
            <a:pPr lvl="1"/>
            <a:r>
              <a:rPr lang="ro-RO" dirty="0" err="1"/>
              <a:t>edges</a:t>
            </a:r>
            <a:r>
              <a:rPr lang="ro-RO" dirty="0"/>
              <a:t> = live </a:t>
            </a:r>
            <a:r>
              <a:rPr lang="ro-RO" dirty="0" err="1"/>
              <a:t>ranges</a:t>
            </a:r>
            <a:r>
              <a:rPr lang="ro-RO" dirty="0"/>
              <a:t> </a:t>
            </a:r>
            <a:r>
              <a:rPr lang="ro-RO" dirty="0" err="1"/>
              <a:t>simultaneously</a:t>
            </a:r>
            <a:r>
              <a:rPr lang="ro-RO" dirty="0"/>
              <a:t> live 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err="1"/>
              <a:t>Register</a:t>
            </a:r>
            <a:r>
              <a:rPr lang="ro-RO" dirty="0"/>
              <a:t> </a:t>
            </a:r>
            <a:r>
              <a:rPr lang="ro-RO" dirty="0" err="1"/>
              <a:t>allocation</a:t>
            </a:r>
            <a:r>
              <a:rPr lang="ro-RO" dirty="0"/>
              <a:t> = </a:t>
            </a:r>
            <a:r>
              <a:rPr lang="ro-RO" dirty="0" err="1"/>
              <a:t>graph</a:t>
            </a:r>
            <a:r>
              <a:rPr lang="ro-RO" dirty="0"/>
              <a:t> </a:t>
            </a:r>
            <a:r>
              <a:rPr lang="ro-RO" dirty="0" err="1"/>
              <a:t>coloring</a:t>
            </a:r>
            <a:r>
              <a:rPr lang="ro-RO" dirty="0"/>
              <a:t>: </a:t>
            </a:r>
            <a:r>
              <a:rPr lang="ro-RO" dirty="0" err="1"/>
              <a:t>colors</a:t>
            </a:r>
            <a:r>
              <a:rPr lang="ro-RO" dirty="0"/>
              <a:t> (</a:t>
            </a:r>
            <a:r>
              <a:rPr lang="ro-RO" dirty="0" err="1"/>
              <a:t>registers</a:t>
            </a:r>
            <a:r>
              <a:rPr lang="ro-RO" dirty="0"/>
              <a:t>) are </a:t>
            </a:r>
            <a:r>
              <a:rPr lang="ro-RO" dirty="0" err="1"/>
              <a:t>assigned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nodes</a:t>
            </a:r>
            <a:r>
              <a:rPr lang="ro-RO" dirty="0"/>
              <a:t>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two</a:t>
            </a:r>
            <a:r>
              <a:rPr lang="ro-RO" dirty="0"/>
              <a:t> </a:t>
            </a:r>
            <a:r>
              <a:rPr lang="ro-RO" dirty="0" err="1"/>
              <a:t>nodes</a:t>
            </a:r>
            <a:r>
              <a:rPr lang="ro-RO" dirty="0"/>
              <a:t> </a:t>
            </a:r>
            <a:r>
              <a:rPr lang="ro-RO" dirty="0" err="1"/>
              <a:t>connected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an </a:t>
            </a:r>
            <a:r>
              <a:rPr lang="ro-RO" dirty="0" err="1"/>
              <a:t>edge</a:t>
            </a:r>
            <a:r>
              <a:rPr lang="ro-RO" dirty="0"/>
              <a:t> do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receive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same color</a:t>
            </a:r>
          </a:p>
          <a:p>
            <a:pPr marL="0" indent="0">
              <a:buNone/>
            </a:pPr>
            <a:r>
              <a:rPr lang="ro-RO" b="1" dirty="0" err="1">
                <a:solidFill>
                  <a:srgbClr val="FF0000"/>
                </a:solidFill>
              </a:rPr>
              <a:t>Disadvantage</a:t>
            </a:r>
            <a:r>
              <a:rPr lang="ro-RO" dirty="0"/>
              <a:t>:</a:t>
            </a:r>
          </a:p>
          <a:p>
            <a:pPr marL="0" indent="0">
              <a:buNone/>
            </a:pPr>
            <a:r>
              <a:rPr lang="ro-RO" dirty="0"/>
              <a:t>- NP complete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234AC-161C-5A4D-B340-5904AF75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7215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4E16-4499-ED4C-8A28-3F44295F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Linear </a:t>
            </a:r>
            <a:r>
              <a:rPr lang="ro-RO" dirty="0" err="1"/>
              <a:t>scan</a:t>
            </a:r>
            <a:r>
              <a:rPr lang="ro-RO" dirty="0"/>
              <a:t> </a:t>
            </a:r>
            <a:r>
              <a:rPr lang="ro-RO" dirty="0" err="1"/>
              <a:t>allocation</a:t>
            </a:r>
            <a:r>
              <a:rPr lang="ro-RO" dirty="0"/>
              <a:t> (</a:t>
            </a:r>
            <a:r>
              <a:rPr lang="ro-RO" dirty="0" err="1"/>
              <a:t>Poletto</a:t>
            </a:r>
            <a:r>
              <a:rPr lang="ro-RO" dirty="0"/>
              <a:t> </a:t>
            </a:r>
            <a:r>
              <a:rPr lang="ro-RO" dirty="0" err="1"/>
              <a:t>a.o</a:t>
            </a:r>
            <a:r>
              <a:rPr lang="ro-RO" dirty="0"/>
              <a:t>., 1999)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F627-5727-4446-81A7-4111DFD6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determine </a:t>
            </a:r>
            <a:r>
              <a:rPr lang="ro-RO" dirty="0" err="1"/>
              <a:t>all</a:t>
            </a:r>
            <a:r>
              <a:rPr lang="ro-RO" dirty="0"/>
              <a:t> live </a:t>
            </a:r>
            <a:r>
              <a:rPr lang="ro-RO" dirty="0" err="1"/>
              <a:t>range</a:t>
            </a:r>
            <a:r>
              <a:rPr lang="ro-RO" dirty="0"/>
              <a:t>, </a:t>
            </a:r>
            <a:r>
              <a:rPr lang="ro-RO" dirty="0" err="1"/>
              <a:t>represented</a:t>
            </a:r>
            <a:r>
              <a:rPr lang="ro-RO" dirty="0"/>
              <a:t> as an interval </a:t>
            </a:r>
          </a:p>
          <a:p>
            <a:r>
              <a:rPr lang="ro-RO" dirty="0" err="1"/>
              <a:t>intervals</a:t>
            </a:r>
            <a:r>
              <a:rPr lang="ro-RO" dirty="0"/>
              <a:t> are </a:t>
            </a:r>
            <a:r>
              <a:rPr lang="ro-RO" dirty="0" err="1"/>
              <a:t>traversed</a:t>
            </a:r>
            <a:r>
              <a:rPr lang="ro-RO" dirty="0"/>
              <a:t> </a:t>
            </a:r>
            <a:r>
              <a:rPr lang="ro-RO" dirty="0" err="1"/>
              <a:t>chronologically</a:t>
            </a:r>
            <a:endParaRPr lang="ro-RO" dirty="0"/>
          </a:p>
          <a:p>
            <a:r>
              <a:rPr lang="ro-RO" dirty="0" err="1"/>
              <a:t>greedy</a:t>
            </a:r>
            <a:r>
              <a:rPr lang="ro-RO" dirty="0"/>
              <a:t> </a:t>
            </a:r>
            <a:r>
              <a:rPr lang="ro-RO" dirty="0" err="1"/>
              <a:t>algorithm</a:t>
            </a:r>
            <a:endParaRPr lang="ro-RO" dirty="0"/>
          </a:p>
          <a:p>
            <a:endParaRPr lang="ro-RO" dirty="0"/>
          </a:p>
          <a:p>
            <a:pPr marL="0" indent="0">
              <a:buNone/>
            </a:pPr>
            <a:r>
              <a:rPr lang="ro-RO" b="1" dirty="0" err="1">
                <a:solidFill>
                  <a:srgbClr val="0432FF"/>
                </a:solidFill>
              </a:rPr>
              <a:t>Advantage</a:t>
            </a:r>
            <a:r>
              <a:rPr lang="ro-RO" dirty="0"/>
              <a:t>: </a:t>
            </a:r>
            <a:r>
              <a:rPr lang="ro-RO" dirty="0" err="1"/>
              <a:t>speed</a:t>
            </a:r>
            <a:r>
              <a:rPr lang="ro-RO" dirty="0"/>
              <a:t> – code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generated</a:t>
            </a:r>
            <a:r>
              <a:rPr lang="ro-RO" dirty="0"/>
              <a:t> </a:t>
            </a:r>
            <a:r>
              <a:rPr lang="ro-RO" dirty="0" err="1"/>
              <a:t>faster</a:t>
            </a:r>
            <a:r>
              <a:rPr lang="ro-RO" dirty="0"/>
              <a:t> (</a:t>
            </a:r>
            <a:r>
              <a:rPr lang="ro-RO" dirty="0" err="1"/>
              <a:t>speed</a:t>
            </a:r>
            <a:r>
              <a:rPr lang="ro-RO" dirty="0"/>
              <a:t> in code </a:t>
            </a:r>
            <a:r>
              <a:rPr lang="ro-RO" dirty="0" err="1"/>
              <a:t>generation</a:t>
            </a:r>
            <a:r>
              <a:rPr lang="ro-RO" dirty="0"/>
              <a:t>)</a:t>
            </a:r>
          </a:p>
          <a:p>
            <a:pPr marL="0" indent="0">
              <a:buNone/>
            </a:pPr>
            <a:r>
              <a:rPr lang="ro-RO" b="1" dirty="0" err="1">
                <a:solidFill>
                  <a:srgbClr val="FF0000"/>
                </a:solidFill>
              </a:rPr>
              <a:t>Disadvantage</a:t>
            </a:r>
            <a:r>
              <a:rPr lang="ro-RO" dirty="0"/>
              <a:t>: </a:t>
            </a:r>
            <a:r>
              <a:rPr lang="ro-RO" dirty="0" err="1"/>
              <a:t>generated</a:t>
            </a:r>
            <a:r>
              <a:rPr lang="ro-RO" dirty="0"/>
              <a:t> code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slower</a:t>
            </a:r>
            <a:r>
              <a:rPr lang="ro-RO" dirty="0"/>
              <a:t> (NO </a:t>
            </a:r>
            <a:r>
              <a:rPr lang="ro-RO" dirty="0" err="1"/>
              <a:t>speed</a:t>
            </a:r>
            <a:r>
              <a:rPr lang="ro-RO" dirty="0"/>
              <a:t> in code </a:t>
            </a:r>
            <a:r>
              <a:rPr lang="ro-RO" dirty="0" err="1"/>
              <a:t>execution</a:t>
            </a:r>
            <a:r>
              <a:rPr lang="ro-RO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46575-96EC-384C-912E-85DB4E21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359243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529C35-1ECD-D64B-9372-0BE640E60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sz="4400" dirty="0" err="1"/>
              <a:t>Syntax</a:t>
            </a:r>
            <a:r>
              <a:rPr lang="ro-RO" sz="4400" dirty="0"/>
              <a:t> </a:t>
            </a:r>
            <a:r>
              <a:rPr lang="ro-RO" sz="4400" dirty="0" err="1"/>
              <a:t>oriented</a:t>
            </a:r>
            <a:r>
              <a:rPr lang="ro-RO" sz="4400" dirty="0"/>
              <a:t> </a:t>
            </a:r>
            <a:r>
              <a:rPr lang="ro-RO" sz="4400" dirty="0" err="1"/>
              <a:t>translation</a:t>
            </a:r>
            <a:endParaRPr lang="ro-RO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E801FC6-CE4E-2643-BBF0-08844C95D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1E2D0-FFF8-2A48-8E57-2F74B1B3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331504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5EB0-9252-8F48-93B3-B674F5EB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Syntax</a:t>
            </a:r>
            <a:r>
              <a:rPr lang="ro-RO" dirty="0"/>
              <a:t> </a:t>
            </a:r>
            <a:r>
              <a:rPr lang="ro-RO" dirty="0" err="1"/>
              <a:t>oriented</a:t>
            </a:r>
            <a:r>
              <a:rPr lang="ro-RO" dirty="0"/>
              <a:t> </a:t>
            </a:r>
            <a:r>
              <a:rPr lang="ro-RO" dirty="0" err="1"/>
              <a:t>translation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B794-7152-2842-9D2F-0B312E91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The </a:t>
            </a:r>
            <a:r>
              <a:rPr lang="ro-RO" dirty="0" err="1"/>
              <a:t>actions</a:t>
            </a:r>
            <a:r>
              <a:rPr lang="ro-RO" dirty="0"/>
              <a:t> are </a:t>
            </a:r>
            <a:r>
              <a:rPr lang="ro-RO" dirty="0" err="1"/>
              <a:t>decided</a:t>
            </a:r>
            <a:r>
              <a:rPr lang="ro-RO" dirty="0"/>
              <a:t> </a:t>
            </a:r>
            <a:r>
              <a:rPr lang="ro-RO" dirty="0" err="1"/>
              <a:t>based</a:t>
            </a:r>
            <a:r>
              <a:rPr lang="ro-RO" dirty="0"/>
              <a:t> on </a:t>
            </a:r>
            <a:r>
              <a:rPr lang="ro-RO" dirty="0" err="1"/>
              <a:t>grammar</a:t>
            </a:r>
            <a:r>
              <a:rPr lang="ro-RO" dirty="0"/>
              <a:t> </a:t>
            </a:r>
            <a:r>
              <a:rPr lang="ro-RO" dirty="0" err="1"/>
              <a:t>rules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 err="1"/>
              <a:t>Applied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generate </a:t>
            </a:r>
            <a:r>
              <a:rPr lang="ro-RO" dirty="0" err="1"/>
              <a:t>intermediary</a:t>
            </a:r>
            <a:r>
              <a:rPr lang="ro-RO" dirty="0"/>
              <a:t>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6C53F-8752-3745-B67D-15889F3B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55739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25505" y="3893542"/>
            <a:ext cx="7264063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9026" y="952229"/>
            <a:ext cx="6743297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compiler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157288"/>
          <a:ext cx="10515600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371600" y="1357313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025062" y="5623719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5768" y="1157288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3969" y="5514865"/>
            <a:ext cx="148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Object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3099" y="2309677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tokens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9012" y="3138900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7879" y="404240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Adnotated</a:t>
            </a:r>
            <a:r>
              <a:rPr lang="en-US" dirty="0"/>
              <a:t> syntax 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7744" y="487716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Intermediary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5569662"/>
            <a:ext cx="187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intermediary code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5562" y="97790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60830" y="390781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1590370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Functions</a:t>
            </a:r>
          </a:p>
          <a:p>
            <a:r>
              <a:rPr lang="en-US" i="1" dirty="0">
                <a:solidFill>
                  <a:srgbClr val="0432FF"/>
                </a:solidFill>
              </a:rPr>
              <a:t>gen</a:t>
            </a:r>
            <a:r>
              <a:rPr lang="en-US" dirty="0"/>
              <a:t> – generate intermediary code</a:t>
            </a:r>
          </a:p>
          <a:p>
            <a:r>
              <a:rPr lang="en-US" i="1" dirty="0" err="1">
                <a:solidFill>
                  <a:srgbClr val="0432FF"/>
                </a:solidFill>
              </a:rPr>
              <a:t>new_temp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dirty="0"/>
              <a:t>– return a new name for a temporary variable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Attributes</a:t>
            </a:r>
          </a:p>
          <a:p>
            <a:r>
              <a:rPr lang="en-US" i="1" dirty="0" err="1">
                <a:solidFill>
                  <a:srgbClr val="0432FF"/>
                </a:solidFill>
              </a:rPr>
              <a:t>E.loc</a:t>
            </a:r>
            <a:r>
              <a:rPr lang="en-US" dirty="0"/>
              <a:t> = location for value of E</a:t>
            </a:r>
          </a:p>
          <a:p>
            <a:r>
              <a:rPr lang="en-US" i="1" dirty="0" err="1">
                <a:solidFill>
                  <a:srgbClr val="0432FF"/>
                </a:solidFill>
              </a:rPr>
              <a:t>E.code</a:t>
            </a:r>
            <a:r>
              <a:rPr lang="en-US" dirty="0"/>
              <a:t> = sequence of 3 address code to evaluate E</a:t>
            </a:r>
          </a:p>
        </p:txBody>
      </p:sp>
    </p:spTree>
    <p:extLst>
      <p:ext uri="{BB962C8B-B14F-4D97-AF65-F5344CB8AC3E}">
        <p14:creationId xmlns:p14="http://schemas.microsoft.com/office/powerpoint/2010/main" val="305278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3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025644"/>
              </p:ext>
            </p:extLst>
          </p:nvPr>
        </p:nvGraphicFramePr>
        <p:xfrm>
          <a:off x="838200" y="801684"/>
          <a:ext cx="10515600" cy="136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956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Translation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956">
                <a:tc>
                  <a:txBody>
                    <a:bodyPr/>
                    <a:lstStyle/>
                    <a:p>
                      <a:r>
                        <a:rPr lang="en-US" sz="2400" dirty="0"/>
                        <a:t>S ➞ id :=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S.code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E.code</a:t>
                      </a:r>
                      <a:r>
                        <a:rPr lang="en-US" sz="2400" dirty="0"/>
                        <a:t> ||</a:t>
                      </a:r>
                      <a:r>
                        <a:rPr lang="en-US" sz="2400" baseline="0" dirty="0"/>
                        <a:t> gen(</a:t>
                      </a:r>
                      <a:r>
                        <a:rPr lang="en-US" sz="2400" baseline="0" dirty="0" err="1"/>
                        <a:t>id.loc</a:t>
                      </a:r>
                      <a:r>
                        <a:rPr lang="en-US" sz="2400" baseline="0" dirty="0"/>
                        <a:t> ‘:=‘ </a:t>
                      </a:r>
                      <a:r>
                        <a:rPr lang="en-US" sz="2400" baseline="0" dirty="0" err="1"/>
                        <a:t>E.loc</a:t>
                      </a:r>
                      <a:r>
                        <a:rPr lang="en-US" sz="2400" baseline="0" dirty="0"/>
                        <a:t>)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99853"/>
              </p:ext>
            </p:extLst>
          </p:nvPr>
        </p:nvGraphicFramePr>
        <p:xfrm>
          <a:off x="838199" y="2167596"/>
          <a:ext cx="10515601" cy="94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63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 ➞ 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+ 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E.loc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new_temp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E.code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= 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.code ||E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.code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||gen(</a:t>
                      </a:r>
                      <a:r>
                        <a:rPr lang="en-US" sz="2400" b="0" baseline="0" dirty="0" err="1">
                          <a:solidFill>
                            <a:schemeClr val="tx1"/>
                          </a:solidFill>
                        </a:rPr>
                        <a:t>E.loc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‘=‘ 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.loc ‘+’ 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.loc)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83511"/>
              </p:ext>
            </p:extLst>
          </p:nvPr>
        </p:nvGraphicFramePr>
        <p:xfrm>
          <a:off x="838198" y="3115227"/>
          <a:ext cx="10515601" cy="94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63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 ➞ 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* 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E.loc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new_temp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E.code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= 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.code ||E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.code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||gen(</a:t>
                      </a:r>
                      <a:r>
                        <a:rPr lang="en-US" sz="2400" b="0" baseline="0" dirty="0" err="1">
                          <a:solidFill>
                            <a:schemeClr val="tx1"/>
                          </a:solidFill>
                        </a:rPr>
                        <a:t>E.loc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‘=‘ 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.loc ‘*’ 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.loc)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09515"/>
              </p:ext>
            </p:extLst>
          </p:nvPr>
        </p:nvGraphicFramePr>
        <p:xfrm>
          <a:off x="838197" y="4062858"/>
          <a:ext cx="10515601" cy="94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63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 ➞ (E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E.loc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= 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.loc</a:t>
                      </a:r>
                    </a:p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E.code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= 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.code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95581"/>
              </p:ext>
            </p:extLst>
          </p:nvPr>
        </p:nvGraphicFramePr>
        <p:xfrm>
          <a:off x="838197" y="5010489"/>
          <a:ext cx="10515601" cy="94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63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 ➞ id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E.loc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id.loc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E.code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= ‘’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855527"/>
              </p:ext>
            </p:extLst>
          </p:nvPr>
        </p:nvGraphicFramePr>
        <p:xfrm>
          <a:off x="838196" y="5902757"/>
          <a:ext cx="10515601" cy="94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63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 ➞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const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E.loc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const.loc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E.code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= ‘’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8C85E20-48F9-BF4D-994C-D8800FC6E535}"/>
              </a:ext>
            </a:extLst>
          </p:cNvPr>
          <p:cNvSpPr/>
          <p:nvPr/>
        </p:nvSpPr>
        <p:spPr>
          <a:xfrm>
            <a:off x="3352800" y="801512"/>
            <a:ext cx="8000997" cy="591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183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8" y="365126"/>
            <a:ext cx="10515600" cy="4363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</a:t>
            </a:r>
            <a:r>
              <a:rPr lang="en-US" dirty="0"/>
              <a:t> := a + b * c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Prod			Location			Code</a:t>
            </a:r>
          </a:p>
          <a:p>
            <a:pPr marL="0" indent="0">
              <a:buNone/>
            </a:pPr>
            <a:r>
              <a:rPr lang="en-US" sz="2400" dirty="0"/>
              <a:t>S ➞ id := E						</a:t>
            </a:r>
            <a:r>
              <a:rPr lang="en-US" sz="2400" dirty="0" err="1"/>
              <a:t>E.code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dirty="0" err="1"/>
              <a:t>i</a:t>
            </a:r>
            <a:r>
              <a:rPr lang="en-US" sz="2400" dirty="0"/>
              <a:t> := </a:t>
            </a:r>
            <a:r>
              <a:rPr lang="en-US" sz="2400" dirty="0" err="1"/>
              <a:t>E.loc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E ➞ E</a:t>
            </a:r>
            <a:r>
              <a:rPr lang="en-US" sz="2400" b="0" baseline="-25000" dirty="0">
                <a:solidFill>
                  <a:schemeClr val="tx1"/>
                </a:solidFill>
              </a:rPr>
              <a:t>1</a:t>
            </a:r>
            <a:r>
              <a:rPr lang="en-US" sz="2400" b="0" dirty="0">
                <a:solidFill>
                  <a:schemeClr val="tx1"/>
                </a:solidFill>
              </a:rPr>
              <a:t> + E</a:t>
            </a:r>
            <a:r>
              <a:rPr lang="en-US" sz="2400" b="0" baseline="-25000" dirty="0">
                <a:solidFill>
                  <a:schemeClr val="tx1"/>
                </a:solidFill>
              </a:rPr>
              <a:t>2</a:t>
            </a:r>
            <a:r>
              <a:rPr lang="en-US" sz="2400" b="0" dirty="0">
                <a:solidFill>
                  <a:schemeClr val="tx1"/>
                </a:solidFill>
              </a:rPr>
              <a:t>		</a:t>
            </a:r>
            <a:r>
              <a:rPr lang="en-US" sz="2400" b="0" dirty="0" err="1">
                <a:solidFill>
                  <a:schemeClr val="tx1"/>
                </a:solidFill>
              </a:rPr>
              <a:t>E.loc</a:t>
            </a:r>
            <a:r>
              <a:rPr lang="en-US" sz="2400" b="0" dirty="0">
                <a:solidFill>
                  <a:schemeClr val="tx1"/>
                </a:solidFill>
              </a:rPr>
              <a:t> = T1			E</a:t>
            </a:r>
            <a:r>
              <a:rPr lang="en-US" sz="2400" b="0" baseline="-25000" dirty="0">
                <a:solidFill>
                  <a:schemeClr val="tx1"/>
                </a:solidFill>
              </a:rPr>
              <a:t>1</a:t>
            </a:r>
            <a:r>
              <a:rPr lang="en-US" sz="2400" b="0" dirty="0">
                <a:solidFill>
                  <a:schemeClr val="tx1"/>
                </a:solidFill>
              </a:rPr>
              <a:t>.code</a:t>
            </a:r>
            <a:endParaRPr lang="en-US" sz="2400" b="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b="0" dirty="0">
                <a:solidFill>
                  <a:schemeClr val="tx1"/>
                </a:solidFill>
              </a:rPr>
              <a:t>E</a:t>
            </a:r>
            <a:r>
              <a:rPr lang="en-US" sz="2400" b="0" baseline="-25000" dirty="0">
                <a:solidFill>
                  <a:schemeClr val="tx1"/>
                </a:solidFill>
              </a:rPr>
              <a:t>2</a:t>
            </a:r>
            <a:r>
              <a:rPr lang="en-US" sz="2400" b="0" dirty="0">
                <a:solidFill>
                  <a:schemeClr val="tx1"/>
                </a:solidFill>
              </a:rPr>
              <a:t>.code</a:t>
            </a:r>
            <a:endParaRPr lang="en-US" sz="2400" b="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/>
              <a:t>							T1 = </a:t>
            </a:r>
            <a:r>
              <a:rPr lang="en-US" sz="2400" b="0" dirty="0">
                <a:solidFill>
                  <a:schemeClr val="tx1"/>
                </a:solidFill>
              </a:rPr>
              <a:t>E</a:t>
            </a:r>
            <a:r>
              <a:rPr lang="en-US" sz="2400" b="0" baseline="-25000" dirty="0">
                <a:solidFill>
                  <a:schemeClr val="tx1"/>
                </a:solidFill>
              </a:rPr>
              <a:t>1</a:t>
            </a:r>
            <a:r>
              <a:rPr lang="en-US" sz="2400" b="0" dirty="0">
                <a:solidFill>
                  <a:schemeClr val="tx1"/>
                </a:solidFill>
              </a:rPr>
              <a:t>.loc + E</a:t>
            </a:r>
            <a:r>
              <a:rPr lang="en-US" sz="2400" b="0" baseline="-25000" dirty="0">
                <a:solidFill>
                  <a:schemeClr val="tx1"/>
                </a:solidFill>
              </a:rPr>
              <a:t>2</a:t>
            </a:r>
            <a:r>
              <a:rPr lang="en-US" sz="2400" b="0" dirty="0">
                <a:solidFill>
                  <a:schemeClr val="tx1"/>
                </a:solidFill>
              </a:rPr>
              <a:t>.loc</a:t>
            </a:r>
          </a:p>
          <a:p>
            <a:pPr marL="0" indent="0">
              <a:buNone/>
            </a:pPr>
            <a:r>
              <a:rPr lang="en-US" sz="2400" baseline="-25000" dirty="0"/>
              <a:t>							</a:t>
            </a:r>
            <a:r>
              <a:rPr lang="en-US" sz="2400" dirty="0" err="1"/>
              <a:t>i</a:t>
            </a:r>
            <a:r>
              <a:rPr lang="en-US" sz="2400" dirty="0"/>
              <a:t> := T1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E ➞ id			E</a:t>
            </a:r>
            <a:r>
              <a:rPr lang="en-US" sz="2400" b="0" baseline="-25000" dirty="0">
                <a:solidFill>
                  <a:schemeClr val="tx1"/>
                </a:solidFill>
              </a:rPr>
              <a:t>1</a:t>
            </a:r>
            <a:r>
              <a:rPr lang="en-US" sz="2400" b="0" dirty="0">
                <a:solidFill>
                  <a:schemeClr val="tx1"/>
                </a:solidFill>
              </a:rPr>
              <a:t>.loc = </a:t>
            </a:r>
            <a:r>
              <a:rPr lang="en-US" sz="2400" b="0" dirty="0" err="1">
                <a:solidFill>
                  <a:schemeClr val="tx1"/>
                </a:solidFill>
              </a:rPr>
              <a:t>id.loc</a:t>
            </a:r>
            <a:r>
              <a:rPr lang="en-US" sz="2400" b="0" dirty="0">
                <a:solidFill>
                  <a:schemeClr val="tx1"/>
                </a:solidFill>
              </a:rPr>
              <a:t>			E</a:t>
            </a:r>
            <a:r>
              <a:rPr lang="en-US" sz="2400" b="0" baseline="-25000" dirty="0">
                <a:solidFill>
                  <a:schemeClr val="tx1"/>
                </a:solidFill>
              </a:rPr>
              <a:t>2</a:t>
            </a:r>
            <a:r>
              <a:rPr lang="en-US" sz="2400" b="0" dirty="0">
                <a:solidFill>
                  <a:schemeClr val="tx1"/>
                </a:solidFill>
              </a:rPr>
              <a:t>.code</a:t>
            </a:r>
            <a:endParaRPr lang="en-US" sz="2400" b="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/>
              <a:t>							T1 = </a:t>
            </a:r>
            <a:r>
              <a:rPr lang="en-US" sz="2400" b="0" dirty="0">
                <a:solidFill>
                  <a:schemeClr val="tx1"/>
                </a:solidFill>
              </a:rPr>
              <a:t>a + E</a:t>
            </a:r>
            <a:r>
              <a:rPr lang="en-US" sz="2400" b="0" baseline="-25000" dirty="0">
                <a:solidFill>
                  <a:schemeClr val="tx1"/>
                </a:solidFill>
              </a:rPr>
              <a:t>2</a:t>
            </a:r>
            <a:r>
              <a:rPr lang="en-US" sz="2400" b="0" dirty="0">
                <a:solidFill>
                  <a:schemeClr val="tx1"/>
                </a:solidFill>
              </a:rPr>
              <a:t>.loc</a:t>
            </a:r>
          </a:p>
          <a:p>
            <a:pPr marL="0" indent="0">
              <a:buNone/>
            </a:pPr>
            <a:r>
              <a:rPr lang="en-US" sz="2400" baseline="-25000" dirty="0"/>
              <a:t>							</a:t>
            </a:r>
            <a:r>
              <a:rPr lang="en-US" sz="2400" dirty="0" err="1"/>
              <a:t>i</a:t>
            </a:r>
            <a:r>
              <a:rPr lang="en-US" sz="2400" dirty="0"/>
              <a:t> := T1</a:t>
            </a:r>
          </a:p>
          <a:p>
            <a:pPr marL="0" indent="0">
              <a:buNone/>
            </a:pPr>
            <a:endParaRPr lang="en-US" sz="2400" b="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52488" y="2471738"/>
            <a:ext cx="9605962" cy="142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2488" y="4310063"/>
            <a:ext cx="9605962" cy="142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0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8" y="365126"/>
            <a:ext cx="10515600" cy="4363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</a:t>
            </a:r>
            <a:r>
              <a:rPr lang="en-US" dirty="0"/>
              <a:t> := a + b * c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Prod			Location			Code</a:t>
            </a:r>
          </a:p>
          <a:p>
            <a:pPr marL="0" indent="0">
              <a:buNone/>
            </a:pPr>
            <a:r>
              <a:rPr lang="en-US" sz="2600" dirty="0"/>
              <a:t>E</a:t>
            </a:r>
            <a:r>
              <a:rPr lang="en-US" sz="2600" baseline="-25000" dirty="0"/>
              <a:t>2</a:t>
            </a:r>
            <a:r>
              <a:rPr lang="en-US" sz="2600" dirty="0"/>
              <a:t> ➞ E</a:t>
            </a:r>
            <a:r>
              <a:rPr lang="en-US" sz="2600" baseline="-25000" dirty="0"/>
              <a:t>21</a:t>
            </a:r>
            <a:r>
              <a:rPr lang="en-US" sz="2600" dirty="0"/>
              <a:t> * E</a:t>
            </a:r>
            <a:r>
              <a:rPr lang="en-US" sz="2600" baseline="-25000" dirty="0"/>
              <a:t>22</a:t>
            </a:r>
            <a:r>
              <a:rPr lang="en-US" sz="2600" dirty="0"/>
              <a:t>		E2.loc = T2			</a:t>
            </a:r>
            <a:r>
              <a:rPr lang="en-US" sz="2600" b="0" dirty="0">
                <a:solidFill>
                  <a:schemeClr val="tx1"/>
                </a:solidFill>
              </a:rPr>
              <a:t>E</a:t>
            </a:r>
            <a:r>
              <a:rPr lang="en-US" sz="2600" b="0" baseline="-25000" dirty="0">
                <a:solidFill>
                  <a:schemeClr val="tx1"/>
                </a:solidFill>
              </a:rPr>
              <a:t>21</a:t>
            </a:r>
            <a:r>
              <a:rPr lang="en-US" sz="2600" b="0" dirty="0">
                <a:solidFill>
                  <a:schemeClr val="tx1"/>
                </a:solidFill>
              </a:rPr>
              <a:t>.code</a:t>
            </a:r>
            <a:endParaRPr lang="en-US" sz="2600" b="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/>
              <a:t>							</a:t>
            </a:r>
            <a:r>
              <a:rPr lang="en-US" sz="2600" b="0" dirty="0">
                <a:solidFill>
                  <a:schemeClr val="tx1"/>
                </a:solidFill>
              </a:rPr>
              <a:t>E</a:t>
            </a:r>
            <a:r>
              <a:rPr lang="en-US" sz="2600" b="0" baseline="-25000" dirty="0">
                <a:solidFill>
                  <a:schemeClr val="tx1"/>
                </a:solidFill>
              </a:rPr>
              <a:t>22</a:t>
            </a:r>
            <a:r>
              <a:rPr lang="en-US" sz="2600" b="0" dirty="0">
                <a:solidFill>
                  <a:schemeClr val="tx1"/>
                </a:solidFill>
              </a:rPr>
              <a:t>.code</a:t>
            </a:r>
            <a:endParaRPr lang="en-US" sz="2600" b="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/>
              <a:t>							T2 = </a:t>
            </a:r>
            <a:r>
              <a:rPr lang="en-US" sz="2600" b="0" dirty="0">
                <a:solidFill>
                  <a:schemeClr val="tx1"/>
                </a:solidFill>
              </a:rPr>
              <a:t>E</a:t>
            </a:r>
            <a:r>
              <a:rPr lang="en-US" sz="2600" b="0" baseline="-25000" dirty="0">
                <a:solidFill>
                  <a:schemeClr val="tx1"/>
                </a:solidFill>
              </a:rPr>
              <a:t>21</a:t>
            </a:r>
            <a:r>
              <a:rPr lang="en-US" sz="2600" b="0" dirty="0">
                <a:solidFill>
                  <a:schemeClr val="tx1"/>
                </a:solidFill>
              </a:rPr>
              <a:t>.loc * E</a:t>
            </a:r>
            <a:r>
              <a:rPr lang="en-US" sz="2600" b="0" baseline="-25000" dirty="0">
                <a:solidFill>
                  <a:schemeClr val="tx1"/>
                </a:solidFill>
              </a:rPr>
              <a:t>22</a:t>
            </a:r>
            <a:r>
              <a:rPr lang="en-US" sz="2600" b="0" dirty="0">
                <a:solidFill>
                  <a:schemeClr val="tx1"/>
                </a:solidFill>
              </a:rPr>
              <a:t>.loc</a:t>
            </a:r>
          </a:p>
          <a:p>
            <a:pPr marL="0" indent="0">
              <a:buNone/>
            </a:pPr>
            <a:r>
              <a:rPr lang="en-US" sz="2600" baseline="-25000" dirty="0"/>
              <a:t>							</a:t>
            </a:r>
            <a:r>
              <a:rPr lang="en-US" sz="2600" dirty="0"/>
              <a:t>T1 = a + T2</a:t>
            </a:r>
          </a:p>
          <a:p>
            <a:pPr marL="0" indent="0">
              <a:buNone/>
            </a:pPr>
            <a:r>
              <a:rPr lang="en-US" sz="2600" baseline="-25000" dirty="0"/>
              <a:t>							</a:t>
            </a:r>
            <a:r>
              <a:rPr lang="en-US" sz="2600" dirty="0" err="1"/>
              <a:t>i</a:t>
            </a:r>
            <a:r>
              <a:rPr lang="en-US" sz="2600" dirty="0"/>
              <a:t> := T1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b="0" dirty="0">
                <a:solidFill>
                  <a:schemeClr val="tx1"/>
                </a:solidFill>
              </a:rPr>
              <a:t>E</a:t>
            </a:r>
            <a:r>
              <a:rPr lang="en-US" sz="2600" b="0" baseline="-25000" dirty="0">
                <a:solidFill>
                  <a:schemeClr val="tx1"/>
                </a:solidFill>
              </a:rPr>
              <a:t>21</a:t>
            </a:r>
            <a:r>
              <a:rPr lang="en-US" sz="2600" b="0" dirty="0">
                <a:solidFill>
                  <a:schemeClr val="tx1"/>
                </a:solidFill>
              </a:rPr>
              <a:t> ➞ id		E</a:t>
            </a:r>
            <a:r>
              <a:rPr lang="en-US" sz="2600" b="0" baseline="-25000" dirty="0">
                <a:solidFill>
                  <a:schemeClr val="tx1"/>
                </a:solidFill>
              </a:rPr>
              <a:t>21</a:t>
            </a:r>
            <a:r>
              <a:rPr lang="en-US" sz="2600" b="0" dirty="0">
                <a:solidFill>
                  <a:schemeClr val="tx1"/>
                </a:solidFill>
              </a:rPr>
              <a:t>.loc = </a:t>
            </a:r>
            <a:r>
              <a:rPr lang="en-US" sz="2600" b="0" dirty="0" err="1">
                <a:solidFill>
                  <a:schemeClr val="tx1"/>
                </a:solidFill>
              </a:rPr>
              <a:t>id.loc</a:t>
            </a:r>
            <a:r>
              <a:rPr lang="en-US" sz="2600" b="0" dirty="0">
                <a:solidFill>
                  <a:schemeClr val="tx1"/>
                </a:solidFill>
              </a:rPr>
              <a:t>			E</a:t>
            </a:r>
            <a:r>
              <a:rPr lang="en-US" sz="2600" b="0" baseline="-25000" dirty="0">
                <a:solidFill>
                  <a:schemeClr val="tx1"/>
                </a:solidFill>
              </a:rPr>
              <a:t>22</a:t>
            </a:r>
            <a:r>
              <a:rPr lang="en-US" sz="2600" b="0" dirty="0">
                <a:solidFill>
                  <a:schemeClr val="tx1"/>
                </a:solidFill>
              </a:rPr>
              <a:t>.code</a:t>
            </a:r>
            <a:endParaRPr lang="en-US" sz="2600" baseline="-25000" dirty="0"/>
          </a:p>
          <a:p>
            <a:pPr marL="0" indent="0">
              <a:buNone/>
            </a:pPr>
            <a:r>
              <a:rPr lang="en-US" sz="2600" b="0" baseline="-25000" dirty="0">
                <a:solidFill>
                  <a:schemeClr val="tx1"/>
                </a:solidFill>
              </a:rPr>
              <a:t>							</a:t>
            </a:r>
            <a:r>
              <a:rPr lang="en-US" sz="2600" b="0" dirty="0">
                <a:solidFill>
                  <a:schemeClr val="tx1"/>
                </a:solidFill>
              </a:rPr>
              <a:t>T2 = b * E</a:t>
            </a:r>
            <a:r>
              <a:rPr lang="en-US" sz="2600" b="0" baseline="-25000" dirty="0">
                <a:solidFill>
                  <a:schemeClr val="tx1"/>
                </a:solidFill>
              </a:rPr>
              <a:t>22</a:t>
            </a:r>
            <a:r>
              <a:rPr lang="en-US" sz="2600" b="0" dirty="0">
                <a:solidFill>
                  <a:schemeClr val="tx1"/>
                </a:solidFill>
              </a:rPr>
              <a:t>.loc</a:t>
            </a:r>
          </a:p>
          <a:p>
            <a:pPr marL="0" indent="0">
              <a:buNone/>
            </a:pPr>
            <a:r>
              <a:rPr lang="en-US" sz="2600" dirty="0"/>
              <a:t>							T1 = </a:t>
            </a:r>
            <a:r>
              <a:rPr lang="en-US" sz="2600" b="0" dirty="0">
                <a:solidFill>
                  <a:schemeClr val="tx1"/>
                </a:solidFill>
              </a:rPr>
              <a:t>a + T2</a:t>
            </a:r>
          </a:p>
          <a:p>
            <a:pPr marL="0" indent="0">
              <a:buNone/>
            </a:pPr>
            <a:r>
              <a:rPr lang="en-US" sz="2600" baseline="-25000" dirty="0"/>
              <a:t>							</a:t>
            </a:r>
            <a:r>
              <a:rPr lang="en-US" sz="2600" dirty="0" err="1"/>
              <a:t>i</a:t>
            </a:r>
            <a:r>
              <a:rPr lang="en-US" sz="2600" dirty="0"/>
              <a:t> := T1</a:t>
            </a:r>
          </a:p>
          <a:p>
            <a:pPr marL="0" indent="0">
              <a:buNone/>
            </a:pPr>
            <a:r>
              <a:rPr lang="en-US" sz="2600" b="0" dirty="0">
                <a:solidFill>
                  <a:schemeClr val="tx1"/>
                </a:solidFill>
              </a:rPr>
              <a:t>E</a:t>
            </a:r>
            <a:r>
              <a:rPr lang="en-US" sz="2600" b="0" baseline="-25000" dirty="0">
                <a:solidFill>
                  <a:schemeClr val="tx1"/>
                </a:solidFill>
              </a:rPr>
              <a:t>22</a:t>
            </a:r>
            <a:r>
              <a:rPr lang="en-US" sz="2600" b="0" dirty="0">
                <a:solidFill>
                  <a:schemeClr val="tx1"/>
                </a:solidFill>
              </a:rPr>
              <a:t> ➞ id		E</a:t>
            </a:r>
            <a:r>
              <a:rPr lang="en-US" sz="2600" b="0" baseline="-25000" dirty="0">
                <a:solidFill>
                  <a:schemeClr val="tx1"/>
                </a:solidFill>
              </a:rPr>
              <a:t>22</a:t>
            </a:r>
            <a:r>
              <a:rPr lang="en-US" sz="2600" b="0" dirty="0">
                <a:solidFill>
                  <a:schemeClr val="tx1"/>
                </a:solidFill>
              </a:rPr>
              <a:t>.loc = </a:t>
            </a:r>
            <a:r>
              <a:rPr lang="en-US" sz="2600" b="0" dirty="0" err="1">
                <a:solidFill>
                  <a:schemeClr val="tx1"/>
                </a:solidFill>
              </a:rPr>
              <a:t>id.loc</a:t>
            </a:r>
            <a:r>
              <a:rPr lang="en-US" sz="2600" b="0" dirty="0">
                <a:solidFill>
                  <a:schemeClr val="tx1"/>
                </a:solidFill>
              </a:rPr>
              <a:t>			T2 = b * c</a:t>
            </a:r>
            <a:endParaRPr lang="en-US" sz="2600" b="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/>
              <a:t>							T1 = </a:t>
            </a:r>
            <a:r>
              <a:rPr lang="en-US" sz="2600" b="0" dirty="0">
                <a:solidFill>
                  <a:schemeClr val="tx1"/>
                </a:solidFill>
              </a:rPr>
              <a:t>a + T2</a:t>
            </a:r>
          </a:p>
          <a:p>
            <a:pPr marL="0" indent="0">
              <a:buNone/>
            </a:pPr>
            <a:r>
              <a:rPr lang="en-US" sz="2600" baseline="-25000" dirty="0"/>
              <a:t>							</a:t>
            </a:r>
            <a:r>
              <a:rPr lang="en-US" sz="2600" dirty="0" err="1"/>
              <a:t>i</a:t>
            </a:r>
            <a:r>
              <a:rPr lang="en-US" sz="2600" dirty="0"/>
              <a:t> := T1</a:t>
            </a:r>
          </a:p>
          <a:p>
            <a:pPr marL="0" indent="0">
              <a:buNone/>
            </a:pPr>
            <a:endParaRPr lang="en-US" sz="2400" b="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52488" y="3371852"/>
            <a:ext cx="9605962" cy="142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2488" y="4819651"/>
            <a:ext cx="9605962" cy="142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574469"/>
              </p:ext>
            </p:extLst>
          </p:nvPr>
        </p:nvGraphicFramePr>
        <p:xfrm>
          <a:off x="838200" y="1825625"/>
          <a:ext cx="10515601" cy="333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956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Translation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956">
                <a:tc>
                  <a:txBody>
                    <a:bodyPr/>
                    <a:lstStyle/>
                    <a:p>
                      <a:r>
                        <a:rPr lang="en-US" sz="2400" dirty="0"/>
                        <a:t>S ➞ if</a:t>
                      </a:r>
                      <a:r>
                        <a:rPr lang="en-US" sz="2400" baseline="0" dirty="0"/>
                        <a:t> E then S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 else S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E.false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new_label</a:t>
                      </a:r>
                      <a:endParaRPr lang="en-US" sz="2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E.true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new_label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.next = </a:t>
                      </a:r>
                      <a:r>
                        <a:rPr lang="en-US" sz="2400" dirty="0" err="1"/>
                        <a:t>S.next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dirty="0"/>
                        <a:t>.next = </a:t>
                      </a:r>
                      <a:r>
                        <a:rPr lang="en-US" sz="2400" dirty="0" err="1"/>
                        <a:t>S.next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S.code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E.code</a:t>
                      </a:r>
                      <a:r>
                        <a:rPr lang="en-US" sz="2400" dirty="0"/>
                        <a:t> ||</a:t>
                      </a:r>
                      <a:r>
                        <a:rPr lang="en-US" sz="2400" baseline="0" dirty="0"/>
                        <a:t> gen(</a:t>
                      </a:r>
                      <a:r>
                        <a:rPr lang="en-US" sz="2400" baseline="0" dirty="0" err="1"/>
                        <a:t>E.false</a:t>
                      </a:r>
                      <a:r>
                        <a:rPr lang="en-US" sz="2400" baseline="0" dirty="0"/>
                        <a:t> ‘:’) </a:t>
                      </a:r>
                      <a:r>
                        <a:rPr lang="en-US" sz="2400" dirty="0"/>
                        <a:t>|| S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dirty="0"/>
                        <a:t>.code ||</a:t>
                      </a:r>
                    </a:p>
                    <a:p>
                      <a:r>
                        <a:rPr lang="en-US" sz="2400" dirty="0"/>
                        <a:t>               gen(‘</a:t>
                      </a:r>
                      <a:r>
                        <a:rPr lang="en-US" sz="2400" dirty="0" err="1"/>
                        <a:t>goto</a:t>
                      </a:r>
                      <a:r>
                        <a:rPr lang="en-US" sz="2400" dirty="0"/>
                        <a:t>’ </a:t>
                      </a:r>
                      <a:r>
                        <a:rPr lang="en-US" sz="2400" err="1"/>
                        <a:t>S</a:t>
                      </a:r>
                      <a:r>
                        <a:rPr lang="en-US" sz="2400"/>
                        <a:t>.next) </a:t>
                      </a:r>
                      <a:r>
                        <a:rPr lang="en-US" sz="2400" dirty="0"/>
                        <a:t>||</a:t>
                      </a:r>
                    </a:p>
                    <a:p>
                      <a:r>
                        <a:rPr lang="en-US" sz="2400" dirty="0"/>
                        <a:t>               gen(</a:t>
                      </a:r>
                      <a:r>
                        <a:rPr lang="en-US" sz="2400" dirty="0" err="1"/>
                        <a:t>E.true</a:t>
                      </a:r>
                      <a:r>
                        <a:rPr lang="en-US" sz="2400" baseline="0" dirty="0"/>
                        <a:t> ‘:’) </a:t>
                      </a:r>
                      <a:r>
                        <a:rPr lang="en-US" sz="2400" dirty="0"/>
                        <a:t>|| S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.code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7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CC0F-8A29-E84E-A036-B7633317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Homework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C7A5-8D82-FB4D-8A69-58DE3D11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While</a:t>
            </a:r>
            <a:r>
              <a:rPr lang="ro-RO" dirty="0"/>
              <a:t> </a:t>
            </a:r>
            <a:r>
              <a:rPr lang="ro-RO" dirty="0" err="1"/>
              <a:t>statement</a:t>
            </a:r>
            <a:endParaRPr lang="ro-RO" dirty="0"/>
          </a:p>
          <a:p>
            <a:r>
              <a:rPr lang="ro-RO" dirty="0" err="1"/>
              <a:t>Repeat</a:t>
            </a:r>
            <a:r>
              <a:rPr lang="ro-RO" dirty="0"/>
              <a:t> </a:t>
            </a:r>
            <a:r>
              <a:rPr lang="ro-RO" dirty="0" err="1"/>
              <a:t>statement</a:t>
            </a:r>
            <a:endParaRPr lang="ro-RO" dirty="0"/>
          </a:p>
          <a:p>
            <a:r>
              <a:rPr lang="ro-RO" dirty="0"/>
              <a:t>For </a:t>
            </a:r>
            <a:r>
              <a:rPr lang="ro-RO" dirty="0" err="1"/>
              <a:t>statement</a:t>
            </a:r>
            <a:endParaRPr lang="ro-RO" dirty="0"/>
          </a:p>
          <a:p>
            <a:r>
              <a:rPr lang="ro-RO" dirty="0" err="1"/>
              <a:t>Condition</a:t>
            </a:r>
            <a:r>
              <a:rPr lang="ro-RO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A6DFB-8E91-6441-B8EA-73EF479D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306658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intermediary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optimizations:</a:t>
            </a:r>
          </a:p>
          <a:p>
            <a:pPr lvl="1"/>
            <a:r>
              <a:rPr lang="en-US" dirty="0"/>
              <a:t>Perform computation at compile time – constant values</a:t>
            </a:r>
          </a:p>
          <a:p>
            <a:pPr lvl="1"/>
            <a:r>
              <a:rPr lang="en-US" dirty="0"/>
              <a:t>Eliminate redundant computations</a:t>
            </a:r>
          </a:p>
          <a:p>
            <a:pPr lvl="1"/>
            <a:r>
              <a:rPr lang="en-US" dirty="0"/>
              <a:t>Eliminate inaccessible code – if</a:t>
            </a:r>
            <a:r>
              <a:rPr lang="is-IS" dirty="0"/>
              <a:t>…then...else...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Loop optimizations:</a:t>
            </a:r>
          </a:p>
          <a:p>
            <a:pPr lvl="1"/>
            <a:r>
              <a:rPr lang="en-US" dirty="0"/>
              <a:t>Factorization of loop invariants</a:t>
            </a:r>
          </a:p>
          <a:p>
            <a:pPr lvl="1"/>
            <a:r>
              <a:rPr lang="en-US" dirty="0"/>
              <a:t>Reduce the power of operations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372602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Eliminate redundant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800" dirty="0"/>
              <a:t>D:=D+C*B</a:t>
            </a:r>
            <a:br>
              <a:rPr lang="en-US" sz="2800" dirty="0"/>
            </a:br>
            <a:r>
              <a:rPr lang="en-US" sz="2800" dirty="0"/>
              <a:t>A:=D+C*B</a:t>
            </a:r>
            <a:br>
              <a:rPr lang="en-US" sz="2800" dirty="0"/>
            </a:br>
            <a:r>
              <a:rPr lang="en-US" sz="2800" dirty="0"/>
              <a:t>C:=D+C*B</a:t>
            </a:r>
            <a:br>
              <a:rPr lang="en-US" sz="2800" dirty="0"/>
            </a:b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839" y="2191837"/>
            <a:ext cx="3528441" cy="361891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283839" y="3596640"/>
            <a:ext cx="3421761" cy="152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3838" y="4681061"/>
            <a:ext cx="3421761" cy="152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83837" y="5062513"/>
            <a:ext cx="3421761" cy="152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5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Factorization of loop invariants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789" y="2087880"/>
            <a:ext cx="4478875" cy="25420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05" y="2269420"/>
            <a:ext cx="4240558" cy="229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6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Reduce the power of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180" y="1690688"/>
            <a:ext cx="4180288" cy="19718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99" y="1911639"/>
            <a:ext cx="3811270" cy="22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7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object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= translate intermediary code statements into statements of object code (machine language)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- Depend on “machine”: architecture and 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228482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aspects: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allocation – way in which variable are stored and manipulated;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Instruction selection – way and order in which the intermediary code statements are mapped to machine instructions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60237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with accumulator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stack machine </a:t>
            </a:r>
            <a:r>
              <a:rPr lang="en-US" dirty="0"/>
              <a:t>consists of a </a:t>
            </a:r>
            <a:r>
              <a:rPr lang="en-US" u="sng" dirty="0"/>
              <a:t>stack</a:t>
            </a:r>
            <a:r>
              <a:rPr lang="en-US" dirty="0"/>
              <a:t> for storing and manipulating values and </a:t>
            </a:r>
            <a:r>
              <a:rPr lang="en-US" u="sng" dirty="0"/>
              <a:t>2 types of statements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move and copy values in and from head of stack to memory</a:t>
            </a:r>
          </a:p>
          <a:p>
            <a:pPr lvl="1"/>
            <a:r>
              <a:rPr lang="en-US" dirty="0"/>
              <a:t>Operations on stack head, functioning as follows: operands are popped from stack, execute operation and then put the result in stack</a:t>
            </a:r>
          </a:p>
          <a:p>
            <a:r>
              <a:rPr lang="en-US" dirty="0"/>
              <a:t>Accumulator – to execute operation</a:t>
            </a:r>
          </a:p>
          <a:p>
            <a:r>
              <a:rPr lang="en-US" dirty="0"/>
              <a:t>Stack to store subexpressions and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48979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1196</Words>
  <Application>Microsoft Macintosh PowerPoint</Application>
  <PresentationFormat>Widescreen</PresentationFormat>
  <Paragraphs>281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Course 12</vt:lpstr>
      <vt:lpstr>Structure of compiler</vt:lpstr>
      <vt:lpstr>Optimize intermediary code</vt:lpstr>
      <vt:lpstr>Eliminate redundant computations</vt:lpstr>
      <vt:lpstr>Factorization of loop invariants</vt:lpstr>
      <vt:lpstr>Reduce the power of operations</vt:lpstr>
      <vt:lpstr>Generate object code</vt:lpstr>
      <vt:lpstr>2 aspects:</vt:lpstr>
      <vt:lpstr>Computer with accumulator</vt:lpstr>
      <vt:lpstr>Example: 4 * (5+1)</vt:lpstr>
      <vt:lpstr>Computer with registers</vt:lpstr>
      <vt:lpstr>Remarks: </vt:lpstr>
      <vt:lpstr>Example: F := A ∗ B − (C + B) ∗ (A * B) </vt:lpstr>
      <vt:lpstr>More about Register Allocation</vt:lpstr>
      <vt:lpstr>Live variables</vt:lpstr>
      <vt:lpstr>Graph coloring allocation (Chaitin a.o. 1982)</vt:lpstr>
      <vt:lpstr>Linear scan allocation (Poletto a.o., 1999)</vt:lpstr>
      <vt:lpstr>Syntax oriented translation</vt:lpstr>
      <vt:lpstr>Syntax oriented translation</vt:lpstr>
      <vt:lpstr>Preliminaries</vt:lpstr>
      <vt:lpstr>Example </vt:lpstr>
      <vt:lpstr>i := a + b * c</vt:lpstr>
      <vt:lpstr>i := a + b * c</vt:lpstr>
      <vt:lpstr>Conditional statement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 push-down</dc:title>
  <dc:creator>Microsoft Office User</dc:creator>
  <cp:lastModifiedBy>Microsoft Office User</cp:lastModifiedBy>
  <cp:revision>133</cp:revision>
  <dcterms:created xsi:type="dcterms:W3CDTF">2017-12-20T13:39:45Z</dcterms:created>
  <dcterms:modified xsi:type="dcterms:W3CDTF">2020-01-06T09:33:27Z</dcterms:modified>
</cp:coreProperties>
</file>