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89" r:id="rId3"/>
    <p:sldId id="293" r:id="rId4"/>
    <p:sldId id="291" r:id="rId5"/>
    <p:sldId id="292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8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7" r:id="rId24"/>
    <p:sldId id="278" r:id="rId25"/>
    <p:sldId id="279" r:id="rId26"/>
    <p:sldId id="280" r:id="rId27"/>
    <p:sldId id="281" r:id="rId28"/>
    <p:sldId id="282" r:id="rId29"/>
    <p:sldId id="285" r:id="rId30"/>
    <p:sldId id="283" r:id="rId31"/>
    <p:sldId id="284" r:id="rId32"/>
    <p:sldId id="29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283"/>
    <p:restoredTop sz="92414"/>
  </p:normalViewPr>
  <p:slideViewPr>
    <p:cSldViewPr snapToGrid="0" snapToObjects="1">
      <p:cViewPr varScale="1">
        <p:scale>
          <a:sx n="41" d="100"/>
          <a:sy n="41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9654F-42FD-6647-9C7A-144E4C406E8C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E93D6E-8C96-A743-9833-7B9E7FEF558F}">
      <dgm:prSet phldrT="[Text]" custT="1"/>
      <dgm:spPr/>
      <dgm:t>
        <a:bodyPr/>
        <a:lstStyle/>
        <a:p>
          <a:r>
            <a:rPr lang="en-US" sz="1800" dirty="0"/>
            <a:t>scanning</a:t>
          </a:r>
        </a:p>
      </dgm:t>
    </dgm:pt>
    <dgm:pt modelId="{B5FD50BE-D33D-9040-8497-2F93EA474D99}" type="parTrans" cxnId="{E32A5816-AFF1-8F4E-ADC5-8EBCFF4FB7A2}">
      <dgm:prSet/>
      <dgm:spPr/>
      <dgm:t>
        <a:bodyPr/>
        <a:lstStyle/>
        <a:p>
          <a:endParaRPr lang="en-US"/>
        </a:p>
      </dgm:t>
    </dgm:pt>
    <dgm:pt modelId="{F9A47DBA-91EE-C943-9188-125886B4B032}" type="sibTrans" cxnId="{E32A5816-AFF1-8F4E-ADC5-8EBCFF4FB7A2}">
      <dgm:prSet/>
      <dgm:spPr/>
      <dgm:t>
        <a:bodyPr/>
        <a:lstStyle/>
        <a:p>
          <a:endParaRPr lang="en-US"/>
        </a:p>
      </dgm:t>
    </dgm:pt>
    <dgm:pt modelId="{0ECB75D2-1F7D-904B-98A9-83D46465A31E}">
      <dgm:prSet phldrT="[Text]"/>
      <dgm:spPr/>
      <dgm:t>
        <a:bodyPr/>
        <a:lstStyle/>
        <a:p>
          <a:endParaRPr lang="en-US" dirty="0"/>
        </a:p>
      </dgm:t>
    </dgm:pt>
    <dgm:pt modelId="{DAD69621-A620-0242-8986-4DFC0D8F208E}" type="parTrans" cxnId="{4703C99A-F3D9-234C-B84A-56BFC6EA9BA0}">
      <dgm:prSet/>
      <dgm:spPr/>
      <dgm:t>
        <a:bodyPr/>
        <a:lstStyle/>
        <a:p>
          <a:endParaRPr lang="en-US"/>
        </a:p>
      </dgm:t>
    </dgm:pt>
    <dgm:pt modelId="{6016E640-787D-A74F-87B4-ED6A89F7F3C4}" type="sibTrans" cxnId="{4703C99A-F3D9-234C-B84A-56BFC6EA9BA0}">
      <dgm:prSet/>
      <dgm:spPr/>
      <dgm:t>
        <a:bodyPr/>
        <a:lstStyle/>
        <a:p>
          <a:endParaRPr lang="en-US"/>
        </a:p>
      </dgm:t>
    </dgm:pt>
    <dgm:pt modelId="{C2D97146-38BB-8040-B0EF-EA147013BEB7}">
      <dgm:prSet phldrT="[Text]"/>
      <dgm:spPr/>
      <dgm:t>
        <a:bodyPr/>
        <a:lstStyle/>
        <a:p>
          <a:r>
            <a:rPr lang="en-US" dirty="0"/>
            <a:t>parsing</a:t>
          </a:r>
        </a:p>
      </dgm:t>
    </dgm:pt>
    <dgm:pt modelId="{9E5F47D9-21EF-DF41-A332-B787FA9F927A}" type="parTrans" cxnId="{A408EF5B-6BC3-DB4C-80F0-2FB06A96B7A5}">
      <dgm:prSet/>
      <dgm:spPr/>
      <dgm:t>
        <a:bodyPr/>
        <a:lstStyle/>
        <a:p>
          <a:endParaRPr lang="en-US"/>
        </a:p>
      </dgm:t>
    </dgm:pt>
    <dgm:pt modelId="{C518CF0A-6D6B-214D-AB12-F3C010D7E4BA}" type="sibTrans" cxnId="{A408EF5B-6BC3-DB4C-80F0-2FB06A96B7A5}">
      <dgm:prSet/>
      <dgm:spPr/>
      <dgm:t>
        <a:bodyPr/>
        <a:lstStyle/>
        <a:p>
          <a:endParaRPr lang="en-US"/>
        </a:p>
      </dgm:t>
    </dgm:pt>
    <dgm:pt modelId="{B769855D-2BC9-F24D-ACA1-4E8A588EB8BA}">
      <dgm:prSet phldrT="[Text]"/>
      <dgm:spPr/>
      <dgm:t>
        <a:bodyPr/>
        <a:lstStyle/>
        <a:p>
          <a:endParaRPr lang="en-US" dirty="0"/>
        </a:p>
      </dgm:t>
    </dgm:pt>
    <dgm:pt modelId="{46F83DE5-195C-6B4D-9203-D8EFC324862A}" type="parTrans" cxnId="{FC7E478F-278A-0F42-9299-E95C25B3E165}">
      <dgm:prSet/>
      <dgm:spPr/>
      <dgm:t>
        <a:bodyPr/>
        <a:lstStyle/>
        <a:p>
          <a:endParaRPr lang="en-US"/>
        </a:p>
      </dgm:t>
    </dgm:pt>
    <dgm:pt modelId="{A9CB4882-CD98-0C4B-B734-DD8943A0235B}" type="sibTrans" cxnId="{FC7E478F-278A-0F42-9299-E95C25B3E165}">
      <dgm:prSet/>
      <dgm:spPr/>
      <dgm:t>
        <a:bodyPr/>
        <a:lstStyle/>
        <a:p>
          <a:endParaRPr lang="en-US"/>
        </a:p>
      </dgm:t>
    </dgm:pt>
    <dgm:pt modelId="{528B80BB-52C2-0A4A-BAF9-0A834F9C7388}">
      <dgm:prSet phldrT="[Text]"/>
      <dgm:spPr/>
      <dgm:t>
        <a:bodyPr/>
        <a:lstStyle/>
        <a:p>
          <a:r>
            <a:rPr lang="en-US" dirty="0"/>
            <a:t>semantic analysis</a:t>
          </a:r>
        </a:p>
      </dgm:t>
    </dgm:pt>
    <dgm:pt modelId="{057F8212-BE04-314E-96F2-54F58F9A2DF1}" type="parTrans" cxnId="{080C46E2-B8FE-0340-AD94-1CE6BBAFE202}">
      <dgm:prSet/>
      <dgm:spPr/>
      <dgm:t>
        <a:bodyPr/>
        <a:lstStyle/>
        <a:p>
          <a:endParaRPr lang="en-US"/>
        </a:p>
      </dgm:t>
    </dgm:pt>
    <dgm:pt modelId="{C7EDE199-3420-F747-9A36-41D645865318}" type="sibTrans" cxnId="{080C46E2-B8FE-0340-AD94-1CE6BBAFE202}">
      <dgm:prSet/>
      <dgm:spPr/>
      <dgm:t>
        <a:bodyPr/>
        <a:lstStyle/>
        <a:p>
          <a:endParaRPr lang="en-US"/>
        </a:p>
      </dgm:t>
    </dgm:pt>
    <dgm:pt modelId="{7C993155-FF8F-CA41-99AD-E3D3EB2CB74D}">
      <dgm:prSet phldrT="[Text]"/>
      <dgm:spPr/>
      <dgm:t>
        <a:bodyPr/>
        <a:lstStyle/>
        <a:p>
          <a:endParaRPr lang="en-US" dirty="0"/>
        </a:p>
      </dgm:t>
    </dgm:pt>
    <dgm:pt modelId="{E97761A7-D680-FF4E-9184-C9A5FC1735D7}" type="parTrans" cxnId="{E13A09A8-B80B-2341-8A39-DFE394079C33}">
      <dgm:prSet/>
      <dgm:spPr/>
      <dgm:t>
        <a:bodyPr/>
        <a:lstStyle/>
        <a:p>
          <a:endParaRPr lang="en-US"/>
        </a:p>
      </dgm:t>
    </dgm:pt>
    <dgm:pt modelId="{90D26636-B810-524F-BE31-AC4D2A747706}" type="sibTrans" cxnId="{E13A09A8-B80B-2341-8A39-DFE394079C33}">
      <dgm:prSet/>
      <dgm:spPr/>
      <dgm:t>
        <a:bodyPr/>
        <a:lstStyle/>
        <a:p>
          <a:endParaRPr lang="en-US"/>
        </a:p>
      </dgm:t>
    </dgm:pt>
    <dgm:pt modelId="{A82B4222-751C-474D-9288-524065399130}">
      <dgm:prSet phldrT="[Text]"/>
      <dgm:spPr/>
      <dgm:t>
        <a:bodyPr/>
        <a:lstStyle/>
        <a:p>
          <a:r>
            <a:rPr lang="en-US" dirty="0"/>
            <a:t>generate intermediary code</a:t>
          </a:r>
        </a:p>
      </dgm:t>
    </dgm:pt>
    <dgm:pt modelId="{ABE74BAF-6B0E-5840-A137-D31377B3A513}" type="parTrans" cxnId="{12F2440F-DFAF-3148-8AE5-D140027051A9}">
      <dgm:prSet/>
      <dgm:spPr/>
      <dgm:t>
        <a:bodyPr/>
        <a:lstStyle/>
        <a:p>
          <a:endParaRPr lang="en-US"/>
        </a:p>
      </dgm:t>
    </dgm:pt>
    <dgm:pt modelId="{158A57E7-7E3D-E442-B1AC-34B3D4805FFC}" type="sibTrans" cxnId="{12F2440F-DFAF-3148-8AE5-D140027051A9}">
      <dgm:prSet/>
      <dgm:spPr/>
      <dgm:t>
        <a:bodyPr/>
        <a:lstStyle/>
        <a:p>
          <a:endParaRPr lang="en-US"/>
        </a:p>
      </dgm:t>
    </dgm:pt>
    <dgm:pt modelId="{DFF1FCA9-9CD3-3D43-B792-54CA2FA09FA5}">
      <dgm:prSet phldrT="[Text]"/>
      <dgm:spPr/>
      <dgm:t>
        <a:bodyPr/>
        <a:lstStyle/>
        <a:p>
          <a:r>
            <a:rPr lang="en-US" dirty="0"/>
            <a:t>optimize intermediary code</a:t>
          </a:r>
        </a:p>
      </dgm:t>
    </dgm:pt>
    <dgm:pt modelId="{1AD7E317-1D82-EE4E-9245-477CC91C286D}" type="parTrans" cxnId="{4CF0F1C2-7F1C-4E4E-A541-2E16EA91836D}">
      <dgm:prSet/>
      <dgm:spPr/>
      <dgm:t>
        <a:bodyPr/>
        <a:lstStyle/>
        <a:p>
          <a:endParaRPr lang="en-US"/>
        </a:p>
      </dgm:t>
    </dgm:pt>
    <dgm:pt modelId="{C219EF3E-5FE7-DA4D-B8C9-2843930929F4}" type="sibTrans" cxnId="{4CF0F1C2-7F1C-4E4E-A541-2E16EA91836D}">
      <dgm:prSet/>
      <dgm:spPr/>
      <dgm:t>
        <a:bodyPr/>
        <a:lstStyle/>
        <a:p>
          <a:endParaRPr lang="en-US"/>
        </a:p>
      </dgm:t>
    </dgm:pt>
    <dgm:pt modelId="{D6551D8B-B07C-114E-BA39-24D7D01C3949}">
      <dgm:prSet phldrT="[Text]"/>
      <dgm:spPr/>
      <dgm:t>
        <a:bodyPr/>
        <a:lstStyle/>
        <a:p>
          <a:endParaRPr lang="en-US" dirty="0"/>
        </a:p>
      </dgm:t>
    </dgm:pt>
    <dgm:pt modelId="{F29F5A6D-95C4-6348-8632-EA47818119BE}" type="parTrans" cxnId="{AD0BB489-D03A-4F47-8F6F-661DA682788C}">
      <dgm:prSet/>
      <dgm:spPr/>
      <dgm:t>
        <a:bodyPr/>
        <a:lstStyle/>
        <a:p>
          <a:endParaRPr lang="en-US"/>
        </a:p>
      </dgm:t>
    </dgm:pt>
    <dgm:pt modelId="{7CD784BA-3611-BA41-9DE9-1B337623D511}" type="sibTrans" cxnId="{AD0BB489-D03A-4F47-8F6F-661DA682788C}">
      <dgm:prSet/>
      <dgm:spPr/>
      <dgm:t>
        <a:bodyPr/>
        <a:lstStyle/>
        <a:p>
          <a:endParaRPr lang="en-US"/>
        </a:p>
      </dgm:t>
    </dgm:pt>
    <dgm:pt modelId="{DFD8DF86-85E4-2C46-8602-06EAC541874E}">
      <dgm:prSet phldrT="[Text]"/>
      <dgm:spPr/>
      <dgm:t>
        <a:bodyPr/>
        <a:lstStyle/>
        <a:p>
          <a:r>
            <a:rPr lang="en-US" dirty="0"/>
            <a:t>generate object code</a:t>
          </a:r>
        </a:p>
      </dgm:t>
    </dgm:pt>
    <dgm:pt modelId="{D64124EF-FF9F-DF4C-93D6-FB0AB49EEAC5}" type="parTrans" cxnId="{73BAEE2E-1ECA-1A41-87CC-EC35079B7895}">
      <dgm:prSet/>
      <dgm:spPr/>
      <dgm:t>
        <a:bodyPr/>
        <a:lstStyle/>
        <a:p>
          <a:endParaRPr lang="en-US"/>
        </a:p>
      </dgm:t>
    </dgm:pt>
    <dgm:pt modelId="{A3775E17-FF81-E14D-A332-66F007B3518F}" type="sibTrans" cxnId="{73BAEE2E-1ECA-1A41-87CC-EC35079B7895}">
      <dgm:prSet/>
      <dgm:spPr/>
      <dgm:t>
        <a:bodyPr/>
        <a:lstStyle/>
        <a:p>
          <a:endParaRPr lang="en-US"/>
        </a:p>
      </dgm:t>
    </dgm:pt>
    <dgm:pt modelId="{F4D63EE2-0CAF-9946-947A-636DE82A585D}">
      <dgm:prSet phldrT="[Text]"/>
      <dgm:spPr/>
      <dgm:t>
        <a:bodyPr/>
        <a:lstStyle/>
        <a:p>
          <a:endParaRPr lang="en-US" dirty="0"/>
        </a:p>
      </dgm:t>
    </dgm:pt>
    <dgm:pt modelId="{3182AAC4-AEC2-6747-BCCE-E0A85CB0360C}" type="parTrans" cxnId="{C3000D95-E8F7-1940-8F46-24C69BB8F07B}">
      <dgm:prSet/>
      <dgm:spPr/>
      <dgm:t>
        <a:bodyPr/>
        <a:lstStyle/>
        <a:p>
          <a:endParaRPr lang="en-US"/>
        </a:p>
      </dgm:t>
    </dgm:pt>
    <dgm:pt modelId="{BAEB1A50-DD20-A44F-BFC1-EA74A07092D4}" type="sibTrans" cxnId="{C3000D95-E8F7-1940-8F46-24C69BB8F07B}">
      <dgm:prSet/>
      <dgm:spPr/>
      <dgm:t>
        <a:bodyPr/>
        <a:lstStyle/>
        <a:p>
          <a:endParaRPr lang="en-US"/>
        </a:p>
      </dgm:t>
    </dgm:pt>
    <dgm:pt modelId="{5207F44E-85E3-A040-A33F-ACA98C9208BC}">
      <dgm:prSet phldrT="[Text]"/>
      <dgm:spPr/>
      <dgm:t>
        <a:bodyPr/>
        <a:lstStyle/>
        <a:p>
          <a:endParaRPr lang="en-US" dirty="0"/>
        </a:p>
      </dgm:t>
    </dgm:pt>
    <dgm:pt modelId="{525F222B-B6AC-2D4D-B0D5-74D42734FA89}" type="parTrans" cxnId="{C4A270F4-FFEC-474A-88E6-32C479581899}">
      <dgm:prSet/>
      <dgm:spPr/>
      <dgm:t>
        <a:bodyPr/>
        <a:lstStyle/>
        <a:p>
          <a:endParaRPr lang="en-US"/>
        </a:p>
      </dgm:t>
    </dgm:pt>
    <dgm:pt modelId="{9853926F-8956-634A-B0DC-13B4A71CDBA8}" type="sibTrans" cxnId="{C4A270F4-FFEC-474A-88E6-32C479581899}">
      <dgm:prSet/>
      <dgm:spPr/>
      <dgm:t>
        <a:bodyPr/>
        <a:lstStyle/>
        <a:p>
          <a:endParaRPr lang="en-US"/>
        </a:p>
      </dgm:t>
    </dgm:pt>
    <dgm:pt modelId="{41326910-1E9C-5341-BD48-E39CBB7CCD71}" type="pres">
      <dgm:prSet presAssocID="{9D29654F-42FD-6647-9C7A-144E4C406E8C}" presName="rootnode" presStyleCnt="0">
        <dgm:presLayoutVars>
          <dgm:chMax/>
          <dgm:chPref/>
          <dgm:dir/>
          <dgm:animLvl val="lvl"/>
        </dgm:presLayoutVars>
      </dgm:prSet>
      <dgm:spPr/>
    </dgm:pt>
    <dgm:pt modelId="{78D517E3-9DF5-B14D-B407-E1510BDAAD9C}" type="pres">
      <dgm:prSet presAssocID="{E9E93D6E-8C96-A743-9833-7B9E7FEF558F}" presName="composite" presStyleCnt="0"/>
      <dgm:spPr/>
    </dgm:pt>
    <dgm:pt modelId="{E252E54F-9DC8-644B-A6EC-A699919F1564}" type="pres">
      <dgm:prSet presAssocID="{E9E93D6E-8C96-A743-9833-7B9E7FEF558F}" presName="bentUpArrow1" presStyleLbl="alignImgPlace1" presStyleIdx="0" presStyleCnt="5"/>
      <dgm:spPr/>
    </dgm:pt>
    <dgm:pt modelId="{A836E407-038F-9442-A76C-2CA9A8828596}" type="pres">
      <dgm:prSet presAssocID="{E9E93D6E-8C96-A743-9833-7B9E7FEF558F}" presName="ParentText" presStyleLbl="node1" presStyleIdx="0" presStyleCnt="6" custScaleX="169258" custLinFactNeighborX="-18707" custLinFactNeighborY="845">
        <dgm:presLayoutVars>
          <dgm:chMax val="1"/>
          <dgm:chPref val="1"/>
          <dgm:bulletEnabled val="1"/>
        </dgm:presLayoutVars>
      </dgm:prSet>
      <dgm:spPr/>
    </dgm:pt>
    <dgm:pt modelId="{A4032925-C607-F049-BF40-09B56DD3865B}" type="pres">
      <dgm:prSet presAssocID="{E9E93D6E-8C96-A743-9833-7B9E7FEF558F}" presName="ChildText" presStyleLbl="revTx" presStyleIdx="0" presStyleCnt="6" custLinFactX="75769" custLinFactNeighborX="100000" custLinFactNeighborY="1107">
        <dgm:presLayoutVars>
          <dgm:chMax val="0"/>
          <dgm:chPref val="0"/>
          <dgm:bulletEnabled val="1"/>
        </dgm:presLayoutVars>
      </dgm:prSet>
      <dgm:spPr/>
    </dgm:pt>
    <dgm:pt modelId="{8080DC08-7FD2-8F45-853D-9285017AC71B}" type="pres">
      <dgm:prSet presAssocID="{F9A47DBA-91EE-C943-9188-125886B4B032}" presName="sibTrans" presStyleCnt="0"/>
      <dgm:spPr/>
    </dgm:pt>
    <dgm:pt modelId="{7FEFA3F0-F52A-E244-AF14-DC8A1D2D5572}" type="pres">
      <dgm:prSet presAssocID="{C2D97146-38BB-8040-B0EF-EA147013BEB7}" presName="composite" presStyleCnt="0"/>
      <dgm:spPr/>
    </dgm:pt>
    <dgm:pt modelId="{CA117F94-2975-CC43-B49F-0A7B30E20D62}" type="pres">
      <dgm:prSet presAssocID="{C2D97146-38BB-8040-B0EF-EA147013BEB7}" presName="bentUpArrow1" presStyleLbl="alignImgPlace1" presStyleIdx="1" presStyleCnt="5" custLinFactNeighborX="7904" custLinFactNeighborY="2249"/>
      <dgm:spPr/>
    </dgm:pt>
    <dgm:pt modelId="{33DBCF7F-977E-9844-8332-9A834FF592E4}" type="pres">
      <dgm:prSet presAssocID="{C2D97146-38BB-8040-B0EF-EA147013BEB7}" presName="ParentText" presStyleLbl="node1" presStyleIdx="1" presStyleCnt="6" custScaleX="190490" custLinFactNeighborX="12512" custLinFactNeighborY="1909">
        <dgm:presLayoutVars>
          <dgm:chMax val="1"/>
          <dgm:chPref val="1"/>
          <dgm:bulletEnabled val="1"/>
        </dgm:presLayoutVars>
      </dgm:prSet>
      <dgm:spPr/>
    </dgm:pt>
    <dgm:pt modelId="{CF9D694E-5202-F44F-8B70-BB407622320C}" type="pres">
      <dgm:prSet presAssocID="{C2D97146-38BB-8040-B0EF-EA147013BEB7}" presName="ChildText" presStyleLbl="revTx" presStyleIdx="1" presStyleCnt="6" custLinFactX="54329" custLinFactNeighborX="100000" custLinFactNeighborY="-7086">
        <dgm:presLayoutVars>
          <dgm:chMax val="0"/>
          <dgm:chPref val="0"/>
          <dgm:bulletEnabled val="1"/>
        </dgm:presLayoutVars>
      </dgm:prSet>
      <dgm:spPr/>
    </dgm:pt>
    <dgm:pt modelId="{47D95C25-8AA2-584A-95EC-5545FF33A9AF}" type="pres">
      <dgm:prSet presAssocID="{C518CF0A-6D6B-214D-AB12-F3C010D7E4BA}" presName="sibTrans" presStyleCnt="0"/>
      <dgm:spPr/>
    </dgm:pt>
    <dgm:pt modelId="{BEBDB5A8-B64A-B94C-BD7A-4D189120A4BA}" type="pres">
      <dgm:prSet presAssocID="{528B80BB-52C2-0A4A-BAF9-0A834F9C7388}" presName="composite" presStyleCnt="0"/>
      <dgm:spPr/>
    </dgm:pt>
    <dgm:pt modelId="{5BE3EA25-B619-4D4A-9028-7A5FCB0EDED5}" type="pres">
      <dgm:prSet presAssocID="{528B80BB-52C2-0A4A-BAF9-0A834F9C7388}" presName="bentUpArrow1" presStyleLbl="alignImgPlace1" presStyleIdx="2" presStyleCnt="5" custLinFactNeighborX="18162" custLinFactNeighborY="2250"/>
      <dgm:spPr/>
    </dgm:pt>
    <dgm:pt modelId="{B3D7898A-64CA-EB4A-A7F9-17DB9E9E32D7}" type="pres">
      <dgm:prSet presAssocID="{528B80BB-52C2-0A4A-BAF9-0A834F9C7388}" presName="ParentText" presStyleLbl="node1" presStyleIdx="2" presStyleCnt="6" custScaleX="189189" custLinFactNeighborX="25502" custLinFactNeighborY="970">
        <dgm:presLayoutVars>
          <dgm:chMax val="1"/>
          <dgm:chPref val="1"/>
          <dgm:bulletEnabled val="1"/>
        </dgm:presLayoutVars>
      </dgm:prSet>
      <dgm:spPr/>
    </dgm:pt>
    <dgm:pt modelId="{811775B0-CD68-3E48-BFB5-D7629BF47999}" type="pres">
      <dgm:prSet presAssocID="{528B80BB-52C2-0A4A-BAF9-0A834F9C7388}" presName="ChildText" presStyleLbl="revTx" presStyleIdx="2" presStyleCnt="6" custLinFactX="52929" custLinFactNeighborX="100000" custLinFactNeighborY="-4724">
        <dgm:presLayoutVars>
          <dgm:chMax val="0"/>
          <dgm:chPref val="0"/>
          <dgm:bulletEnabled val="1"/>
        </dgm:presLayoutVars>
      </dgm:prSet>
      <dgm:spPr/>
    </dgm:pt>
    <dgm:pt modelId="{7C01A7B6-39E4-CA4F-9CEF-B35105DBC414}" type="pres">
      <dgm:prSet presAssocID="{C7EDE199-3420-F747-9A36-41D645865318}" presName="sibTrans" presStyleCnt="0"/>
      <dgm:spPr/>
    </dgm:pt>
    <dgm:pt modelId="{15483845-9D7A-2245-9BDA-2D3AF45249BF}" type="pres">
      <dgm:prSet presAssocID="{A82B4222-751C-474D-9288-524065399130}" presName="composite" presStyleCnt="0"/>
      <dgm:spPr/>
    </dgm:pt>
    <dgm:pt modelId="{14966604-0F96-CA48-98C0-D55D57EAF3CB}" type="pres">
      <dgm:prSet presAssocID="{A82B4222-751C-474D-9288-524065399130}" presName="bentUpArrow1" presStyleLbl="alignImgPlace1" presStyleIdx="3" presStyleCnt="5" custLinFactNeighborX="57301" custLinFactNeighborY="4500"/>
      <dgm:spPr/>
    </dgm:pt>
    <dgm:pt modelId="{105AE762-9E75-F444-884A-EE64B3B17020}" type="pres">
      <dgm:prSet presAssocID="{A82B4222-751C-474D-9288-524065399130}" presName="ParentText" presStyleLbl="node1" presStyleIdx="3" presStyleCnt="6" custScaleX="182543" custLinFactNeighborX="36599" custLinFactNeighborY="1909">
        <dgm:presLayoutVars>
          <dgm:chMax val="1"/>
          <dgm:chPref val="1"/>
          <dgm:bulletEnabled val="1"/>
        </dgm:presLayoutVars>
      </dgm:prSet>
      <dgm:spPr/>
    </dgm:pt>
    <dgm:pt modelId="{7A2B0CB3-A6AA-8044-8ACC-B3C3A24A3CAA}" type="pres">
      <dgm:prSet presAssocID="{A82B4222-751C-474D-9288-524065399130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CAF9D4ED-2523-764E-AE97-2409FD6EFE1B}" type="pres">
      <dgm:prSet presAssocID="{158A57E7-7E3D-E442-B1AC-34B3D4805FFC}" presName="sibTrans" presStyleCnt="0"/>
      <dgm:spPr/>
    </dgm:pt>
    <dgm:pt modelId="{3C83E10A-B8F0-1C44-8096-EC10F81C2209}" type="pres">
      <dgm:prSet presAssocID="{DFF1FCA9-9CD3-3D43-B792-54CA2FA09FA5}" presName="composite" presStyleCnt="0"/>
      <dgm:spPr/>
    </dgm:pt>
    <dgm:pt modelId="{ADFB8728-D224-DE45-9006-2D01EE03A8E0}" type="pres">
      <dgm:prSet presAssocID="{DFF1FCA9-9CD3-3D43-B792-54CA2FA09FA5}" presName="bentUpArrow1" presStyleLbl="alignImgPlace1" presStyleIdx="4" presStyleCnt="5" custLinFactNeighborX="82986" custLinFactNeighborY="6749"/>
      <dgm:spPr/>
    </dgm:pt>
    <dgm:pt modelId="{90ADBE64-CE84-1E4F-A01E-A38BC1C00FFB}" type="pres">
      <dgm:prSet presAssocID="{DFF1FCA9-9CD3-3D43-B792-54CA2FA09FA5}" presName="ParentText" presStyleLbl="node1" presStyleIdx="4" presStyleCnt="6" custScaleX="158971" custLinFactNeighborX="61467" custLinFactNeighborY="1909">
        <dgm:presLayoutVars>
          <dgm:chMax val="1"/>
          <dgm:chPref val="1"/>
          <dgm:bulletEnabled val="1"/>
        </dgm:presLayoutVars>
      </dgm:prSet>
      <dgm:spPr/>
    </dgm:pt>
    <dgm:pt modelId="{BFD934CD-0314-7445-9FC1-87DD7A978717}" type="pres">
      <dgm:prSet presAssocID="{DFF1FCA9-9CD3-3D43-B792-54CA2FA09FA5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73E13113-EC53-CB47-B02F-5A20C6F501F8}" type="pres">
      <dgm:prSet presAssocID="{C219EF3E-5FE7-DA4D-B8C9-2843930929F4}" presName="sibTrans" presStyleCnt="0"/>
      <dgm:spPr/>
    </dgm:pt>
    <dgm:pt modelId="{47B66026-4192-A74B-B492-04B9940E5C38}" type="pres">
      <dgm:prSet presAssocID="{DFD8DF86-85E4-2C46-8602-06EAC541874E}" presName="composite" presStyleCnt="0"/>
      <dgm:spPr/>
    </dgm:pt>
    <dgm:pt modelId="{6C1F2823-CD68-3C4B-BE32-C190DEFC036D}" type="pres">
      <dgm:prSet presAssocID="{DFD8DF86-85E4-2C46-8602-06EAC541874E}" presName="ParentText" presStyleLbl="node1" presStyleIdx="5" presStyleCnt="6" custScaleX="147871" custLinFactNeighborX="68149" custLinFactNeighborY="3818">
        <dgm:presLayoutVars>
          <dgm:chMax val="1"/>
          <dgm:chPref val="1"/>
          <dgm:bulletEnabled val="1"/>
        </dgm:presLayoutVars>
      </dgm:prSet>
      <dgm:spPr/>
    </dgm:pt>
    <dgm:pt modelId="{22754216-B3BF-BD41-9DC9-0C47D49DE635}" type="pres">
      <dgm:prSet presAssocID="{DFD8DF86-85E4-2C46-8602-06EAC541874E}" presName="Final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2F2440F-DFAF-3148-8AE5-D140027051A9}" srcId="{9D29654F-42FD-6647-9C7A-144E4C406E8C}" destId="{A82B4222-751C-474D-9288-524065399130}" srcOrd="3" destOrd="0" parTransId="{ABE74BAF-6B0E-5840-A137-D31377B3A513}" sibTransId="{158A57E7-7E3D-E442-B1AC-34B3D4805FFC}"/>
    <dgm:cxn modelId="{8FAF4E12-A3F8-F645-B861-864E8CCBE988}" type="presOf" srcId="{528B80BB-52C2-0A4A-BAF9-0A834F9C7388}" destId="{B3D7898A-64CA-EB4A-A7F9-17DB9E9E32D7}" srcOrd="0" destOrd="0" presId="urn:microsoft.com/office/officeart/2005/8/layout/StepDownProcess"/>
    <dgm:cxn modelId="{9F57CE13-D1BB-2D4A-80C5-18AA3C7DEA44}" type="presOf" srcId="{5207F44E-85E3-A040-A33F-ACA98C9208BC}" destId="{22754216-B3BF-BD41-9DC9-0C47D49DE635}" srcOrd="0" destOrd="0" presId="urn:microsoft.com/office/officeart/2005/8/layout/StepDownProcess"/>
    <dgm:cxn modelId="{E32A5816-AFF1-8F4E-ADC5-8EBCFF4FB7A2}" srcId="{9D29654F-42FD-6647-9C7A-144E4C406E8C}" destId="{E9E93D6E-8C96-A743-9833-7B9E7FEF558F}" srcOrd="0" destOrd="0" parTransId="{B5FD50BE-D33D-9040-8497-2F93EA474D99}" sibTransId="{F9A47DBA-91EE-C943-9188-125886B4B032}"/>
    <dgm:cxn modelId="{73BAEE2E-1ECA-1A41-87CC-EC35079B7895}" srcId="{9D29654F-42FD-6647-9C7A-144E4C406E8C}" destId="{DFD8DF86-85E4-2C46-8602-06EAC541874E}" srcOrd="5" destOrd="0" parTransId="{D64124EF-FF9F-DF4C-93D6-FB0AB49EEAC5}" sibTransId="{A3775E17-FF81-E14D-A332-66F007B3518F}"/>
    <dgm:cxn modelId="{7EDD8950-BDF5-D042-B699-EF0906151D62}" type="presOf" srcId="{0ECB75D2-1F7D-904B-98A9-83D46465A31E}" destId="{A4032925-C607-F049-BF40-09B56DD3865B}" srcOrd="0" destOrd="0" presId="urn:microsoft.com/office/officeart/2005/8/layout/StepDownProcess"/>
    <dgm:cxn modelId="{C213E453-E81F-8741-BAEA-4941DDEB04FE}" type="presOf" srcId="{E9E93D6E-8C96-A743-9833-7B9E7FEF558F}" destId="{A836E407-038F-9442-A76C-2CA9A8828596}" srcOrd="0" destOrd="0" presId="urn:microsoft.com/office/officeart/2005/8/layout/StepDownProcess"/>
    <dgm:cxn modelId="{A408EF5B-6BC3-DB4C-80F0-2FB06A96B7A5}" srcId="{9D29654F-42FD-6647-9C7A-144E4C406E8C}" destId="{C2D97146-38BB-8040-B0EF-EA147013BEB7}" srcOrd="1" destOrd="0" parTransId="{9E5F47D9-21EF-DF41-A332-B787FA9F927A}" sibTransId="{C518CF0A-6D6B-214D-AB12-F3C010D7E4BA}"/>
    <dgm:cxn modelId="{F27BCD67-90A8-0A46-81DF-BCF586D6852E}" type="presOf" srcId="{DFF1FCA9-9CD3-3D43-B792-54CA2FA09FA5}" destId="{90ADBE64-CE84-1E4F-A01E-A38BC1C00FFB}" srcOrd="0" destOrd="0" presId="urn:microsoft.com/office/officeart/2005/8/layout/StepDownProcess"/>
    <dgm:cxn modelId="{AD0BB489-D03A-4F47-8F6F-661DA682788C}" srcId="{A82B4222-751C-474D-9288-524065399130}" destId="{D6551D8B-B07C-114E-BA39-24D7D01C3949}" srcOrd="0" destOrd="0" parTransId="{F29F5A6D-95C4-6348-8632-EA47818119BE}" sibTransId="{7CD784BA-3611-BA41-9DE9-1B337623D511}"/>
    <dgm:cxn modelId="{93FA2A8C-9E3D-5D45-AC10-6BC4A9349C46}" type="presOf" srcId="{A82B4222-751C-474D-9288-524065399130}" destId="{105AE762-9E75-F444-884A-EE64B3B17020}" srcOrd="0" destOrd="0" presId="urn:microsoft.com/office/officeart/2005/8/layout/StepDownProcess"/>
    <dgm:cxn modelId="{367F708E-8C17-D54A-B365-38B0AC4D1CC5}" type="presOf" srcId="{D6551D8B-B07C-114E-BA39-24D7D01C3949}" destId="{7A2B0CB3-A6AA-8044-8ACC-B3C3A24A3CAA}" srcOrd="0" destOrd="0" presId="urn:microsoft.com/office/officeart/2005/8/layout/StepDownProcess"/>
    <dgm:cxn modelId="{FC7E478F-278A-0F42-9299-E95C25B3E165}" srcId="{C2D97146-38BB-8040-B0EF-EA147013BEB7}" destId="{B769855D-2BC9-F24D-ACA1-4E8A588EB8BA}" srcOrd="0" destOrd="0" parTransId="{46F83DE5-195C-6B4D-9203-D8EFC324862A}" sibTransId="{A9CB4882-CD98-0C4B-B734-DD8943A0235B}"/>
    <dgm:cxn modelId="{C3000D95-E8F7-1940-8F46-24C69BB8F07B}" srcId="{DFF1FCA9-9CD3-3D43-B792-54CA2FA09FA5}" destId="{F4D63EE2-0CAF-9946-947A-636DE82A585D}" srcOrd="0" destOrd="0" parTransId="{3182AAC4-AEC2-6747-BCCE-E0A85CB0360C}" sibTransId="{BAEB1A50-DD20-A44F-BFC1-EA74A07092D4}"/>
    <dgm:cxn modelId="{4703C99A-F3D9-234C-B84A-56BFC6EA9BA0}" srcId="{E9E93D6E-8C96-A743-9833-7B9E7FEF558F}" destId="{0ECB75D2-1F7D-904B-98A9-83D46465A31E}" srcOrd="0" destOrd="0" parTransId="{DAD69621-A620-0242-8986-4DFC0D8F208E}" sibTransId="{6016E640-787D-A74F-87B4-ED6A89F7F3C4}"/>
    <dgm:cxn modelId="{09E6389B-7E58-9747-9830-11DA6A9D3108}" type="presOf" srcId="{DFD8DF86-85E4-2C46-8602-06EAC541874E}" destId="{6C1F2823-CD68-3C4B-BE32-C190DEFC036D}" srcOrd="0" destOrd="0" presId="urn:microsoft.com/office/officeart/2005/8/layout/StepDownProcess"/>
    <dgm:cxn modelId="{C8180AA2-F12E-B545-B231-CB9C2A97EC08}" type="presOf" srcId="{B769855D-2BC9-F24D-ACA1-4E8A588EB8BA}" destId="{CF9D694E-5202-F44F-8B70-BB407622320C}" srcOrd="0" destOrd="0" presId="urn:microsoft.com/office/officeart/2005/8/layout/StepDownProcess"/>
    <dgm:cxn modelId="{E13A09A8-B80B-2341-8A39-DFE394079C33}" srcId="{528B80BB-52C2-0A4A-BAF9-0A834F9C7388}" destId="{7C993155-FF8F-CA41-99AD-E3D3EB2CB74D}" srcOrd="0" destOrd="0" parTransId="{E97761A7-D680-FF4E-9184-C9A5FC1735D7}" sibTransId="{90D26636-B810-524F-BE31-AC4D2A747706}"/>
    <dgm:cxn modelId="{2A7B26AE-C032-8746-AAD5-65D03240B8A0}" type="presOf" srcId="{C2D97146-38BB-8040-B0EF-EA147013BEB7}" destId="{33DBCF7F-977E-9844-8332-9A834FF592E4}" srcOrd="0" destOrd="0" presId="urn:microsoft.com/office/officeart/2005/8/layout/StepDownProcess"/>
    <dgm:cxn modelId="{3EB7E1BE-86FC-3545-8EF8-5F31C358BC10}" type="presOf" srcId="{F4D63EE2-0CAF-9946-947A-636DE82A585D}" destId="{BFD934CD-0314-7445-9FC1-87DD7A978717}" srcOrd="0" destOrd="0" presId="urn:microsoft.com/office/officeart/2005/8/layout/StepDownProcess"/>
    <dgm:cxn modelId="{4CF0F1C2-7F1C-4E4E-A541-2E16EA91836D}" srcId="{9D29654F-42FD-6647-9C7A-144E4C406E8C}" destId="{DFF1FCA9-9CD3-3D43-B792-54CA2FA09FA5}" srcOrd="4" destOrd="0" parTransId="{1AD7E317-1D82-EE4E-9245-477CC91C286D}" sibTransId="{C219EF3E-5FE7-DA4D-B8C9-2843930929F4}"/>
    <dgm:cxn modelId="{2C467DD9-158B-964C-8D2C-B118CEC056AF}" type="presOf" srcId="{7C993155-FF8F-CA41-99AD-E3D3EB2CB74D}" destId="{811775B0-CD68-3E48-BFB5-D7629BF47999}" srcOrd="0" destOrd="0" presId="urn:microsoft.com/office/officeart/2005/8/layout/StepDownProcess"/>
    <dgm:cxn modelId="{080C46E2-B8FE-0340-AD94-1CE6BBAFE202}" srcId="{9D29654F-42FD-6647-9C7A-144E4C406E8C}" destId="{528B80BB-52C2-0A4A-BAF9-0A834F9C7388}" srcOrd="2" destOrd="0" parTransId="{057F8212-BE04-314E-96F2-54F58F9A2DF1}" sibTransId="{C7EDE199-3420-F747-9A36-41D645865318}"/>
    <dgm:cxn modelId="{C8A455E5-9E7F-164A-94DC-2C228DD1DFCC}" type="presOf" srcId="{9D29654F-42FD-6647-9C7A-144E4C406E8C}" destId="{41326910-1E9C-5341-BD48-E39CBB7CCD71}" srcOrd="0" destOrd="0" presId="urn:microsoft.com/office/officeart/2005/8/layout/StepDownProcess"/>
    <dgm:cxn modelId="{C4A270F4-FFEC-474A-88E6-32C479581899}" srcId="{DFD8DF86-85E4-2C46-8602-06EAC541874E}" destId="{5207F44E-85E3-A040-A33F-ACA98C9208BC}" srcOrd="0" destOrd="0" parTransId="{525F222B-B6AC-2D4D-B0D5-74D42734FA89}" sibTransId="{9853926F-8956-634A-B0DC-13B4A71CDBA8}"/>
    <dgm:cxn modelId="{0D542B79-8E57-1347-A325-AC523BB895EF}" type="presParOf" srcId="{41326910-1E9C-5341-BD48-E39CBB7CCD71}" destId="{78D517E3-9DF5-B14D-B407-E1510BDAAD9C}" srcOrd="0" destOrd="0" presId="urn:microsoft.com/office/officeart/2005/8/layout/StepDownProcess"/>
    <dgm:cxn modelId="{E840EABA-D774-B649-A418-E4758E6C5FCD}" type="presParOf" srcId="{78D517E3-9DF5-B14D-B407-E1510BDAAD9C}" destId="{E252E54F-9DC8-644B-A6EC-A699919F1564}" srcOrd="0" destOrd="0" presId="urn:microsoft.com/office/officeart/2005/8/layout/StepDownProcess"/>
    <dgm:cxn modelId="{21A08386-C034-924B-9E6C-22645CFA11C6}" type="presParOf" srcId="{78D517E3-9DF5-B14D-B407-E1510BDAAD9C}" destId="{A836E407-038F-9442-A76C-2CA9A8828596}" srcOrd="1" destOrd="0" presId="urn:microsoft.com/office/officeart/2005/8/layout/StepDownProcess"/>
    <dgm:cxn modelId="{B30D2742-3E61-0148-808C-2A8C60A55038}" type="presParOf" srcId="{78D517E3-9DF5-B14D-B407-E1510BDAAD9C}" destId="{A4032925-C607-F049-BF40-09B56DD3865B}" srcOrd="2" destOrd="0" presId="urn:microsoft.com/office/officeart/2005/8/layout/StepDownProcess"/>
    <dgm:cxn modelId="{561283A4-3AB8-7945-9A7D-74878F003FF9}" type="presParOf" srcId="{41326910-1E9C-5341-BD48-E39CBB7CCD71}" destId="{8080DC08-7FD2-8F45-853D-9285017AC71B}" srcOrd="1" destOrd="0" presId="urn:microsoft.com/office/officeart/2005/8/layout/StepDownProcess"/>
    <dgm:cxn modelId="{68110E06-1370-0A47-8A53-FD3D2B3C2A89}" type="presParOf" srcId="{41326910-1E9C-5341-BD48-E39CBB7CCD71}" destId="{7FEFA3F0-F52A-E244-AF14-DC8A1D2D5572}" srcOrd="2" destOrd="0" presId="urn:microsoft.com/office/officeart/2005/8/layout/StepDownProcess"/>
    <dgm:cxn modelId="{9555CC00-9718-0C4B-8265-19447312E884}" type="presParOf" srcId="{7FEFA3F0-F52A-E244-AF14-DC8A1D2D5572}" destId="{CA117F94-2975-CC43-B49F-0A7B30E20D62}" srcOrd="0" destOrd="0" presId="urn:microsoft.com/office/officeart/2005/8/layout/StepDownProcess"/>
    <dgm:cxn modelId="{D99187BE-12E7-9940-B207-1D87B477393F}" type="presParOf" srcId="{7FEFA3F0-F52A-E244-AF14-DC8A1D2D5572}" destId="{33DBCF7F-977E-9844-8332-9A834FF592E4}" srcOrd="1" destOrd="0" presId="urn:microsoft.com/office/officeart/2005/8/layout/StepDownProcess"/>
    <dgm:cxn modelId="{B3DB7A7D-6D09-4B4E-999F-6BCB8F95DBF8}" type="presParOf" srcId="{7FEFA3F0-F52A-E244-AF14-DC8A1D2D5572}" destId="{CF9D694E-5202-F44F-8B70-BB407622320C}" srcOrd="2" destOrd="0" presId="urn:microsoft.com/office/officeart/2005/8/layout/StepDownProcess"/>
    <dgm:cxn modelId="{3155D16A-1557-224C-98D0-43A25F798E10}" type="presParOf" srcId="{41326910-1E9C-5341-BD48-E39CBB7CCD71}" destId="{47D95C25-8AA2-584A-95EC-5545FF33A9AF}" srcOrd="3" destOrd="0" presId="urn:microsoft.com/office/officeart/2005/8/layout/StepDownProcess"/>
    <dgm:cxn modelId="{91A2A490-D44D-4B4E-9068-EF2BA40BB650}" type="presParOf" srcId="{41326910-1E9C-5341-BD48-E39CBB7CCD71}" destId="{BEBDB5A8-B64A-B94C-BD7A-4D189120A4BA}" srcOrd="4" destOrd="0" presId="urn:microsoft.com/office/officeart/2005/8/layout/StepDownProcess"/>
    <dgm:cxn modelId="{B40C1C62-02CD-3C4C-AE51-EF0BA4B5240C}" type="presParOf" srcId="{BEBDB5A8-B64A-B94C-BD7A-4D189120A4BA}" destId="{5BE3EA25-B619-4D4A-9028-7A5FCB0EDED5}" srcOrd="0" destOrd="0" presId="urn:microsoft.com/office/officeart/2005/8/layout/StepDownProcess"/>
    <dgm:cxn modelId="{7F6EA210-558C-6449-A4BE-34AA14BE9C85}" type="presParOf" srcId="{BEBDB5A8-B64A-B94C-BD7A-4D189120A4BA}" destId="{B3D7898A-64CA-EB4A-A7F9-17DB9E9E32D7}" srcOrd="1" destOrd="0" presId="urn:microsoft.com/office/officeart/2005/8/layout/StepDownProcess"/>
    <dgm:cxn modelId="{E35B53CB-8865-564E-ABD2-70FE0547D7EE}" type="presParOf" srcId="{BEBDB5A8-B64A-B94C-BD7A-4D189120A4BA}" destId="{811775B0-CD68-3E48-BFB5-D7629BF47999}" srcOrd="2" destOrd="0" presId="urn:microsoft.com/office/officeart/2005/8/layout/StepDownProcess"/>
    <dgm:cxn modelId="{CF0E76DC-58EA-5E41-A4FB-DFA8EA4C4154}" type="presParOf" srcId="{41326910-1E9C-5341-BD48-E39CBB7CCD71}" destId="{7C01A7B6-39E4-CA4F-9CEF-B35105DBC414}" srcOrd="5" destOrd="0" presId="urn:microsoft.com/office/officeart/2005/8/layout/StepDownProcess"/>
    <dgm:cxn modelId="{1997AF1C-33E6-164E-8F3C-972167744C4C}" type="presParOf" srcId="{41326910-1E9C-5341-BD48-E39CBB7CCD71}" destId="{15483845-9D7A-2245-9BDA-2D3AF45249BF}" srcOrd="6" destOrd="0" presId="urn:microsoft.com/office/officeart/2005/8/layout/StepDownProcess"/>
    <dgm:cxn modelId="{6F274537-CB29-4D49-9788-B8A3012EAD59}" type="presParOf" srcId="{15483845-9D7A-2245-9BDA-2D3AF45249BF}" destId="{14966604-0F96-CA48-98C0-D55D57EAF3CB}" srcOrd="0" destOrd="0" presId="urn:microsoft.com/office/officeart/2005/8/layout/StepDownProcess"/>
    <dgm:cxn modelId="{9327A761-92BB-674F-AE1D-2E52CC2E5F91}" type="presParOf" srcId="{15483845-9D7A-2245-9BDA-2D3AF45249BF}" destId="{105AE762-9E75-F444-884A-EE64B3B17020}" srcOrd="1" destOrd="0" presId="urn:microsoft.com/office/officeart/2005/8/layout/StepDownProcess"/>
    <dgm:cxn modelId="{9386638E-6278-D747-A7CC-794A64DC504C}" type="presParOf" srcId="{15483845-9D7A-2245-9BDA-2D3AF45249BF}" destId="{7A2B0CB3-A6AA-8044-8ACC-B3C3A24A3CAA}" srcOrd="2" destOrd="0" presId="urn:microsoft.com/office/officeart/2005/8/layout/StepDownProcess"/>
    <dgm:cxn modelId="{87A92226-E4C4-734D-9333-08EF95C49DB3}" type="presParOf" srcId="{41326910-1E9C-5341-BD48-E39CBB7CCD71}" destId="{CAF9D4ED-2523-764E-AE97-2409FD6EFE1B}" srcOrd="7" destOrd="0" presId="urn:microsoft.com/office/officeart/2005/8/layout/StepDownProcess"/>
    <dgm:cxn modelId="{79AC38D2-AF88-9E4E-8DB4-A2C27ACE7FE5}" type="presParOf" srcId="{41326910-1E9C-5341-BD48-E39CBB7CCD71}" destId="{3C83E10A-B8F0-1C44-8096-EC10F81C2209}" srcOrd="8" destOrd="0" presId="urn:microsoft.com/office/officeart/2005/8/layout/StepDownProcess"/>
    <dgm:cxn modelId="{9206E45A-5B94-6C4C-8B7C-84F4473056B8}" type="presParOf" srcId="{3C83E10A-B8F0-1C44-8096-EC10F81C2209}" destId="{ADFB8728-D224-DE45-9006-2D01EE03A8E0}" srcOrd="0" destOrd="0" presId="urn:microsoft.com/office/officeart/2005/8/layout/StepDownProcess"/>
    <dgm:cxn modelId="{1D4B4B91-FBA1-FF44-85FD-9AE86EF7ACCB}" type="presParOf" srcId="{3C83E10A-B8F0-1C44-8096-EC10F81C2209}" destId="{90ADBE64-CE84-1E4F-A01E-A38BC1C00FFB}" srcOrd="1" destOrd="0" presId="urn:microsoft.com/office/officeart/2005/8/layout/StepDownProcess"/>
    <dgm:cxn modelId="{DE2C7394-E5B2-A048-8415-F789A2F0EB32}" type="presParOf" srcId="{3C83E10A-B8F0-1C44-8096-EC10F81C2209}" destId="{BFD934CD-0314-7445-9FC1-87DD7A978717}" srcOrd="2" destOrd="0" presId="urn:microsoft.com/office/officeart/2005/8/layout/StepDownProcess"/>
    <dgm:cxn modelId="{2DA84A8A-58D8-DE44-8D37-7048629B4574}" type="presParOf" srcId="{41326910-1E9C-5341-BD48-E39CBB7CCD71}" destId="{73E13113-EC53-CB47-B02F-5A20C6F501F8}" srcOrd="9" destOrd="0" presId="urn:microsoft.com/office/officeart/2005/8/layout/StepDownProcess"/>
    <dgm:cxn modelId="{AD47166E-4AA6-B04E-B761-9CE8048F2135}" type="presParOf" srcId="{41326910-1E9C-5341-BD48-E39CBB7CCD71}" destId="{47B66026-4192-A74B-B492-04B9940E5C38}" srcOrd="10" destOrd="0" presId="urn:microsoft.com/office/officeart/2005/8/layout/StepDownProcess"/>
    <dgm:cxn modelId="{F3A0F18E-302F-3D46-B6A8-3E7F6E9F1DB4}" type="presParOf" srcId="{47B66026-4192-A74B-B492-04B9940E5C38}" destId="{6C1F2823-CD68-3C4B-BE32-C190DEFC036D}" srcOrd="0" destOrd="0" presId="urn:microsoft.com/office/officeart/2005/8/layout/StepDownProcess"/>
    <dgm:cxn modelId="{E515C5DD-1ACD-EE42-B3E1-7A18A4F27170}" type="presParOf" srcId="{47B66026-4192-A74B-B492-04B9940E5C38}" destId="{22754216-B3BF-BD41-9DC9-0C47D49DE63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E54F-9DC8-644B-A6EC-A699919F1564}">
      <dsp:nvSpPr>
        <dsp:cNvPr id="0" name=""/>
        <dsp:cNvSpPr/>
      </dsp:nvSpPr>
      <dsp:spPr>
        <a:xfrm rot="5400000">
          <a:off x="2084361" y="737887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36E407-038F-9442-A76C-2CA9A8828596}">
      <dsp:nvSpPr>
        <dsp:cNvPr id="0" name=""/>
        <dsp:cNvSpPr/>
      </dsp:nvSpPr>
      <dsp:spPr>
        <a:xfrm>
          <a:off x="1345800" y="40128"/>
          <a:ext cx="1809754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scanning</a:t>
          </a:r>
        </a:p>
      </dsp:txBody>
      <dsp:txXfrm>
        <a:off x="1382342" y="76670"/>
        <a:ext cx="1736670" cy="675340"/>
      </dsp:txXfrm>
    </dsp:sp>
    <dsp:sp modelId="{A4032925-C607-F049-BF40-09B56DD3865B}">
      <dsp:nvSpPr>
        <dsp:cNvPr id="0" name=""/>
        <dsp:cNvSpPr/>
      </dsp:nvSpPr>
      <dsp:spPr>
        <a:xfrm>
          <a:off x="4352188" y="111880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4352188" y="111880"/>
        <a:ext cx="777654" cy="604910"/>
      </dsp:txXfrm>
    </dsp:sp>
    <dsp:sp modelId="{CA117F94-2975-CC43-B49F-0A7B30E20D62}">
      <dsp:nvSpPr>
        <dsp:cNvPr id="0" name=""/>
        <dsp:cNvSpPr/>
      </dsp:nvSpPr>
      <dsp:spPr>
        <a:xfrm rot="5400000">
          <a:off x="3319255" y="1592900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DBCF7F-977E-9844-8332-9A834FF592E4}">
      <dsp:nvSpPr>
        <dsp:cNvPr id="0" name=""/>
        <dsp:cNvSpPr/>
      </dsp:nvSpPr>
      <dsp:spPr>
        <a:xfrm>
          <a:off x="2743833" y="888820"/>
          <a:ext cx="2036772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parsing</a:t>
          </a:r>
        </a:p>
      </dsp:txBody>
      <dsp:txXfrm>
        <a:off x="2780375" y="925362"/>
        <a:ext cx="1963688" cy="675340"/>
      </dsp:txXfrm>
    </dsp:sp>
    <dsp:sp modelId="{CF9D694E-5202-F44F-8B70-BB407622320C}">
      <dsp:nvSpPr>
        <dsp:cNvPr id="0" name=""/>
        <dsp:cNvSpPr/>
      </dsp:nvSpPr>
      <dsp:spPr>
        <a:xfrm>
          <a:off x="5363198" y="903048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5363198" y="903048"/>
        <a:ext cx="777654" cy="604910"/>
      </dsp:txXfrm>
    </dsp:sp>
    <dsp:sp modelId="{5BE3EA25-B619-4D4A-9028-7A5FCB0EDED5}">
      <dsp:nvSpPr>
        <dsp:cNvPr id="0" name=""/>
        <dsp:cNvSpPr/>
      </dsp:nvSpPr>
      <dsp:spPr>
        <a:xfrm rot="5400000">
          <a:off x="4450705" y="2433634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D7898A-64CA-EB4A-A7F9-17DB9E9E32D7}">
      <dsp:nvSpPr>
        <dsp:cNvPr id="0" name=""/>
        <dsp:cNvSpPr/>
      </dsp:nvSpPr>
      <dsp:spPr>
        <a:xfrm>
          <a:off x="3946955" y="1722520"/>
          <a:ext cx="2022861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semantic analysis</a:t>
          </a:r>
        </a:p>
      </dsp:txBody>
      <dsp:txXfrm>
        <a:off x="3983497" y="1759062"/>
        <a:ext cx="1949777" cy="675340"/>
      </dsp:txXfrm>
    </dsp:sp>
    <dsp:sp modelId="{811775B0-CD68-3E48-BFB5-D7629BF47999}">
      <dsp:nvSpPr>
        <dsp:cNvPr id="0" name=""/>
        <dsp:cNvSpPr/>
      </dsp:nvSpPr>
      <dsp:spPr>
        <a:xfrm>
          <a:off x="6409585" y="1758064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6409585" y="1758064"/>
        <a:ext cx="777654" cy="604910"/>
      </dsp:txXfrm>
    </dsp:sp>
    <dsp:sp modelId="{14966604-0F96-CA48-98C0-D55D57EAF3CB}">
      <dsp:nvSpPr>
        <dsp:cNvPr id="0" name=""/>
        <dsp:cNvSpPr/>
      </dsp:nvSpPr>
      <dsp:spPr>
        <a:xfrm rot="5400000">
          <a:off x="5762419" y="3288653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5AE762-9E75-F444-884A-EE64B3B17020}">
      <dsp:nvSpPr>
        <dsp:cNvPr id="0" name=""/>
        <dsp:cNvSpPr/>
      </dsp:nvSpPr>
      <dsp:spPr>
        <a:xfrm>
          <a:off x="5129837" y="2570276"/>
          <a:ext cx="1951800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generate intermediary code</a:t>
          </a:r>
        </a:p>
      </dsp:txBody>
      <dsp:txXfrm>
        <a:off x="5166379" y="2606818"/>
        <a:ext cx="1878716" cy="675340"/>
      </dsp:txXfrm>
    </dsp:sp>
    <dsp:sp modelId="{7A2B0CB3-A6AA-8044-8ACC-B3C3A24A3CAA}">
      <dsp:nvSpPr>
        <dsp:cNvPr id="0" name=""/>
        <dsp:cNvSpPr/>
      </dsp:nvSpPr>
      <dsp:spPr>
        <a:xfrm>
          <a:off x="6249025" y="2627368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6249025" y="2627368"/>
        <a:ext cx="777654" cy="604910"/>
      </dsp:txXfrm>
    </dsp:sp>
    <dsp:sp modelId="{ADFB8728-D224-DE45-9006-2D01EE03A8E0}">
      <dsp:nvSpPr>
        <dsp:cNvPr id="0" name=""/>
        <dsp:cNvSpPr/>
      </dsp:nvSpPr>
      <dsp:spPr>
        <a:xfrm rot="5400000">
          <a:off x="6886359" y="4143666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ADBE64-CE84-1E4F-A01E-A38BC1C00FFB}">
      <dsp:nvSpPr>
        <dsp:cNvPr id="0" name=""/>
        <dsp:cNvSpPr/>
      </dsp:nvSpPr>
      <dsp:spPr>
        <a:xfrm>
          <a:off x="6459963" y="3411004"/>
          <a:ext cx="1699762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optimize intermediary code</a:t>
          </a:r>
        </a:p>
      </dsp:txBody>
      <dsp:txXfrm>
        <a:off x="6496505" y="3447546"/>
        <a:ext cx="1626678" cy="675340"/>
      </dsp:txXfrm>
    </dsp:sp>
    <dsp:sp modelId="{BFD934CD-0314-7445-9FC1-87DD7A978717}">
      <dsp:nvSpPr>
        <dsp:cNvPr id="0" name=""/>
        <dsp:cNvSpPr/>
      </dsp:nvSpPr>
      <dsp:spPr>
        <a:xfrm>
          <a:off x="7187236" y="3468096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7187236" y="3468096"/>
        <a:ext cx="777654" cy="604910"/>
      </dsp:txXfrm>
    </dsp:sp>
    <dsp:sp modelId="{6C1F2823-CD68-3C4B-BE32-C190DEFC036D}">
      <dsp:nvSpPr>
        <dsp:cNvPr id="0" name=""/>
        <dsp:cNvSpPr/>
      </dsp:nvSpPr>
      <dsp:spPr>
        <a:xfrm>
          <a:off x="7595639" y="4266020"/>
          <a:ext cx="1581078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generate object code</a:t>
          </a:r>
        </a:p>
      </dsp:txBody>
      <dsp:txXfrm>
        <a:off x="7632181" y="4302562"/>
        <a:ext cx="1507994" cy="675340"/>
      </dsp:txXfrm>
    </dsp:sp>
    <dsp:sp modelId="{22754216-B3BF-BD41-9DC9-0C47D49DE635}">
      <dsp:nvSpPr>
        <dsp:cNvPr id="0" name=""/>
        <dsp:cNvSpPr/>
      </dsp:nvSpPr>
      <dsp:spPr>
        <a:xfrm>
          <a:off x="8192124" y="4308824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/>
        </a:p>
      </dsp:txBody>
      <dsp:txXfrm>
        <a:off x="8192124" y="4308824"/>
        <a:ext cx="777654" cy="604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7EB0-347C-3448-865A-3803E2F1E54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198A4-41E2-5549-9373-4F6F4CA8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198A4-41E2-5549-9373-4F6F4CA85A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5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1755-AB8C-6141-A0A9-BCA2C9D604C6}" type="datetime1">
              <a:rPr lang="ro-RO" smtClean="0"/>
              <a:t>02.12.2019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5459-60EF-DA41-83BD-23902EEE1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0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072C-4DCD-9947-9452-A2C354C4952B}" type="datetime1">
              <a:rPr lang="ro-RO" smtClean="0"/>
              <a:t>02.12.2019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5459-60EF-DA41-83BD-23902EEE1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56E-775A-7E48-A11D-673C77078295}" type="datetime1">
              <a:rPr lang="ro-RO" smtClean="0"/>
              <a:t>02.12.2019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5459-60EF-DA41-83BD-23902EEE1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C578-5CA0-8C4B-8643-1D9304B55728}" type="datetime1">
              <a:rPr lang="ro-RO" smtClean="0"/>
              <a:t>02.12.2019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5459-60EF-DA41-83BD-23902EEE1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2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A53F-D730-B849-B468-720DAC162A33}" type="datetime1">
              <a:rPr lang="ro-RO" smtClean="0"/>
              <a:t>02.12.2019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5459-60EF-DA41-83BD-23902EEE1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7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EECD-6908-EE49-89C8-16E4A03E2910}" type="datetime1">
              <a:rPr lang="ro-RO" smtClean="0"/>
              <a:t>02.12.2019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5459-60EF-DA41-83BD-23902EEE1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4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C698-4412-3B42-B77C-583210EA6EE2}" type="datetime1">
              <a:rPr lang="ro-RO" smtClean="0"/>
              <a:t>02.12.2019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5459-60EF-DA41-83BD-23902EEE1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0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146C-61EE-0544-8F20-1A064E7A1A4E}" type="datetime1">
              <a:rPr lang="ro-RO" smtClean="0"/>
              <a:t>02.12.2019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5459-60EF-DA41-83BD-23902EEE1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3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D5A9-B123-EF4B-AFE6-1EECAFDB3D91}" type="datetime1">
              <a:rPr lang="ro-RO" smtClean="0"/>
              <a:t>02.12.2019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5459-60EF-DA41-83BD-23902EEE1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8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6B32-B3C0-A44B-86C6-72F0D9331356}" type="datetime1">
              <a:rPr lang="ro-RO" smtClean="0"/>
              <a:t>02.12.2019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5459-60EF-DA41-83BD-23902EEE1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2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E3A2-4574-104D-AA29-EC9F8B33999D}" type="datetime1">
              <a:rPr lang="ro-RO" smtClean="0"/>
              <a:t>02.12.2019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5459-60EF-DA41-83BD-23902EEE1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9013-E900-F042-9691-0B5BAD0EA28A}" type="datetime1">
              <a:rPr lang="ro-RO" smtClean="0"/>
              <a:t>02.12.2019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5459-60EF-DA41-83BD-23902EEE1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2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LR(k) Parsing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841424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SLR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o-RO" dirty="0" err="1"/>
              <a:t>If</a:t>
            </a:r>
            <a:r>
              <a:rPr lang="ro-RO" dirty="0"/>
              <a:t> [A → α.β] ∈ s</a:t>
            </a:r>
            <a:r>
              <a:rPr lang="ro-RO" baseline="-25000" dirty="0"/>
              <a:t>i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goto</a:t>
            </a:r>
            <a:r>
              <a:rPr lang="ro-RO" dirty="0"/>
              <a:t>(</a:t>
            </a:r>
            <a:r>
              <a:rPr lang="ro-RO" dirty="0" err="1"/>
              <a:t>s</a:t>
            </a:r>
            <a:r>
              <a:rPr lang="ro-RO" baseline="-25000" dirty="0" err="1"/>
              <a:t>i</a:t>
            </a:r>
            <a:r>
              <a:rPr lang="ro-RO" dirty="0" err="1"/>
              <a:t>,</a:t>
            </a:r>
            <a:r>
              <a:rPr lang="ro-RO" dirty="0" err="1">
                <a:solidFill>
                  <a:srgbClr val="FF0000"/>
                </a:solidFill>
              </a:rPr>
              <a:t>a</a:t>
            </a:r>
            <a:r>
              <a:rPr lang="ro-RO" dirty="0"/>
              <a:t>) = </a:t>
            </a:r>
            <a:r>
              <a:rPr lang="ro-RO" dirty="0" err="1"/>
              <a:t>s</a:t>
            </a:r>
            <a:r>
              <a:rPr lang="ro-RO" baseline="-25000" dirty="0" err="1"/>
              <a:t>j</a:t>
            </a:r>
            <a:r>
              <a:rPr lang="ro-RO" dirty="0"/>
              <a:t> </a:t>
            </a:r>
            <a:r>
              <a:rPr lang="ro-RO" dirty="0" err="1"/>
              <a:t>then</a:t>
            </a:r>
            <a:r>
              <a:rPr lang="ro-RO" dirty="0"/>
              <a:t> </a:t>
            </a:r>
            <a:r>
              <a:rPr lang="ro-RO" b="1" dirty="0" err="1"/>
              <a:t>action</a:t>
            </a:r>
            <a:r>
              <a:rPr lang="ro-RO" b="1" dirty="0"/>
              <a:t>(</a:t>
            </a:r>
            <a:r>
              <a:rPr lang="ro-RO" b="1" dirty="0" err="1"/>
              <a:t>s</a:t>
            </a:r>
            <a:r>
              <a:rPr lang="ro-RO" b="1" baseline="-25000" dirty="0" err="1"/>
              <a:t>i</a:t>
            </a:r>
            <a:r>
              <a:rPr lang="ro-RO" b="1" dirty="0" err="1"/>
              <a:t>,</a:t>
            </a:r>
            <a:r>
              <a:rPr lang="ro-RO" b="1" dirty="0" err="1">
                <a:solidFill>
                  <a:srgbClr val="FF0000"/>
                </a:solidFill>
              </a:rPr>
              <a:t>a</a:t>
            </a:r>
            <a:r>
              <a:rPr lang="ro-RO" b="1" dirty="0"/>
              <a:t>)</a:t>
            </a:r>
            <a:r>
              <a:rPr lang="ro-RO" dirty="0"/>
              <a:t>=</a:t>
            </a:r>
            <a:r>
              <a:rPr lang="ro-RO" b="1" dirty="0" err="1">
                <a:solidFill>
                  <a:srgbClr val="0432FF"/>
                </a:solidFill>
              </a:rPr>
              <a:t>shift</a:t>
            </a:r>
            <a:r>
              <a:rPr lang="ro-RO" dirty="0">
                <a:solidFill>
                  <a:srgbClr val="0432FF"/>
                </a:solidFill>
              </a:rPr>
              <a:t> </a:t>
            </a:r>
            <a:r>
              <a:rPr lang="ro-RO" b="1" dirty="0" err="1">
                <a:solidFill>
                  <a:srgbClr val="0432FF"/>
                </a:solidFill>
              </a:rPr>
              <a:t>s</a:t>
            </a:r>
            <a:r>
              <a:rPr lang="ro-RO" b="1" baseline="-25000" dirty="0" err="1">
                <a:solidFill>
                  <a:srgbClr val="0432FF"/>
                </a:solidFill>
              </a:rPr>
              <a:t>j</a:t>
            </a:r>
            <a:endParaRPr lang="ro-RO" b="1" baseline="-25000" dirty="0">
              <a:solidFill>
                <a:srgbClr val="0432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o-RO" dirty="0" err="1"/>
              <a:t>if</a:t>
            </a:r>
            <a:r>
              <a:rPr lang="ro-RO" dirty="0"/>
              <a:t> [A → β.] ∈ s</a:t>
            </a:r>
            <a:r>
              <a:rPr lang="ro-RO" baseline="-25000" dirty="0"/>
              <a:t>i</a:t>
            </a:r>
            <a:r>
              <a:rPr lang="ro-RO" dirty="0"/>
              <a:t>  </a:t>
            </a:r>
            <a:r>
              <a:rPr lang="ro-RO" dirty="0" err="1"/>
              <a:t>and</a:t>
            </a:r>
            <a:r>
              <a:rPr lang="ro-RO" dirty="0"/>
              <a:t> A ≠ S′ </a:t>
            </a:r>
            <a:r>
              <a:rPr lang="ro-RO" dirty="0" err="1"/>
              <a:t>then</a:t>
            </a:r>
            <a:r>
              <a:rPr lang="ro-RO" dirty="0"/>
              <a:t> </a:t>
            </a:r>
            <a:r>
              <a:rPr lang="ro-RO" b="1" dirty="0" err="1"/>
              <a:t>action</a:t>
            </a:r>
            <a:r>
              <a:rPr lang="ro-RO" b="1" dirty="0"/>
              <a:t>(</a:t>
            </a:r>
            <a:r>
              <a:rPr lang="ro-RO" b="1" dirty="0" err="1"/>
              <a:t>s</a:t>
            </a:r>
            <a:r>
              <a:rPr lang="ro-RO" b="1" baseline="-25000" dirty="0" err="1"/>
              <a:t>i</a:t>
            </a:r>
            <a:r>
              <a:rPr lang="ro-RO" b="1" dirty="0" err="1"/>
              <a:t>,</a:t>
            </a:r>
            <a:r>
              <a:rPr lang="ro-RO" b="1" dirty="0" err="1">
                <a:solidFill>
                  <a:srgbClr val="FF0000"/>
                </a:solidFill>
              </a:rPr>
              <a:t>u</a:t>
            </a:r>
            <a:r>
              <a:rPr lang="ro-RO" b="1" dirty="0"/>
              <a:t>)</a:t>
            </a:r>
            <a:r>
              <a:rPr lang="ro-RO" dirty="0"/>
              <a:t>=</a:t>
            </a:r>
            <a:r>
              <a:rPr lang="ro-RO" b="1" dirty="0">
                <a:solidFill>
                  <a:srgbClr val="0432FF"/>
                </a:solidFill>
              </a:rPr>
              <a:t>reduce l</a:t>
            </a:r>
            <a:r>
              <a:rPr lang="ro-RO" dirty="0"/>
              <a:t>, </a:t>
            </a:r>
            <a:r>
              <a:rPr lang="ro-RO" dirty="0" err="1"/>
              <a:t>where</a:t>
            </a:r>
            <a:r>
              <a:rPr lang="ro-RO" dirty="0"/>
              <a:t> l – </a:t>
            </a:r>
            <a:r>
              <a:rPr lang="ro-RO" dirty="0" err="1"/>
              <a:t>number</a:t>
            </a:r>
            <a:r>
              <a:rPr lang="ro-RO" dirty="0"/>
              <a:t> of </a:t>
            </a:r>
            <a:r>
              <a:rPr lang="ro-RO" dirty="0" err="1"/>
              <a:t>production</a:t>
            </a:r>
            <a:r>
              <a:rPr lang="ro-RO" dirty="0"/>
              <a:t> A → β, ∀</a:t>
            </a:r>
            <a:r>
              <a:rPr lang="ro-RO" dirty="0">
                <a:solidFill>
                  <a:srgbClr val="FF0000"/>
                </a:solidFill>
              </a:rPr>
              <a:t>u</a:t>
            </a:r>
            <a:r>
              <a:rPr lang="ro-RO" dirty="0"/>
              <a:t> ∈ FOLLOW(A)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 err="1"/>
              <a:t>if</a:t>
            </a:r>
            <a:r>
              <a:rPr lang="ro-RO" dirty="0"/>
              <a:t> [S′ → S.] ∈ s</a:t>
            </a:r>
            <a:r>
              <a:rPr lang="ro-RO" baseline="-25000" dirty="0"/>
              <a:t>i</a:t>
            </a:r>
            <a:r>
              <a:rPr lang="ro-RO" dirty="0"/>
              <a:t> </a:t>
            </a:r>
            <a:r>
              <a:rPr lang="ro-RO" dirty="0" err="1"/>
              <a:t>then</a:t>
            </a:r>
            <a:r>
              <a:rPr lang="ro-RO" dirty="0"/>
              <a:t> </a:t>
            </a:r>
            <a:r>
              <a:rPr lang="ro-RO" b="1" dirty="0" err="1"/>
              <a:t>action</a:t>
            </a:r>
            <a:r>
              <a:rPr lang="ro-RO" b="1" dirty="0"/>
              <a:t>(s</a:t>
            </a:r>
            <a:r>
              <a:rPr lang="ro-RO" b="1" baseline="-25000" dirty="0"/>
              <a:t>i</a:t>
            </a:r>
            <a:r>
              <a:rPr lang="ro-RO" b="1" dirty="0"/>
              <a:t>,</a:t>
            </a:r>
            <a:r>
              <a:rPr lang="ro-RO" b="1" dirty="0">
                <a:solidFill>
                  <a:srgbClr val="FF0000"/>
                </a:solidFill>
              </a:rPr>
              <a:t>$</a:t>
            </a:r>
            <a:r>
              <a:rPr lang="ro-RO" b="1" dirty="0"/>
              <a:t>)</a:t>
            </a:r>
            <a:r>
              <a:rPr lang="ro-RO" dirty="0"/>
              <a:t>=</a:t>
            </a:r>
            <a:r>
              <a:rPr lang="ro-RO" b="1" dirty="0" err="1">
                <a:solidFill>
                  <a:srgbClr val="0432FF"/>
                </a:solidFill>
              </a:rPr>
              <a:t>acc</a:t>
            </a:r>
            <a:r>
              <a:rPr lang="ro-RO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 err="1"/>
              <a:t>if</a:t>
            </a:r>
            <a:r>
              <a:rPr lang="ro-RO" dirty="0"/>
              <a:t> </a:t>
            </a:r>
            <a:r>
              <a:rPr lang="ro-RO" dirty="0" err="1"/>
              <a:t>goto</a:t>
            </a:r>
            <a:r>
              <a:rPr lang="ro-RO" dirty="0"/>
              <a:t>(s</a:t>
            </a:r>
            <a:r>
              <a:rPr lang="ro-RO" baseline="-25000" dirty="0"/>
              <a:t>i</a:t>
            </a:r>
            <a:r>
              <a:rPr lang="ro-RO" dirty="0"/>
              <a:t>, X) = </a:t>
            </a:r>
            <a:r>
              <a:rPr lang="ro-RO" dirty="0" err="1"/>
              <a:t>s</a:t>
            </a:r>
            <a:r>
              <a:rPr lang="ro-RO" baseline="-25000" dirty="0" err="1"/>
              <a:t>j</a:t>
            </a:r>
            <a:r>
              <a:rPr lang="ro-RO" dirty="0"/>
              <a:t> </a:t>
            </a:r>
            <a:r>
              <a:rPr lang="ro-RO" dirty="0" err="1"/>
              <a:t>then</a:t>
            </a:r>
            <a:r>
              <a:rPr lang="ro-RO" dirty="0"/>
              <a:t> </a:t>
            </a:r>
            <a:r>
              <a:rPr lang="ro-RO" b="1" dirty="0" err="1"/>
              <a:t>goto</a:t>
            </a:r>
            <a:r>
              <a:rPr lang="ro-RO" b="1" dirty="0"/>
              <a:t>(s</a:t>
            </a:r>
            <a:r>
              <a:rPr lang="ro-RO" b="1" baseline="-25000" dirty="0"/>
              <a:t>i</a:t>
            </a:r>
            <a:r>
              <a:rPr lang="ro-RO" b="1" dirty="0"/>
              <a:t>, X) = </a:t>
            </a:r>
            <a:r>
              <a:rPr lang="ro-RO" b="1" dirty="0" err="1"/>
              <a:t>s</a:t>
            </a:r>
            <a:r>
              <a:rPr lang="ro-RO" b="1" baseline="-25000" dirty="0" err="1"/>
              <a:t>j</a:t>
            </a:r>
            <a:r>
              <a:rPr lang="ro-RO" b="1" baseline="-25000" dirty="0"/>
              <a:t> , </a:t>
            </a:r>
            <a:r>
              <a:rPr lang="ro-RO" dirty="0"/>
              <a:t>∀X ∈N</a:t>
            </a:r>
            <a:endParaRPr lang="ro-RO" b="1" dirty="0"/>
          </a:p>
          <a:p>
            <a:pPr marL="514350" indent="-514350">
              <a:buFont typeface="+mj-lt"/>
              <a:buAutoNum type="arabicPeriod"/>
            </a:pPr>
            <a:r>
              <a:rPr lang="ro-RO" dirty="0" err="1"/>
              <a:t>otherwise</a:t>
            </a:r>
            <a:r>
              <a:rPr lang="ro-RO" dirty="0"/>
              <a:t> </a:t>
            </a:r>
            <a:r>
              <a:rPr lang="ro-RO" b="1" dirty="0" err="1"/>
              <a:t>error</a:t>
            </a:r>
            <a:r>
              <a:rPr lang="ro-RO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96898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Similarity with LR(0)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grammar is SLR if the SLR table does not contain conflicts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32754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8" y="365125"/>
            <a:ext cx="1132636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Parsing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Grammar G’ = (NU{S’}, 𝚺, P U {S’-&gt;S},S’)</a:t>
            </a:r>
          </a:p>
          <a:p>
            <a:pPr lvl="1"/>
            <a:r>
              <a:rPr lang="en-US" dirty="0"/>
              <a:t>SLR table</a:t>
            </a:r>
          </a:p>
          <a:p>
            <a:pPr lvl="1"/>
            <a:r>
              <a:rPr lang="en-US" dirty="0"/>
              <a:t>Input sequence w =a</a:t>
            </a:r>
            <a:r>
              <a:rPr lang="en-US" baseline="-25000" dirty="0"/>
              <a:t>1</a:t>
            </a:r>
            <a:r>
              <a:rPr lang="is-IS" dirty="0"/>
              <a:t>…a</a:t>
            </a:r>
            <a:r>
              <a:rPr lang="is-IS" baseline="-25000" dirty="0"/>
              <a:t>n</a:t>
            </a:r>
            <a:endParaRPr lang="en-US" baseline="-25000" dirty="0"/>
          </a:p>
          <a:p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i="1" dirty="0"/>
              <a:t>if </a:t>
            </a:r>
            <a:r>
              <a:rPr lang="en-US" dirty="0"/>
              <a:t>(w ∈L(G)) 	</a:t>
            </a:r>
            <a:r>
              <a:rPr lang="en-US" i="1" dirty="0"/>
              <a:t>then</a:t>
            </a:r>
            <a:r>
              <a:rPr lang="en-US" dirty="0"/>
              <a:t> </a:t>
            </a:r>
            <a:r>
              <a:rPr lang="en-US" b="1" dirty="0"/>
              <a:t>string of productions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i="1" dirty="0"/>
              <a:t>else</a:t>
            </a:r>
            <a:r>
              <a:rPr lang="en-US" dirty="0"/>
              <a:t>  </a:t>
            </a:r>
            <a:r>
              <a:rPr lang="en-US" b="1" dirty="0"/>
              <a:t>error &amp; location of error</a:t>
            </a:r>
            <a:endParaRPr lang="is-I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03200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SLR = LR(0)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	(𝛼, 𝛽, 𝜋)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where: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𝛼	= working stack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𝛽 = input stack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𝜋 = output (result)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Rectangle 4"/>
          <p:cNvSpPr/>
          <p:nvPr/>
        </p:nvSpPr>
        <p:spPr>
          <a:xfrm>
            <a:off x="6724185" y="3412273"/>
            <a:ext cx="3456878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Final configuration:</a:t>
            </a:r>
          </a:p>
          <a:p>
            <a:pPr algn="ctr"/>
            <a:r>
              <a:rPr lang="en-US" sz="2800" dirty="0"/>
              <a:t>($</a:t>
            </a:r>
            <a:r>
              <a:rPr lang="en-US" sz="2800" dirty="0" err="1"/>
              <a:t>s</a:t>
            </a:r>
            <a:r>
              <a:rPr lang="en-US" sz="2800" baseline="-25000" dirty="0" err="1"/>
              <a:t>acc</a:t>
            </a:r>
            <a:r>
              <a:rPr lang="en-US" sz="2800" dirty="0"/>
              <a:t>, $, 𝜋)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24185" y="799152"/>
            <a:ext cx="3456878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Initial configuration:</a:t>
            </a:r>
          </a:p>
          <a:p>
            <a:pPr algn="ctr"/>
            <a:r>
              <a:rPr lang="en-US" sz="2800" dirty="0"/>
              <a:t>($s</a:t>
            </a:r>
            <a:r>
              <a:rPr lang="en-US" sz="2800" baseline="-25000" dirty="0"/>
              <a:t>0</a:t>
            </a:r>
            <a:r>
              <a:rPr lang="en-US" sz="2800" dirty="0"/>
              <a:t>,w$,𝜀)</a:t>
            </a:r>
          </a:p>
        </p:txBody>
      </p:sp>
    </p:spTree>
    <p:extLst>
      <p:ext uri="{BB962C8B-B14F-4D97-AF65-F5344CB8AC3E}">
        <p14:creationId xmlns:p14="http://schemas.microsoft.com/office/powerpoint/2010/main" val="34681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083"/>
          </a:xfrm>
        </p:spPr>
        <p:txBody>
          <a:bodyPr>
            <a:normAutofit fontScale="90000"/>
          </a:bodyPr>
          <a:lstStyle/>
          <a:p>
            <a:r>
              <a:rPr lang="en-US" dirty="0"/>
              <a:t>Moves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2208"/>
            <a:ext cx="12070080" cy="52747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Shift</a:t>
            </a:r>
          </a:p>
          <a:p>
            <a:pPr marL="0" indent="0">
              <a:buNone/>
            </a:pPr>
            <a:r>
              <a:rPr lang="en-US" b="1" dirty="0"/>
              <a:t>   if </a:t>
            </a:r>
            <a:r>
              <a:rPr lang="en-US" dirty="0"/>
              <a:t>action(</a:t>
            </a:r>
            <a:r>
              <a:rPr lang="ro-RO" dirty="0" err="1"/>
              <a:t>s</a:t>
            </a:r>
            <a:r>
              <a:rPr lang="ro-RO" baseline="-25000" dirty="0" err="1"/>
              <a:t>m</a:t>
            </a:r>
            <a:r>
              <a:rPr lang="ro-RO" dirty="0" err="1"/>
              <a:t>,a</a:t>
            </a:r>
            <a:r>
              <a:rPr lang="ro-RO" baseline="-25000" dirty="0" err="1"/>
              <a:t>i</a:t>
            </a:r>
            <a:r>
              <a:rPr lang="ro-RO" dirty="0"/>
              <a:t>)= </a:t>
            </a:r>
            <a:r>
              <a:rPr lang="ro-RO" dirty="0" err="1">
                <a:solidFill>
                  <a:srgbClr val="FF0000"/>
                </a:solidFill>
              </a:rPr>
              <a:t>shift</a:t>
            </a:r>
            <a:r>
              <a:rPr lang="ro-RO" dirty="0"/>
              <a:t> </a:t>
            </a:r>
            <a:r>
              <a:rPr lang="ro-RO" dirty="0" err="1">
                <a:solidFill>
                  <a:srgbClr val="FF0000"/>
                </a:solidFill>
              </a:rPr>
              <a:t>s</a:t>
            </a:r>
            <a:r>
              <a:rPr lang="ro-RO" baseline="-25000" dirty="0" err="1">
                <a:solidFill>
                  <a:srgbClr val="FF0000"/>
                </a:solidFill>
              </a:rPr>
              <a:t>j</a:t>
            </a:r>
            <a:r>
              <a:rPr lang="ro-RO" dirty="0">
                <a:solidFill>
                  <a:srgbClr val="FF0000"/>
                </a:solidFill>
              </a:rPr>
              <a:t> </a:t>
            </a:r>
            <a:r>
              <a:rPr lang="ro-RO" b="1" dirty="0" err="1"/>
              <a:t>then</a:t>
            </a:r>
            <a:endParaRPr lang="ro-RO" b="1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($s</a:t>
            </a:r>
            <a:r>
              <a:rPr lang="en-US" baseline="-25000" dirty="0"/>
              <a:t>0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...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 err="1"/>
              <a:t>,a</a:t>
            </a:r>
            <a:r>
              <a:rPr lang="en-US" baseline="-25000" dirty="0" err="1"/>
              <a:t>i</a:t>
            </a:r>
            <a:r>
              <a:rPr lang="en-US" dirty="0"/>
              <a:t> ...a</a:t>
            </a:r>
            <a:r>
              <a:rPr lang="en-US" baseline="-25000" dirty="0"/>
              <a:t>n</a:t>
            </a:r>
            <a:r>
              <a:rPr lang="en-US" dirty="0"/>
              <a:t>$, 𝜋) ⊢ ($s</a:t>
            </a:r>
            <a:r>
              <a:rPr lang="en-US" baseline="-25000" dirty="0"/>
              <a:t>0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...x</a:t>
            </a:r>
            <a:r>
              <a:rPr lang="en-US" baseline="-25000" dirty="0"/>
              <a:t>m</a:t>
            </a:r>
            <a:r>
              <a:rPr lang="en-US" dirty="0"/>
              <a:t>s</a:t>
            </a:r>
            <a:r>
              <a:rPr lang="en-US" baseline="-25000" dirty="0"/>
              <a:t>m</a:t>
            </a:r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s</a:t>
            </a:r>
            <a:r>
              <a:rPr lang="en-US" baseline="-25000" dirty="0"/>
              <a:t>j</a:t>
            </a:r>
            <a:r>
              <a:rPr lang="en-US" dirty="0"/>
              <a:t>,a</a:t>
            </a:r>
            <a:r>
              <a:rPr lang="en-US" baseline="-25000" dirty="0"/>
              <a:t>i+1</a:t>
            </a:r>
            <a:r>
              <a:rPr lang="en-US" dirty="0"/>
              <a:t> ...a</a:t>
            </a:r>
            <a:r>
              <a:rPr lang="en-US" baseline="-25000" dirty="0"/>
              <a:t>n</a:t>
            </a:r>
            <a:r>
              <a:rPr lang="en-US" dirty="0"/>
              <a:t>$, 𝜋)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>
                <a:solidFill>
                  <a:srgbClr val="002060"/>
                </a:solidFill>
              </a:rPr>
              <a:t>Reduce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action(</a:t>
            </a:r>
            <a:r>
              <a:rPr lang="ro-RO" dirty="0" err="1"/>
              <a:t>s</a:t>
            </a:r>
            <a:r>
              <a:rPr lang="ro-RO" baseline="-25000" dirty="0" err="1"/>
              <a:t>m</a:t>
            </a:r>
            <a:r>
              <a:rPr lang="ro-RO" dirty="0" err="1"/>
              <a:t>,a</a:t>
            </a:r>
            <a:r>
              <a:rPr lang="ro-RO" baseline="-25000" dirty="0" err="1"/>
              <a:t>i</a:t>
            </a:r>
            <a:r>
              <a:rPr lang="ro-RO" dirty="0"/>
              <a:t>) = </a:t>
            </a:r>
            <a:r>
              <a:rPr lang="ro-RO" dirty="0">
                <a:solidFill>
                  <a:srgbClr val="FF0000"/>
                </a:solidFill>
              </a:rPr>
              <a:t>reduce t</a:t>
            </a:r>
            <a:r>
              <a:rPr lang="ro-RO" dirty="0"/>
              <a:t> AND (t) </a:t>
            </a:r>
            <a:r>
              <a:rPr lang="is-IS" dirty="0"/>
              <a:t>A → x</a:t>
            </a:r>
            <a:r>
              <a:rPr lang="is-IS" baseline="-25000" dirty="0"/>
              <a:t>m−p+1</a:t>
            </a:r>
            <a:r>
              <a:rPr lang="is-IS" dirty="0"/>
              <a:t> ...x</a:t>
            </a:r>
            <a:r>
              <a:rPr lang="is-IS" baseline="-25000" dirty="0"/>
              <a:t>m</a:t>
            </a:r>
            <a:r>
              <a:rPr lang="is-IS" dirty="0"/>
              <a:t> AND </a:t>
            </a:r>
            <a:r>
              <a:rPr lang="en-US" dirty="0" err="1"/>
              <a:t>goto</a:t>
            </a:r>
            <a:r>
              <a:rPr lang="en-US" dirty="0"/>
              <a:t>(</a:t>
            </a:r>
            <a:r>
              <a:rPr lang="en-US" dirty="0" err="1"/>
              <a:t>s</a:t>
            </a:r>
            <a:r>
              <a:rPr lang="en-US" baseline="-25000" dirty="0" err="1"/>
              <a:t>m−p</a:t>
            </a:r>
            <a:r>
              <a:rPr lang="en-US" dirty="0" err="1"/>
              <a:t>,A</a:t>
            </a:r>
            <a:r>
              <a:rPr lang="en-US" dirty="0"/>
              <a:t>) =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  then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($s</a:t>
            </a:r>
            <a:r>
              <a:rPr lang="en-US" baseline="-25000" dirty="0"/>
              <a:t>0</a:t>
            </a:r>
            <a:r>
              <a:rPr lang="en-US" dirty="0"/>
              <a:t> ...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 err="1"/>
              <a:t>,a</a:t>
            </a:r>
            <a:r>
              <a:rPr lang="en-US" baseline="-25000" dirty="0" err="1"/>
              <a:t>i</a:t>
            </a:r>
            <a:r>
              <a:rPr lang="en-US" dirty="0"/>
              <a:t> ...a</a:t>
            </a:r>
            <a:r>
              <a:rPr lang="en-US" baseline="-25000" dirty="0"/>
              <a:t>n</a:t>
            </a:r>
            <a:r>
              <a:rPr lang="en-US" dirty="0"/>
              <a:t>$, 𝜋) ⊢ ($s</a:t>
            </a:r>
            <a:r>
              <a:rPr lang="en-US" baseline="-25000" dirty="0"/>
              <a:t>0</a:t>
            </a:r>
            <a:r>
              <a:rPr lang="en-US" dirty="0"/>
              <a:t> ...</a:t>
            </a:r>
            <a:r>
              <a:rPr lang="en-US" dirty="0" err="1"/>
              <a:t>x</a:t>
            </a:r>
            <a:r>
              <a:rPr lang="en-US" baseline="-25000" dirty="0" err="1"/>
              <a:t>m−p</a:t>
            </a:r>
            <a:r>
              <a:rPr lang="en-US" dirty="0" err="1"/>
              <a:t>s</a:t>
            </a:r>
            <a:r>
              <a:rPr lang="en-US" baseline="-25000" dirty="0" err="1"/>
              <a:t>m−p</a:t>
            </a:r>
            <a:r>
              <a:rPr lang="en-US" dirty="0" err="1"/>
              <a:t>As</a:t>
            </a:r>
            <a:r>
              <a:rPr lang="en-US" baseline="-25000" dirty="0" err="1"/>
              <a:t>j</a:t>
            </a:r>
            <a:r>
              <a:rPr lang="en-US" dirty="0" err="1"/>
              <a:t>,a</a:t>
            </a:r>
            <a:r>
              <a:rPr lang="en-US" baseline="-25000" dirty="0" err="1"/>
              <a:t>i</a:t>
            </a:r>
            <a:r>
              <a:rPr lang="en-US" dirty="0"/>
              <a:t> ...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/>
              <a:t>$,t</a:t>
            </a:r>
            <a:r>
              <a:rPr lang="en-US" dirty="0"/>
              <a:t> 𝜋)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>
                <a:solidFill>
                  <a:srgbClr val="002060"/>
                </a:solidFill>
              </a:rPr>
              <a:t>Accept</a:t>
            </a:r>
          </a:p>
          <a:p>
            <a:pPr marL="0" indent="0">
              <a:buNone/>
            </a:pPr>
            <a:r>
              <a:rPr lang="en-US" b="1" dirty="0"/>
              <a:t>  if</a:t>
            </a:r>
            <a:r>
              <a:rPr lang="en-US" dirty="0"/>
              <a:t> action(</a:t>
            </a:r>
            <a:r>
              <a:rPr lang="ro-RO" dirty="0" err="1"/>
              <a:t>s</a:t>
            </a:r>
            <a:r>
              <a:rPr lang="ro-RO" baseline="-25000" dirty="0" err="1"/>
              <a:t>m</a:t>
            </a:r>
            <a:r>
              <a:rPr lang="ro-RO" dirty="0"/>
              <a:t>,$) = </a:t>
            </a:r>
            <a:r>
              <a:rPr lang="ro-RO" dirty="0">
                <a:solidFill>
                  <a:srgbClr val="FF0000"/>
                </a:solidFill>
              </a:rPr>
              <a:t>accept </a:t>
            </a:r>
            <a:r>
              <a:rPr lang="en-US" b="1" dirty="0"/>
              <a:t>then (</a:t>
            </a:r>
            <a:r>
              <a:rPr lang="en-US" dirty="0"/>
              <a:t>$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/>
              <a:t>,$, 𝜋)=</a:t>
            </a:r>
            <a:r>
              <a:rPr lang="en-US" dirty="0" err="1"/>
              <a:t>acc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4.   Error</a:t>
            </a:r>
            <a:r>
              <a:rPr lang="en-US" dirty="0"/>
              <a:t> - otherwise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Rectangle 4"/>
          <p:cNvSpPr/>
          <p:nvPr/>
        </p:nvSpPr>
        <p:spPr>
          <a:xfrm>
            <a:off x="8153400" y="601122"/>
            <a:ext cx="2889504" cy="68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err="1"/>
              <a:t>head</a:t>
            </a:r>
            <a:r>
              <a:rPr lang="ro-RO" sz="2400" dirty="0"/>
              <a:t>(𝛽) = </a:t>
            </a:r>
            <a:r>
              <a:rPr lang="ro-RO" sz="2400" dirty="0" err="1"/>
              <a:t>prediction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4904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LR(1)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item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 set of states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 table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Parse sequence based on moves between configurations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Rectangle 4"/>
          <p:cNvSpPr/>
          <p:nvPr/>
        </p:nvSpPr>
        <p:spPr>
          <a:xfrm>
            <a:off x="7949184" y="1536192"/>
            <a:ext cx="2974848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[A→𝜶.𝜷,u]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887968" y="2255520"/>
            <a:ext cx="365760" cy="694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997440" y="2229390"/>
            <a:ext cx="609600" cy="72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949184" y="2941447"/>
            <a:ext cx="1487424" cy="4389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97440" y="2959163"/>
            <a:ext cx="1487424" cy="4389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93951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LR(1) set of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</a:t>
            </a:r>
            <a:r>
              <a:rPr lang="en-US" dirty="0"/>
              <a:t> </a:t>
            </a:r>
            <a:r>
              <a:rPr lang="en-US" i="1" dirty="0">
                <a:solidFill>
                  <a:srgbClr val="00B0F0"/>
                </a:solidFill>
              </a:rPr>
              <a:t>ColCan_LR1</a:t>
            </a:r>
          </a:p>
          <a:p>
            <a:r>
              <a:rPr lang="en-US" dirty="0"/>
              <a:t>Function </a:t>
            </a:r>
            <a:r>
              <a:rPr lang="en-US" i="1" dirty="0">
                <a:solidFill>
                  <a:srgbClr val="00B0F0"/>
                </a:solidFill>
              </a:rPr>
              <a:t>goto1</a:t>
            </a:r>
          </a:p>
          <a:p>
            <a:r>
              <a:rPr lang="en-US" dirty="0" err="1"/>
              <a:t>Alg</a:t>
            </a:r>
            <a:r>
              <a:rPr lang="en-US" dirty="0"/>
              <a:t> </a:t>
            </a:r>
            <a:r>
              <a:rPr lang="en-US" i="1" dirty="0">
                <a:solidFill>
                  <a:srgbClr val="00B0F0"/>
                </a:solidFill>
              </a:rPr>
              <a:t>Closure1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30078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i="1" dirty="0" err="1">
                <a:solidFill>
                  <a:srgbClr val="0070C0"/>
                </a:solidFill>
              </a:rPr>
              <a:t>ColCan_LR</a:t>
            </a:r>
            <a:r>
              <a:rPr lang="en-US" i="1" dirty="0">
                <a:solidFill>
                  <a:srgbClr val="0070C0"/>
                </a:solidFill>
              </a:rPr>
              <a:t>(1)</a:t>
            </a:r>
            <a:r>
              <a:rPr lang="en-US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200" y="1552734"/>
            <a:ext cx="7518400" cy="4511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7F169C-1F6F-F94E-BD31-4D383194FFA3}"/>
              </a:ext>
            </a:extLst>
          </p:cNvPr>
          <p:cNvSpPr/>
          <p:nvPr/>
        </p:nvSpPr>
        <p:spPr>
          <a:xfrm>
            <a:off x="2767914" y="2347784"/>
            <a:ext cx="1779372" cy="5305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839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i="1" dirty="0">
                <a:solidFill>
                  <a:srgbClr val="0070C0"/>
                </a:solidFill>
              </a:rPr>
              <a:t>goto1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/>
              <a:t>goto1 : P(ℰ</a:t>
            </a:r>
            <a:r>
              <a:rPr lang="is-IS" baseline="-25000" dirty="0"/>
              <a:t>1</a:t>
            </a:r>
            <a:r>
              <a:rPr lang="is-IS" dirty="0"/>
              <a:t>) × (N ∪ Σ) → P(ℰ</a:t>
            </a:r>
            <a:r>
              <a:rPr lang="is-IS" baseline="-25000" dirty="0"/>
              <a:t>1</a:t>
            </a:r>
            <a:r>
              <a:rPr lang="is-IS" dirty="0"/>
              <a:t>)</a:t>
            </a:r>
          </a:p>
          <a:p>
            <a:pPr marL="0" indent="0">
              <a:buNone/>
            </a:pPr>
            <a:r>
              <a:rPr lang="en-US" dirty="0"/>
              <a:t>		where</a:t>
            </a:r>
            <a:r>
              <a:rPr lang="is-IS" dirty="0"/>
              <a:t> ℰ</a:t>
            </a:r>
            <a:r>
              <a:rPr lang="is-IS" baseline="-25000" dirty="0"/>
              <a:t>1 </a:t>
            </a:r>
            <a:r>
              <a:rPr lang="is-IS" dirty="0"/>
              <a:t>= set ofLR(1) items</a:t>
            </a:r>
            <a:br>
              <a:rPr lang="is-IS" dirty="0"/>
            </a:br>
            <a:endParaRPr lang="is-IS" dirty="0"/>
          </a:p>
          <a:p>
            <a:pPr marL="0" indent="0">
              <a:buNone/>
            </a:pPr>
            <a:r>
              <a:rPr lang="is-IS" dirty="0"/>
              <a:t>goto1(s, X) = closure({[A → αX.β,u]|[A → α.Xβ,u] ∈ s})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E1769A-D2EA-5748-B0F5-8CFA844310DB}"/>
              </a:ext>
            </a:extLst>
          </p:cNvPr>
          <p:cNvSpPr/>
          <p:nvPr/>
        </p:nvSpPr>
        <p:spPr>
          <a:xfrm>
            <a:off x="5404434" y="3231705"/>
            <a:ext cx="584886" cy="5173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548FC8-EDCD-F144-A24C-54EC5A642D9B}"/>
              </a:ext>
            </a:extLst>
          </p:cNvPr>
          <p:cNvSpPr/>
          <p:nvPr/>
        </p:nvSpPr>
        <p:spPr>
          <a:xfrm>
            <a:off x="7461834" y="3218528"/>
            <a:ext cx="584886" cy="5305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774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i="1" dirty="0">
                <a:solidFill>
                  <a:srgbClr val="0070C0"/>
                </a:solidFill>
              </a:rPr>
              <a:t>Closure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[A → α.Bβ,u] valid for live prefix </a:t>
            </a:r>
            <a:r>
              <a:rPr lang="en-US" dirty="0" err="1"/>
              <a:t>γ</a:t>
            </a:r>
            <a:r>
              <a:rPr lang="en-US" dirty="0"/>
              <a:t>α </a:t>
            </a:r>
            <a:r>
              <a:rPr lang="is-IS" dirty="0"/>
              <a:t>=&gt;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is-IS" dirty="0"/>
              <a:t>[B → .δ, </a:t>
            </a:r>
            <a:r>
              <a:rPr lang="is-IS" i="1" dirty="0">
                <a:solidFill>
                  <a:srgbClr val="FF0000"/>
                </a:solidFill>
              </a:rPr>
              <a:t>smth</a:t>
            </a:r>
            <a:r>
              <a:rPr lang="is-IS" dirty="0"/>
              <a:t>]</a:t>
            </a:r>
            <a:r>
              <a:rPr lang="en-US" dirty="0"/>
              <a:t>∈P =&gt;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=&gt;  [</a:t>
            </a:r>
            <a:r>
              <a:rPr lang="is-IS" dirty="0"/>
              <a:t>B → .δ,b] valid for live prefix</a:t>
            </a:r>
            <a:r>
              <a:rPr lang="en-US" dirty="0"/>
              <a:t> </a:t>
            </a:r>
            <a:r>
              <a:rPr lang="en-US" dirty="0" err="1"/>
              <a:t>γ</a:t>
            </a:r>
            <a:r>
              <a:rPr lang="en-US" dirty="0"/>
              <a:t>α,</a:t>
            </a:r>
          </a:p>
          <a:p>
            <a:pPr marL="0" indent="0">
              <a:buNone/>
            </a:pPr>
            <a:r>
              <a:rPr lang="en-US" dirty="0"/>
              <a:t>	∀b ∊ FIRST(𝛽u)</a:t>
            </a:r>
            <a:endParaRPr lang="is-I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99" y="2365375"/>
            <a:ext cx="3865033" cy="527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899" y="3123407"/>
            <a:ext cx="2654300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415" y="3799475"/>
            <a:ext cx="6306457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7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58986"/>
          </a:xfrm>
        </p:spPr>
        <p:txBody>
          <a:bodyPr/>
          <a:lstStyle/>
          <a:p>
            <a:r>
              <a:rPr lang="en-US" dirty="0"/>
              <a:t>LR(k) parsing:</a:t>
            </a:r>
            <a:br>
              <a:rPr lang="en-US" dirty="0"/>
            </a:br>
            <a:r>
              <a:rPr lang="en-US" dirty="0"/>
              <a:t>LR(0), SLR, LR(1), LALR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3499"/>
            <a:ext cx="10515600" cy="3573463"/>
          </a:xfrm>
        </p:spPr>
        <p:txBody>
          <a:bodyPr/>
          <a:lstStyle/>
          <a:p>
            <a:r>
              <a:rPr lang="en-US" dirty="0"/>
              <a:t>Define item</a:t>
            </a:r>
          </a:p>
          <a:p>
            <a:r>
              <a:rPr lang="en-US" dirty="0"/>
              <a:t>Construct set of states</a:t>
            </a:r>
          </a:p>
          <a:p>
            <a:r>
              <a:rPr lang="en-US" dirty="0"/>
              <a:t>Construct table</a:t>
            </a:r>
          </a:p>
          <a:p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Parse sequence based on moves between configurations</a:t>
            </a:r>
            <a:br>
              <a:rPr lang="en-US" sz="2800" dirty="0"/>
            </a:b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61174-4E07-6B41-BA20-B99819E3D622}"/>
              </a:ext>
            </a:extLst>
          </p:cNvPr>
          <p:cNvCxnSpPr/>
          <p:nvPr/>
        </p:nvCxnSpPr>
        <p:spPr>
          <a:xfrm>
            <a:off x="1161535" y="4300151"/>
            <a:ext cx="87609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7D47492-1646-E844-9B2B-744D5A32D6DD}"/>
              </a:ext>
            </a:extLst>
          </p:cNvPr>
          <p:cNvSpPr/>
          <p:nvPr/>
        </p:nvSpPr>
        <p:spPr>
          <a:xfrm>
            <a:off x="8071556" y="3093156"/>
            <a:ext cx="2585155" cy="75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Executed 1 time</a:t>
            </a:r>
          </a:p>
        </p:txBody>
      </p:sp>
    </p:spTree>
    <p:extLst>
      <p:ext uri="{BB962C8B-B14F-4D97-AF65-F5344CB8AC3E}">
        <p14:creationId xmlns:p14="http://schemas.microsoft.com/office/powerpoint/2010/main" val="334259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i="1" dirty="0">
                <a:solidFill>
                  <a:srgbClr val="0070C0"/>
                </a:solidFill>
              </a:rPr>
              <a:t>Closure1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950" y="1457241"/>
            <a:ext cx="7600950" cy="447555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39A0EB-920F-D042-8BF9-4AE7D5C8063B}"/>
              </a:ext>
            </a:extLst>
          </p:cNvPr>
          <p:cNvSpPr/>
          <p:nvPr/>
        </p:nvSpPr>
        <p:spPr>
          <a:xfrm>
            <a:off x="1670634" y="3429763"/>
            <a:ext cx="3175686" cy="3954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5F4983-1A02-7448-A120-64424310AB07}"/>
              </a:ext>
            </a:extLst>
          </p:cNvPr>
          <p:cNvSpPr/>
          <p:nvPr/>
        </p:nvSpPr>
        <p:spPr>
          <a:xfrm>
            <a:off x="3118434" y="3756107"/>
            <a:ext cx="615366" cy="5618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949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LR(1)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– SLR</a:t>
            </a:r>
          </a:p>
          <a:p>
            <a:r>
              <a:rPr lang="en-US" dirty="0"/>
              <a:t>Rules: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 err="1"/>
              <a:t>if</a:t>
            </a:r>
            <a:r>
              <a:rPr lang="ro-RO" dirty="0"/>
              <a:t> [A → α.β,u] ∈ s</a:t>
            </a:r>
            <a:r>
              <a:rPr lang="ro-RO" baseline="-25000" dirty="0"/>
              <a:t>i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goto</a:t>
            </a:r>
            <a:r>
              <a:rPr lang="ro-RO" dirty="0"/>
              <a:t>(</a:t>
            </a:r>
            <a:r>
              <a:rPr lang="ro-RO" dirty="0" err="1"/>
              <a:t>s</a:t>
            </a:r>
            <a:r>
              <a:rPr lang="ro-RO" baseline="-25000" dirty="0" err="1"/>
              <a:t>i</a:t>
            </a:r>
            <a:r>
              <a:rPr lang="ro-RO" dirty="0" err="1"/>
              <a:t>,</a:t>
            </a:r>
            <a:r>
              <a:rPr lang="ro-RO" dirty="0" err="1">
                <a:solidFill>
                  <a:srgbClr val="FF0000"/>
                </a:solidFill>
              </a:rPr>
              <a:t>a</a:t>
            </a:r>
            <a:r>
              <a:rPr lang="ro-RO" dirty="0"/>
              <a:t>) = </a:t>
            </a:r>
            <a:r>
              <a:rPr lang="ro-RO" dirty="0" err="1"/>
              <a:t>s</a:t>
            </a:r>
            <a:r>
              <a:rPr lang="ro-RO" baseline="-25000" dirty="0" err="1"/>
              <a:t>j</a:t>
            </a:r>
            <a:r>
              <a:rPr lang="ro-RO" dirty="0"/>
              <a:t> </a:t>
            </a:r>
            <a:r>
              <a:rPr lang="ro-RO" dirty="0" err="1"/>
              <a:t>then</a:t>
            </a:r>
            <a:r>
              <a:rPr lang="ro-RO" dirty="0"/>
              <a:t> </a:t>
            </a:r>
            <a:r>
              <a:rPr lang="ro-RO" b="1" dirty="0" err="1"/>
              <a:t>action</a:t>
            </a:r>
            <a:r>
              <a:rPr lang="ro-RO" b="1" dirty="0"/>
              <a:t>(</a:t>
            </a:r>
            <a:r>
              <a:rPr lang="ro-RO" b="1" dirty="0" err="1"/>
              <a:t>s</a:t>
            </a:r>
            <a:r>
              <a:rPr lang="ro-RO" b="1" baseline="-25000" dirty="0" err="1"/>
              <a:t>i</a:t>
            </a:r>
            <a:r>
              <a:rPr lang="ro-RO" b="1" dirty="0" err="1"/>
              <a:t>,</a:t>
            </a:r>
            <a:r>
              <a:rPr lang="ro-RO" b="1" dirty="0" err="1">
                <a:solidFill>
                  <a:srgbClr val="FF0000"/>
                </a:solidFill>
              </a:rPr>
              <a:t>a</a:t>
            </a:r>
            <a:r>
              <a:rPr lang="ro-RO" b="1" dirty="0"/>
              <a:t>)</a:t>
            </a:r>
            <a:r>
              <a:rPr lang="ro-RO" dirty="0"/>
              <a:t>=</a:t>
            </a:r>
            <a:r>
              <a:rPr lang="ro-RO" b="1" dirty="0" err="1">
                <a:solidFill>
                  <a:srgbClr val="0432FF"/>
                </a:solidFill>
              </a:rPr>
              <a:t>shift</a:t>
            </a:r>
            <a:r>
              <a:rPr lang="ro-RO" dirty="0">
                <a:solidFill>
                  <a:srgbClr val="0432FF"/>
                </a:solidFill>
              </a:rPr>
              <a:t> </a:t>
            </a:r>
            <a:r>
              <a:rPr lang="ro-RO" b="1" dirty="0" err="1">
                <a:solidFill>
                  <a:srgbClr val="0432FF"/>
                </a:solidFill>
              </a:rPr>
              <a:t>s</a:t>
            </a:r>
            <a:r>
              <a:rPr lang="ro-RO" b="1" baseline="-25000" dirty="0" err="1">
                <a:solidFill>
                  <a:srgbClr val="0432FF"/>
                </a:solidFill>
              </a:rPr>
              <a:t>j</a:t>
            </a:r>
            <a:endParaRPr lang="ro-RO" b="1" baseline="-25000" dirty="0">
              <a:solidFill>
                <a:srgbClr val="0432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o-RO" dirty="0" err="1"/>
              <a:t>if</a:t>
            </a:r>
            <a:r>
              <a:rPr lang="ro-RO" dirty="0"/>
              <a:t> [A → β.,</a:t>
            </a:r>
            <a:r>
              <a:rPr lang="ro-RO" dirty="0">
                <a:solidFill>
                  <a:srgbClr val="FF0000"/>
                </a:solidFill>
              </a:rPr>
              <a:t>u</a:t>
            </a:r>
            <a:r>
              <a:rPr lang="ro-RO" dirty="0"/>
              <a:t>] ∈ s</a:t>
            </a:r>
            <a:r>
              <a:rPr lang="ro-RO" baseline="-25000" dirty="0"/>
              <a:t>i</a:t>
            </a:r>
            <a:r>
              <a:rPr lang="ro-RO" dirty="0"/>
              <a:t>  </a:t>
            </a:r>
            <a:r>
              <a:rPr lang="ro-RO" dirty="0" err="1"/>
              <a:t>and</a:t>
            </a:r>
            <a:r>
              <a:rPr lang="ro-RO" dirty="0"/>
              <a:t> A ≠ S′ </a:t>
            </a:r>
            <a:r>
              <a:rPr lang="ro-RO" dirty="0" err="1"/>
              <a:t>then</a:t>
            </a:r>
            <a:r>
              <a:rPr lang="ro-RO" dirty="0"/>
              <a:t> </a:t>
            </a:r>
            <a:r>
              <a:rPr lang="ro-RO" b="1" dirty="0" err="1"/>
              <a:t>action</a:t>
            </a:r>
            <a:r>
              <a:rPr lang="ro-RO" b="1" dirty="0"/>
              <a:t>(</a:t>
            </a:r>
            <a:r>
              <a:rPr lang="ro-RO" b="1" dirty="0" err="1"/>
              <a:t>s</a:t>
            </a:r>
            <a:r>
              <a:rPr lang="ro-RO" b="1" baseline="-25000" dirty="0" err="1"/>
              <a:t>i</a:t>
            </a:r>
            <a:r>
              <a:rPr lang="ro-RO" b="1" dirty="0" err="1"/>
              <a:t>,</a:t>
            </a:r>
            <a:r>
              <a:rPr lang="ro-RO" b="1" dirty="0" err="1">
                <a:solidFill>
                  <a:srgbClr val="FF0000"/>
                </a:solidFill>
              </a:rPr>
              <a:t>u</a:t>
            </a:r>
            <a:r>
              <a:rPr lang="ro-RO" b="1" dirty="0"/>
              <a:t>)</a:t>
            </a:r>
            <a:r>
              <a:rPr lang="ro-RO" dirty="0"/>
              <a:t>=</a:t>
            </a:r>
            <a:r>
              <a:rPr lang="ro-RO" b="1" dirty="0">
                <a:solidFill>
                  <a:srgbClr val="0432FF"/>
                </a:solidFill>
              </a:rPr>
              <a:t>reduce l</a:t>
            </a:r>
            <a:r>
              <a:rPr lang="ro-RO" dirty="0"/>
              <a:t>, </a:t>
            </a:r>
            <a:r>
              <a:rPr lang="ro-RO" dirty="0" err="1"/>
              <a:t>where</a:t>
            </a:r>
            <a:r>
              <a:rPr lang="ro-RO" dirty="0"/>
              <a:t> l – </a:t>
            </a:r>
            <a:r>
              <a:rPr lang="ro-RO" dirty="0" err="1"/>
              <a:t>number</a:t>
            </a:r>
            <a:r>
              <a:rPr lang="ro-RO" dirty="0"/>
              <a:t> of </a:t>
            </a:r>
            <a:r>
              <a:rPr lang="ro-RO" dirty="0" err="1"/>
              <a:t>production</a:t>
            </a:r>
            <a:r>
              <a:rPr lang="ro-RO" dirty="0"/>
              <a:t> A → β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 err="1"/>
              <a:t>if</a:t>
            </a:r>
            <a:r>
              <a:rPr lang="ro-RO" dirty="0"/>
              <a:t> [S′ → S.,</a:t>
            </a:r>
            <a:r>
              <a:rPr lang="ro-RO" dirty="0">
                <a:solidFill>
                  <a:srgbClr val="FF0000"/>
                </a:solidFill>
              </a:rPr>
              <a:t>$</a:t>
            </a:r>
            <a:r>
              <a:rPr lang="ro-RO" dirty="0"/>
              <a:t>] ∈ s</a:t>
            </a:r>
            <a:r>
              <a:rPr lang="ro-RO" baseline="-25000" dirty="0"/>
              <a:t>i</a:t>
            </a:r>
            <a:r>
              <a:rPr lang="ro-RO" dirty="0"/>
              <a:t> </a:t>
            </a:r>
            <a:r>
              <a:rPr lang="ro-RO" dirty="0" err="1"/>
              <a:t>then</a:t>
            </a:r>
            <a:r>
              <a:rPr lang="ro-RO" dirty="0"/>
              <a:t> </a:t>
            </a:r>
            <a:r>
              <a:rPr lang="ro-RO" b="1" dirty="0" err="1"/>
              <a:t>action</a:t>
            </a:r>
            <a:r>
              <a:rPr lang="ro-RO" b="1" dirty="0"/>
              <a:t>(s</a:t>
            </a:r>
            <a:r>
              <a:rPr lang="ro-RO" b="1" baseline="-25000" dirty="0"/>
              <a:t>i</a:t>
            </a:r>
            <a:r>
              <a:rPr lang="ro-RO" b="1" dirty="0"/>
              <a:t>,</a:t>
            </a:r>
            <a:r>
              <a:rPr lang="ro-RO" b="1" dirty="0">
                <a:solidFill>
                  <a:srgbClr val="FF0000"/>
                </a:solidFill>
              </a:rPr>
              <a:t>$</a:t>
            </a:r>
            <a:r>
              <a:rPr lang="ro-RO" b="1" dirty="0"/>
              <a:t>)</a:t>
            </a:r>
            <a:r>
              <a:rPr lang="ro-RO" dirty="0"/>
              <a:t>=</a:t>
            </a:r>
            <a:r>
              <a:rPr lang="ro-RO" b="1" dirty="0" err="1">
                <a:solidFill>
                  <a:srgbClr val="0432FF"/>
                </a:solidFill>
              </a:rPr>
              <a:t>acc</a:t>
            </a:r>
            <a:r>
              <a:rPr lang="ro-RO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 err="1"/>
              <a:t>if</a:t>
            </a:r>
            <a:r>
              <a:rPr lang="ro-RO" dirty="0"/>
              <a:t> </a:t>
            </a:r>
            <a:r>
              <a:rPr lang="ro-RO" dirty="0" err="1"/>
              <a:t>goto</a:t>
            </a:r>
            <a:r>
              <a:rPr lang="ro-RO" dirty="0"/>
              <a:t>(s</a:t>
            </a:r>
            <a:r>
              <a:rPr lang="ro-RO" baseline="-25000" dirty="0"/>
              <a:t>i</a:t>
            </a:r>
            <a:r>
              <a:rPr lang="ro-RO" dirty="0"/>
              <a:t>, X) = </a:t>
            </a:r>
            <a:r>
              <a:rPr lang="ro-RO" dirty="0" err="1"/>
              <a:t>s</a:t>
            </a:r>
            <a:r>
              <a:rPr lang="ro-RO" baseline="-25000" dirty="0" err="1"/>
              <a:t>j</a:t>
            </a:r>
            <a:r>
              <a:rPr lang="ro-RO" dirty="0"/>
              <a:t> </a:t>
            </a:r>
            <a:r>
              <a:rPr lang="ro-RO" dirty="0" err="1"/>
              <a:t>then</a:t>
            </a:r>
            <a:r>
              <a:rPr lang="ro-RO" dirty="0"/>
              <a:t> </a:t>
            </a:r>
            <a:r>
              <a:rPr lang="ro-RO" b="1" dirty="0" err="1"/>
              <a:t>goto</a:t>
            </a:r>
            <a:r>
              <a:rPr lang="ro-RO" b="1" dirty="0"/>
              <a:t>(s</a:t>
            </a:r>
            <a:r>
              <a:rPr lang="ro-RO" b="1" baseline="-25000" dirty="0"/>
              <a:t>i</a:t>
            </a:r>
            <a:r>
              <a:rPr lang="ro-RO" b="1" dirty="0"/>
              <a:t>, X) = </a:t>
            </a:r>
            <a:r>
              <a:rPr lang="ro-RO" b="1" dirty="0" err="1"/>
              <a:t>s</a:t>
            </a:r>
            <a:r>
              <a:rPr lang="ro-RO" b="1" baseline="-25000" dirty="0" err="1"/>
              <a:t>j</a:t>
            </a:r>
            <a:r>
              <a:rPr lang="ro-RO" b="1" baseline="-25000" dirty="0"/>
              <a:t> , </a:t>
            </a:r>
            <a:r>
              <a:rPr lang="ro-RO" dirty="0"/>
              <a:t>∀X ∈N</a:t>
            </a:r>
            <a:endParaRPr lang="ro-RO" b="1" dirty="0"/>
          </a:p>
          <a:p>
            <a:pPr marL="514350" indent="-514350">
              <a:buFont typeface="+mj-lt"/>
              <a:buAutoNum type="arabicPeriod"/>
            </a:pPr>
            <a:r>
              <a:rPr lang="ro-RO" dirty="0" err="1"/>
              <a:t>otherwise</a:t>
            </a:r>
            <a:r>
              <a:rPr lang="ro-RO" dirty="0"/>
              <a:t> = </a:t>
            </a:r>
            <a:r>
              <a:rPr lang="ro-RO" b="1" dirty="0" err="1"/>
              <a:t>error</a:t>
            </a:r>
            <a:r>
              <a:rPr lang="ro-RO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818188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grammar is LR(1) if the LR(1) table does not contain conflicts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Number of states – significantly increase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851348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sz="3600" dirty="0"/>
              <a:t>Define configurations and moves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Grammar G’ = (NU{S’}, 𝚺, P U {S’-&gt;S},S’)</a:t>
            </a:r>
          </a:p>
          <a:p>
            <a:pPr lvl="1"/>
            <a:r>
              <a:rPr lang="en-US" dirty="0"/>
              <a:t>LR(1) table</a:t>
            </a:r>
          </a:p>
          <a:p>
            <a:pPr lvl="1"/>
            <a:r>
              <a:rPr lang="en-US" dirty="0"/>
              <a:t>Input sequence w =a</a:t>
            </a:r>
            <a:r>
              <a:rPr lang="en-US" baseline="-25000" dirty="0"/>
              <a:t>1</a:t>
            </a:r>
            <a:r>
              <a:rPr lang="is-IS" dirty="0"/>
              <a:t>…a</a:t>
            </a:r>
            <a:r>
              <a:rPr lang="is-IS" baseline="-25000" dirty="0"/>
              <a:t>n</a:t>
            </a:r>
            <a:endParaRPr lang="en-US" baseline="-25000" dirty="0"/>
          </a:p>
          <a:p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i="1" dirty="0"/>
              <a:t>if </a:t>
            </a:r>
            <a:r>
              <a:rPr lang="en-US" dirty="0"/>
              <a:t>(w ∈L(G)) 	</a:t>
            </a:r>
            <a:r>
              <a:rPr lang="en-US" i="1" dirty="0"/>
              <a:t>then</a:t>
            </a:r>
            <a:r>
              <a:rPr lang="en-US" dirty="0"/>
              <a:t> </a:t>
            </a:r>
            <a:r>
              <a:rPr lang="en-US" b="1" dirty="0"/>
              <a:t>string of productions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i="1" dirty="0"/>
              <a:t>else</a:t>
            </a:r>
            <a:r>
              <a:rPr lang="en-US" dirty="0"/>
              <a:t>  </a:t>
            </a:r>
            <a:r>
              <a:rPr lang="en-US" b="1" dirty="0"/>
              <a:t>error &amp; location of error</a:t>
            </a:r>
            <a:endParaRPr lang="is-I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61395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LR(1)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	(𝛼, 𝛽, 𝜋)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where: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𝛼	= working stack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𝛽 = input stack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𝜋 = output (result)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Rectangle 4"/>
          <p:cNvSpPr/>
          <p:nvPr/>
        </p:nvSpPr>
        <p:spPr>
          <a:xfrm>
            <a:off x="6724185" y="3412273"/>
            <a:ext cx="3456878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Final configuration:</a:t>
            </a:r>
          </a:p>
          <a:p>
            <a:pPr algn="ctr"/>
            <a:r>
              <a:rPr lang="en-US" sz="2800" dirty="0"/>
              <a:t>($</a:t>
            </a:r>
            <a:r>
              <a:rPr lang="en-US" sz="2800" dirty="0" err="1"/>
              <a:t>s</a:t>
            </a:r>
            <a:r>
              <a:rPr lang="en-US" sz="2800" baseline="-25000" dirty="0" err="1"/>
              <a:t>acc</a:t>
            </a:r>
            <a:r>
              <a:rPr lang="en-US" sz="2800" dirty="0"/>
              <a:t>, $, 𝜋)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24185" y="799152"/>
            <a:ext cx="3456878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Initial configuration:</a:t>
            </a:r>
          </a:p>
          <a:p>
            <a:pPr algn="ctr"/>
            <a:r>
              <a:rPr lang="en-US" sz="2800" dirty="0"/>
              <a:t>($s</a:t>
            </a:r>
            <a:r>
              <a:rPr lang="en-US" sz="2800" baseline="-25000" dirty="0"/>
              <a:t>0</a:t>
            </a:r>
            <a:r>
              <a:rPr lang="en-US" sz="2800" dirty="0"/>
              <a:t>,w$,𝜀)</a:t>
            </a:r>
          </a:p>
        </p:txBody>
      </p:sp>
    </p:spTree>
    <p:extLst>
      <p:ext uri="{BB962C8B-B14F-4D97-AF65-F5344CB8AC3E}">
        <p14:creationId xmlns:p14="http://schemas.microsoft.com/office/powerpoint/2010/main" val="1781517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083"/>
          </a:xfrm>
        </p:spPr>
        <p:txBody>
          <a:bodyPr>
            <a:normAutofit fontScale="90000"/>
          </a:bodyPr>
          <a:lstStyle/>
          <a:p>
            <a:r>
              <a:rPr lang="en-US" dirty="0"/>
              <a:t>Moves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2208"/>
            <a:ext cx="12070080" cy="52747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Shift</a:t>
            </a:r>
          </a:p>
          <a:p>
            <a:pPr marL="0" indent="0">
              <a:buNone/>
            </a:pPr>
            <a:r>
              <a:rPr lang="en-US" b="1" dirty="0"/>
              <a:t>   if </a:t>
            </a:r>
            <a:r>
              <a:rPr lang="en-US" dirty="0"/>
              <a:t>action(</a:t>
            </a:r>
            <a:r>
              <a:rPr lang="ro-RO" dirty="0" err="1"/>
              <a:t>s</a:t>
            </a:r>
            <a:r>
              <a:rPr lang="ro-RO" baseline="-25000" dirty="0" err="1"/>
              <a:t>m</a:t>
            </a:r>
            <a:r>
              <a:rPr lang="ro-RO" dirty="0" err="1"/>
              <a:t>,a</a:t>
            </a:r>
            <a:r>
              <a:rPr lang="ro-RO" baseline="-25000" dirty="0" err="1"/>
              <a:t>i</a:t>
            </a:r>
            <a:r>
              <a:rPr lang="ro-RO" dirty="0"/>
              <a:t>)= </a:t>
            </a:r>
            <a:r>
              <a:rPr lang="ro-RO" dirty="0" err="1">
                <a:solidFill>
                  <a:srgbClr val="FF0000"/>
                </a:solidFill>
              </a:rPr>
              <a:t>shift</a:t>
            </a:r>
            <a:r>
              <a:rPr lang="ro-RO" dirty="0"/>
              <a:t> </a:t>
            </a:r>
            <a:r>
              <a:rPr lang="ro-RO" dirty="0" err="1">
                <a:solidFill>
                  <a:srgbClr val="FF0000"/>
                </a:solidFill>
              </a:rPr>
              <a:t>s</a:t>
            </a:r>
            <a:r>
              <a:rPr lang="ro-RO" baseline="-25000" dirty="0" err="1">
                <a:solidFill>
                  <a:srgbClr val="FF0000"/>
                </a:solidFill>
              </a:rPr>
              <a:t>j</a:t>
            </a:r>
            <a:r>
              <a:rPr lang="ro-RO" dirty="0">
                <a:solidFill>
                  <a:srgbClr val="FF0000"/>
                </a:solidFill>
              </a:rPr>
              <a:t> </a:t>
            </a:r>
            <a:r>
              <a:rPr lang="ro-RO" b="1" dirty="0" err="1"/>
              <a:t>then</a:t>
            </a:r>
            <a:endParaRPr lang="ro-RO" b="1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($s</a:t>
            </a:r>
            <a:r>
              <a:rPr lang="en-US" baseline="-25000" dirty="0"/>
              <a:t>0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...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 err="1"/>
              <a:t>,a</a:t>
            </a:r>
            <a:r>
              <a:rPr lang="en-US" baseline="-25000" dirty="0" err="1"/>
              <a:t>i</a:t>
            </a:r>
            <a:r>
              <a:rPr lang="en-US" dirty="0"/>
              <a:t> ...a</a:t>
            </a:r>
            <a:r>
              <a:rPr lang="en-US" baseline="-25000" dirty="0"/>
              <a:t>n</a:t>
            </a:r>
            <a:r>
              <a:rPr lang="en-US" dirty="0"/>
              <a:t>$, 𝜋) ⊢ ($s</a:t>
            </a:r>
            <a:r>
              <a:rPr lang="en-US" baseline="-25000" dirty="0"/>
              <a:t>0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...x</a:t>
            </a:r>
            <a:r>
              <a:rPr lang="en-US" baseline="-25000" dirty="0"/>
              <a:t>m</a:t>
            </a:r>
            <a:r>
              <a:rPr lang="en-US" dirty="0"/>
              <a:t>s</a:t>
            </a:r>
            <a:r>
              <a:rPr lang="en-US" baseline="-25000" dirty="0"/>
              <a:t>m</a:t>
            </a:r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s</a:t>
            </a:r>
            <a:r>
              <a:rPr lang="en-US" baseline="-25000" dirty="0"/>
              <a:t>j</a:t>
            </a:r>
            <a:r>
              <a:rPr lang="en-US" dirty="0"/>
              <a:t>,a</a:t>
            </a:r>
            <a:r>
              <a:rPr lang="en-US" baseline="-25000" dirty="0"/>
              <a:t>i+1</a:t>
            </a:r>
            <a:r>
              <a:rPr lang="en-US" dirty="0"/>
              <a:t> ...a</a:t>
            </a:r>
            <a:r>
              <a:rPr lang="en-US" baseline="-25000" dirty="0"/>
              <a:t>n</a:t>
            </a:r>
            <a:r>
              <a:rPr lang="en-US" dirty="0"/>
              <a:t>$, 𝜋)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>
                <a:solidFill>
                  <a:srgbClr val="002060"/>
                </a:solidFill>
              </a:rPr>
              <a:t>Reduce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action(</a:t>
            </a:r>
            <a:r>
              <a:rPr lang="ro-RO" dirty="0" err="1"/>
              <a:t>s</a:t>
            </a:r>
            <a:r>
              <a:rPr lang="ro-RO" baseline="-25000" dirty="0" err="1"/>
              <a:t>m</a:t>
            </a:r>
            <a:r>
              <a:rPr lang="ro-RO" dirty="0" err="1"/>
              <a:t>,a</a:t>
            </a:r>
            <a:r>
              <a:rPr lang="ro-RO" baseline="-25000" dirty="0" err="1"/>
              <a:t>i</a:t>
            </a:r>
            <a:r>
              <a:rPr lang="ro-RO" dirty="0"/>
              <a:t>) = </a:t>
            </a:r>
            <a:r>
              <a:rPr lang="ro-RO" dirty="0">
                <a:solidFill>
                  <a:srgbClr val="FF0000"/>
                </a:solidFill>
              </a:rPr>
              <a:t>reduce t</a:t>
            </a:r>
            <a:r>
              <a:rPr lang="ro-RO" dirty="0"/>
              <a:t> AND (t) </a:t>
            </a:r>
            <a:r>
              <a:rPr lang="is-IS" dirty="0"/>
              <a:t>A → x</a:t>
            </a:r>
            <a:r>
              <a:rPr lang="is-IS" baseline="-25000" dirty="0"/>
              <a:t>m−p+1</a:t>
            </a:r>
            <a:r>
              <a:rPr lang="is-IS" dirty="0"/>
              <a:t> ...x</a:t>
            </a:r>
            <a:r>
              <a:rPr lang="is-IS" baseline="-25000" dirty="0"/>
              <a:t>m</a:t>
            </a:r>
            <a:r>
              <a:rPr lang="is-IS" dirty="0"/>
              <a:t> AND </a:t>
            </a:r>
            <a:r>
              <a:rPr lang="en-US" dirty="0" err="1"/>
              <a:t>goto</a:t>
            </a:r>
            <a:r>
              <a:rPr lang="en-US" dirty="0"/>
              <a:t>(</a:t>
            </a:r>
            <a:r>
              <a:rPr lang="en-US" dirty="0" err="1"/>
              <a:t>s</a:t>
            </a:r>
            <a:r>
              <a:rPr lang="en-US" baseline="-25000" dirty="0" err="1"/>
              <a:t>m−p</a:t>
            </a:r>
            <a:r>
              <a:rPr lang="en-US" dirty="0" err="1"/>
              <a:t>,A</a:t>
            </a:r>
            <a:r>
              <a:rPr lang="en-US" dirty="0"/>
              <a:t>) =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  then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($s</a:t>
            </a:r>
            <a:r>
              <a:rPr lang="en-US" baseline="-25000" dirty="0"/>
              <a:t>0</a:t>
            </a:r>
            <a:r>
              <a:rPr lang="en-US" dirty="0"/>
              <a:t> ...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 err="1"/>
              <a:t>,a</a:t>
            </a:r>
            <a:r>
              <a:rPr lang="en-US" baseline="-25000" dirty="0" err="1"/>
              <a:t>i</a:t>
            </a:r>
            <a:r>
              <a:rPr lang="en-US" dirty="0"/>
              <a:t> ...a</a:t>
            </a:r>
            <a:r>
              <a:rPr lang="en-US" baseline="-25000" dirty="0"/>
              <a:t>n</a:t>
            </a:r>
            <a:r>
              <a:rPr lang="en-US" dirty="0"/>
              <a:t>$, 𝜋) ⊢ ($s</a:t>
            </a:r>
            <a:r>
              <a:rPr lang="en-US" baseline="-25000" dirty="0"/>
              <a:t>0</a:t>
            </a:r>
            <a:r>
              <a:rPr lang="en-US" dirty="0"/>
              <a:t> ...</a:t>
            </a:r>
            <a:r>
              <a:rPr lang="en-US" dirty="0" err="1"/>
              <a:t>x</a:t>
            </a:r>
            <a:r>
              <a:rPr lang="en-US" baseline="-25000" dirty="0" err="1"/>
              <a:t>m−p</a:t>
            </a:r>
            <a:r>
              <a:rPr lang="en-US" dirty="0" err="1"/>
              <a:t>s</a:t>
            </a:r>
            <a:r>
              <a:rPr lang="en-US" baseline="-25000" dirty="0" err="1"/>
              <a:t>m−p</a:t>
            </a:r>
            <a:r>
              <a:rPr lang="en-US" dirty="0" err="1"/>
              <a:t>As</a:t>
            </a:r>
            <a:r>
              <a:rPr lang="en-US" baseline="-25000" dirty="0" err="1"/>
              <a:t>j</a:t>
            </a:r>
            <a:r>
              <a:rPr lang="en-US" dirty="0" err="1"/>
              <a:t>,a</a:t>
            </a:r>
            <a:r>
              <a:rPr lang="en-US" baseline="-25000" dirty="0" err="1"/>
              <a:t>i</a:t>
            </a:r>
            <a:r>
              <a:rPr lang="en-US" dirty="0"/>
              <a:t> ...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/>
              <a:t>$,t</a:t>
            </a:r>
            <a:r>
              <a:rPr lang="en-US" dirty="0"/>
              <a:t> 𝜋)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>
                <a:solidFill>
                  <a:srgbClr val="002060"/>
                </a:solidFill>
              </a:rPr>
              <a:t>Accept</a:t>
            </a:r>
          </a:p>
          <a:p>
            <a:pPr marL="0" indent="0">
              <a:buNone/>
            </a:pPr>
            <a:r>
              <a:rPr lang="en-US" b="1" dirty="0"/>
              <a:t>  if</a:t>
            </a:r>
            <a:r>
              <a:rPr lang="en-US" dirty="0"/>
              <a:t> action(</a:t>
            </a:r>
            <a:r>
              <a:rPr lang="ro-RO" dirty="0" err="1"/>
              <a:t>s</a:t>
            </a:r>
            <a:r>
              <a:rPr lang="ro-RO" baseline="-25000" dirty="0" err="1"/>
              <a:t>m</a:t>
            </a:r>
            <a:r>
              <a:rPr lang="ro-RO" dirty="0"/>
              <a:t>,$) = </a:t>
            </a:r>
            <a:r>
              <a:rPr lang="ro-RO" dirty="0">
                <a:solidFill>
                  <a:srgbClr val="FF0000"/>
                </a:solidFill>
              </a:rPr>
              <a:t>accept </a:t>
            </a:r>
            <a:r>
              <a:rPr lang="en-US" b="1" dirty="0"/>
              <a:t>then (</a:t>
            </a:r>
            <a:r>
              <a:rPr lang="en-US" dirty="0"/>
              <a:t>$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/>
              <a:t>,$, 𝜋)=</a:t>
            </a:r>
            <a:r>
              <a:rPr lang="en-US" dirty="0" err="1"/>
              <a:t>acc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4.   Error</a:t>
            </a:r>
            <a:r>
              <a:rPr lang="en-US" dirty="0"/>
              <a:t> - otherwise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Rectangle 4"/>
          <p:cNvSpPr/>
          <p:nvPr/>
        </p:nvSpPr>
        <p:spPr>
          <a:xfrm>
            <a:off x="8153400" y="601122"/>
            <a:ext cx="2889504" cy="68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err="1"/>
              <a:t>head</a:t>
            </a:r>
            <a:r>
              <a:rPr lang="ro-RO" sz="2400" dirty="0"/>
              <a:t>(𝛽) = </a:t>
            </a:r>
            <a:r>
              <a:rPr lang="ro-RO" sz="2400" dirty="0" err="1"/>
              <a:t>prediction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321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LALR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LALR = Look Ahead LR(1)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418039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LALR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[A → α.β,u] ∈ s</a:t>
            </a:r>
            <a:r>
              <a:rPr lang="ro-RO" baseline="-25000" dirty="0"/>
              <a:t>i</a:t>
            </a:r>
          </a:p>
          <a:p>
            <a:pPr marL="0" indent="0">
              <a:buNone/>
            </a:pPr>
            <a:r>
              <a:rPr lang="ro-RO" baseline="-25000" dirty="0"/>
              <a:t>				=&gt; </a:t>
            </a:r>
            <a:r>
              <a:rPr lang="ro-RO" dirty="0"/>
              <a:t>[A → α.β,u/v] ∈ </a:t>
            </a:r>
            <a:r>
              <a:rPr lang="ro-RO" dirty="0" err="1"/>
              <a:t>s</a:t>
            </a:r>
            <a:r>
              <a:rPr lang="ro-RO" baseline="-25000" dirty="0" err="1"/>
              <a:t>i,j</a:t>
            </a:r>
            <a:r>
              <a:rPr lang="ro-RO" dirty="0"/>
              <a:t> </a:t>
            </a:r>
            <a:endParaRPr lang="ro-RO" baseline="-25000" dirty="0"/>
          </a:p>
          <a:p>
            <a:pPr marL="0" indent="0">
              <a:buNone/>
            </a:pPr>
            <a:r>
              <a:rPr lang="ro-RO" dirty="0"/>
              <a:t>[A → α.β,v] ∈ </a:t>
            </a:r>
            <a:r>
              <a:rPr lang="ro-RO" dirty="0" err="1"/>
              <a:t>s</a:t>
            </a:r>
            <a:r>
              <a:rPr lang="ro-RO" baseline="-25000" dirty="0" err="1"/>
              <a:t>j</a:t>
            </a:r>
            <a:endParaRPr lang="en-US" dirty="0"/>
          </a:p>
          <a:p>
            <a:endParaRPr lang="en-US" dirty="0"/>
          </a:p>
          <a:p>
            <a:r>
              <a:rPr lang="en-US" dirty="0"/>
              <a:t>Merge states with the same kernel, conserving all predictions, if </a:t>
            </a:r>
            <a:r>
              <a:rPr lang="en-US" b="1" dirty="0">
                <a:solidFill>
                  <a:srgbClr val="0432FF"/>
                </a:solidFill>
              </a:rPr>
              <a:t>no conflict</a:t>
            </a:r>
            <a:r>
              <a:rPr lang="en-US" dirty="0"/>
              <a:t> is created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5492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LALR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LR(1)</a:t>
            </a:r>
          </a:p>
          <a:p>
            <a:r>
              <a:rPr lang="en-US" dirty="0"/>
              <a:t>Number of LALR states = number of SLR / LR(0) states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How? - LR(1) states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040547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388"/>
          </a:xfrm>
        </p:spPr>
        <p:txBody>
          <a:bodyPr>
            <a:normAutofit fontScale="90000"/>
          </a:bodyPr>
          <a:lstStyle/>
          <a:p>
            <a:r>
              <a:rPr lang="en-US" dirty="0"/>
              <a:t>LR(k)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514"/>
            <a:ext cx="10515600" cy="52085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LR(0): </a:t>
            </a:r>
          </a:p>
          <a:p>
            <a:pPr lvl="1"/>
            <a:r>
              <a:rPr lang="en-US" dirty="0"/>
              <a:t>Items ignore prediction</a:t>
            </a:r>
          </a:p>
          <a:p>
            <a:pPr lvl="1"/>
            <a:r>
              <a:rPr lang="en-US" dirty="0"/>
              <a:t>Reduce can be applied only in singular states (contain one item)</a:t>
            </a:r>
          </a:p>
          <a:p>
            <a:pPr lvl="1"/>
            <a:r>
              <a:rPr lang="en-US" dirty="0"/>
              <a:t>Lot of conflicts </a:t>
            </a:r>
          </a:p>
          <a:p>
            <a:r>
              <a:rPr lang="en-US" dirty="0"/>
              <a:t>SLR: </a:t>
            </a:r>
          </a:p>
          <a:p>
            <a:pPr lvl="1"/>
            <a:r>
              <a:rPr lang="en-US" dirty="0"/>
              <a:t>Use same items as LR(0)</a:t>
            </a:r>
          </a:p>
          <a:p>
            <a:pPr lvl="1"/>
            <a:r>
              <a:rPr lang="en-US" dirty="0"/>
              <a:t>When reduce consider prediction</a:t>
            </a:r>
          </a:p>
          <a:p>
            <a:pPr lvl="1"/>
            <a:r>
              <a:rPr lang="en-US" dirty="0"/>
              <a:t>Eliminate several LR(0) conflicts (not all)</a:t>
            </a:r>
          </a:p>
          <a:p>
            <a:r>
              <a:rPr lang="en-US" dirty="0"/>
              <a:t>LR(1): </a:t>
            </a:r>
          </a:p>
          <a:p>
            <a:pPr lvl="1"/>
            <a:r>
              <a:rPr lang="en-US" dirty="0"/>
              <a:t>Performant algorithm for set of states</a:t>
            </a:r>
          </a:p>
          <a:p>
            <a:pPr lvl="1"/>
            <a:r>
              <a:rPr lang="en-US" dirty="0"/>
              <a:t>Generate few conflicts</a:t>
            </a:r>
          </a:p>
          <a:p>
            <a:pPr lvl="1"/>
            <a:r>
              <a:rPr lang="en-US" dirty="0"/>
              <a:t>Generate lot of states</a:t>
            </a:r>
          </a:p>
          <a:p>
            <a:r>
              <a:rPr lang="en-US" dirty="0"/>
              <a:t>LALR: </a:t>
            </a:r>
          </a:p>
          <a:p>
            <a:pPr lvl="1"/>
            <a:r>
              <a:rPr lang="en-US" dirty="0"/>
              <a:t>Merge LR(1) states </a:t>
            </a:r>
            <a:r>
              <a:rPr lang="en-US" dirty="0" err="1"/>
              <a:t>ccorresponding</a:t>
            </a:r>
            <a:r>
              <a:rPr lang="en-US" dirty="0"/>
              <a:t> to same kernel</a:t>
            </a:r>
          </a:p>
          <a:p>
            <a:pPr lvl="1"/>
            <a:r>
              <a:rPr lang="en-US" dirty="0"/>
              <a:t>Most used algorithm (most performant)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93988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i="1" dirty="0" err="1">
                <a:solidFill>
                  <a:srgbClr val="0070C0"/>
                </a:solidFill>
              </a:rPr>
              <a:t>ColCan_LR</a:t>
            </a:r>
            <a:r>
              <a:rPr lang="en-US" i="1" dirty="0">
                <a:solidFill>
                  <a:srgbClr val="0070C0"/>
                </a:solidFill>
              </a:rPr>
              <a:t>(0)</a:t>
            </a:r>
            <a:r>
              <a:rPr lang="en-US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0" y="1463130"/>
            <a:ext cx="8534400" cy="45242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2583162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- recap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259933"/>
              </p:ext>
            </p:extLst>
          </p:nvPr>
        </p:nvGraphicFramePr>
        <p:xfrm>
          <a:off x="838200" y="21431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Descendent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Ascendent</a:t>
                      </a:r>
                      <a:r>
                        <a:rPr lang="en-US" sz="3200" baseline="0" dirty="0"/>
                        <a:t> 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Recursive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Descendent recursive 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Ascendent</a:t>
                      </a:r>
                      <a:r>
                        <a:rPr lang="en-US" sz="3200" dirty="0"/>
                        <a:t> recursive parser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Linear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LL(1)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LR(0), SLR, LR(1), LALR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2001157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- recap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0" y="1690688"/>
            <a:ext cx="5975350" cy="434739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200672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25505" y="3893542"/>
            <a:ext cx="7264063" cy="2767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89026" y="952229"/>
            <a:ext cx="6743297" cy="2767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988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compiler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157288"/>
          <a:ext cx="10515600" cy="501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371600" y="1357313"/>
            <a:ext cx="871537" cy="428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0025062" y="5623719"/>
            <a:ext cx="871537" cy="428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5768" y="1157288"/>
            <a:ext cx="1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program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13969" y="5514865"/>
            <a:ext cx="148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Object program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83099" y="2309677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tokens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9012" y="3138900"/>
            <a:ext cx="1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 tree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7879" y="4042405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Adnotated</a:t>
            </a:r>
            <a:r>
              <a:rPr lang="en-US" dirty="0"/>
              <a:t> syntax tree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37744" y="4877165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Intermediary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0" y="5569662"/>
            <a:ext cx="1871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intermediary code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65562" y="977901"/>
            <a:ext cx="148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60830" y="3907811"/>
            <a:ext cx="148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synthesis</a:t>
            </a:r>
          </a:p>
        </p:txBody>
      </p:sp>
    </p:spTree>
    <p:extLst>
      <p:ext uri="{BB962C8B-B14F-4D97-AF65-F5344CB8AC3E}">
        <p14:creationId xmlns:p14="http://schemas.microsoft.com/office/powerpoint/2010/main" val="41230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  <p:bldP spid="18" grpId="0"/>
      <p:bldP spid="18" grpId="1"/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i="1" dirty="0">
                <a:solidFill>
                  <a:srgbClr val="0070C0"/>
                </a:solidFill>
              </a:rPr>
              <a:t>Closure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460501"/>
            <a:ext cx="10144950" cy="468935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55776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i="1" dirty="0" err="1">
                <a:solidFill>
                  <a:srgbClr val="0070C0"/>
                </a:solidFill>
              </a:rPr>
              <a:t>goto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/>
              <a:t>goto : P(ℰ</a:t>
            </a:r>
            <a:r>
              <a:rPr lang="is-IS" baseline="-25000" dirty="0"/>
              <a:t>0</a:t>
            </a:r>
            <a:r>
              <a:rPr lang="is-IS" dirty="0"/>
              <a:t>) × (N ∪ Σ) → P(ℰ</a:t>
            </a:r>
            <a:r>
              <a:rPr lang="is-IS" baseline="-25000" dirty="0"/>
              <a:t>0</a:t>
            </a:r>
            <a:r>
              <a:rPr lang="is-IS" dirty="0"/>
              <a:t>)</a:t>
            </a:r>
          </a:p>
          <a:p>
            <a:pPr marL="0" indent="0">
              <a:buNone/>
            </a:pPr>
            <a:r>
              <a:rPr lang="en-US" dirty="0"/>
              <a:t>		where</a:t>
            </a:r>
            <a:r>
              <a:rPr lang="is-IS" dirty="0"/>
              <a:t> ℰ</a:t>
            </a:r>
            <a:r>
              <a:rPr lang="is-IS" baseline="-25000" dirty="0"/>
              <a:t>0 </a:t>
            </a:r>
            <a:r>
              <a:rPr lang="is-IS" dirty="0"/>
              <a:t>= set of LR(0) items</a:t>
            </a:r>
            <a:br>
              <a:rPr lang="is-IS" dirty="0"/>
            </a:br>
            <a:endParaRPr lang="is-IS" dirty="0"/>
          </a:p>
          <a:p>
            <a:pPr marL="0" indent="0">
              <a:buNone/>
            </a:pPr>
            <a:r>
              <a:rPr lang="is-IS" dirty="0"/>
              <a:t>goto(s, X) = closure({[A → αX.β]|[A → α.Xβ] ∈ s})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396733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SLR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SLR = Simple LR</a:t>
            </a:r>
          </a:p>
          <a:p>
            <a:endParaRPr lang="en-US" dirty="0"/>
          </a:p>
          <a:p>
            <a:r>
              <a:rPr lang="en-US" dirty="0"/>
              <a:t>Remark:</a:t>
            </a:r>
          </a:p>
          <a:p>
            <a:pPr marL="0" indent="0">
              <a:buNone/>
            </a:pPr>
            <a:r>
              <a:rPr lang="en-US" dirty="0"/>
              <a:t>	LR(0) – lots of conflicts – solved if considering prediction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=&gt;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LR(0) canonical collection of states– prediction of length 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Table and parsing sequence – prediction of length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82944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58986"/>
          </a:xfrm>
        </p:spPr>
        <p:txBody>
          <a:bodyPr/>
          <a:lstStyle/>
          <a:p>
            <a:r>
              <a:rPr lang="en-US" dirty="0"/>
              <a:t>SLR Parsing: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3499"/>
            <a:ext cx="10515600" cy="3573463"/>
          </a:xfrm>
        </p:spPr>
        <p:txBody>
          <a:bodyPr/>
          <a:lstStyle/>
          <a:p>
            <a:r>
              <a:rPr lang="en-US" dirty="0"/>
              <a:t>define item</a:t>
            </a:r>
          </a:p>
          <a:p>
            <a:r>
              <a:rPr lang="en-US" dirty="0"/>
              <a:t>Construct set of states</a:t>
            </a:r>
          </a:p>
          <a:p>
            <a:r>
              <a:rPr lang="en-US" dirty="0"/>
              <a:t>Construct table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Parse sequence based on moves between configurations</a:t>
            </a:r>
            <a:br>
              <a:rPr lang="en-US" sz="2800" dirty="0"/>
            </a:b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Rectangle 4"/>
          <p:cNvSpPr/>
          <p:nvPr/>
        </p:nvSpPr>
        <p:spPr>
          <a:xfrm>
            <a:off x="7815072" y="2603499"/>
            <a:ext cx="1231392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LR(0)</a:t>
            </a:r>
          </a:p>
        </p:txBody>
      </p:sp>
      <p:sp>
        <p:nvSpPr>
          <p:cNvPr id="6" name="Rectangle 5"/>
          <p:cNvSpPr/>
          <p:nvPr/>
        </p:nvSpPr>
        <p:spPr>
          <a:xfrm>
            <a:off x="8153400" y="3042411"/>
            <a:ext cx="1231392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LR(0)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046208" y="3771930"/>
            <a:ext cx="12192" cy="7513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27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738"/>
            <a:ext cx="10515600" cy="939419"/>
          </a:xfrm>
        </p:spPr>
        <p:txBody>
          <a:bodyPr/>
          <a:lstStyle/>
          <a:p>
            <a:r>
              <a:rPr lang="en-US" dirty="0"/>
              <a:t>Construct SLR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3168"/>
            <a:ext cx="10515600" cy="52137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Remarks: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Prediction = next symbol from input sequence =&gt; FOLLOW </a:t>
            </a:r>
          </a:p>
          <a:p>
            <a:pPr marL="0" indent="0">
              <a:buNone/>
            </a:pPr>
            <a:r>
              <a:rPr lang="en-US" dirty="0"/>
              <a:t>	 - see LL(1)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Structure – LR(k):</a:t>
            </a:r>
          </a:p>
          <a:p>
            <a:pPr lvl="1"/>
            <a:r>
              <a:rPr lang="en-US" dirty="0"/>
              <a:t>Lines - states</a:t>
            </a:r>
          </a:p>
          <a:p>
            <a:pPr lvl="1"/>
            <a:r>
              <a:rPr lang="en-US" dirty="0"/>
              <a:t>action + </a:t>
            </a:r>
            <a:r>
              <a:rPr lang="en-US" dirty="0" err="1"/>
              <a:t>goto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action – a column for each prediction ∈𝞢</a:t>
            </a:r>
          </a:p>
          <a:p>
            <a:pPr marL="0" indent="0">
              <a:buNone/>
            </a:pPr>
            <a:r>
              <a:rPr lang="en-US" dirty="0" err="1"/>
              <a:t>goto</a:t>
            </a:r>
            <a:r>
              <a:rPr lang="en-US" dirty="0"/>
              <a:t> – a column for each symbol X ∈N∪𝞢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Oval 4"/>
          <p:cNvSpPr/>
          <p:nvPr/>
        </p:nvSpPr>
        <p:spPr>
          <a:xfrm>
            <a:off x="6497595" y="3689509"/>
            <a:ext cx="573024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24087" y="4262851"/>
            <a:ext cx="573024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" y="4901184"/>
            <a:ext cx="11301984" cy="124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Remark </a:t>
            </a:r>
            <a:r>
              <a:rPr lang="en-US" sz="2000" dirty="0"/>
              <a:t>(LR(0) table): 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000" i="1" dirty="0"/>
              <a:t>if</a:t>
            </a:r>
            <a:r>
              <a:rPr lang="en-US" sz="2000" dirty="0"/>
              <a:t> s is accept state </a:t>
            </a:r>
            <a:r>
              <a:rPr lang="en-US" sz="2000" i="1" dirty="0"/>
              <a:t>then</a:t>
            </a:r>
            <a:r>
              <a:rPr lang="en-US" sz="2000" dirty="0"/>
              <a:t> </a:t>
            </a:r>
            <a:r>
              <a:rPr lang="en-US" sz="2000" dirty="0" err="1"/>
              <a:t>goto</a:t>
            </a:r>
            <a:r>
              <a:rPr lang="en-US" sz="2000" dirty="0"/>
              <a:t>(s, X) = ∅, ∀X ∈ N ∪ </a:t>
            </a:r>
            <a:r>
              <a:rPr lang="en-US" sz="2000" dirty="0" err="1"/>
              <a:t>Σ</a:t>
            </a:r>
            <a:r>
              <a:rPr lang="en-US" sz="2000" dirty="0"/>
              <a:t>. 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000" i="1" dirty="0"/>
              <a:t>If</a:t>
            </a:r>
            <a:r>
              <a:rPr lang="en-US" sz="2000" dirty="0"/>
              <a:t> in state </a:t>
            </a:r>
            <a:r>
              <a:rPr lang="en-US" sz="2000" b="1" i="1" dirty="0"/>
              <a:t>s</a:t>
            </a:r>
            <a:r>
              <a:rPr lang="en-US" sz="2000" dirty="0"/>
              <a:t> action is reduce </a:t>
            </a:r>
            <a:r>
              <a:rPr lang="en-US" sz="2000" i="1" dirty="0"/>
              <a:t>then</a:t>
            </a:r>
            <a:r>
              <a:rPr lang="en-US" sz="2000" dirty="0"/>
              <a:t> </a:t>
            </a:r>
            <a:r>
              <a:rPr lang="en-US" sz="2000" dirty="0" err="1"/>
              <a:t>goto</a:t>
            </a:r>
            <a:r>
              <a:rPr lang="en-US" sz="2000" dirty="0"/>
              <a:t>(s, X) = ∅, ∀X ∈ N ∪ </a:t>
            </a:r>
            <a:r>
              <a:rPr lang="en-US" sz="2000" dirty="0" err="1"/>
              <a:t>Σ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4829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SLR table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868423"/>
              </p:ext>
            </p:extLst>
          </p:nvPr>
        </p:nvGraphicFramePr>
        <p:xfrm>
          <a:off x="838200" y="1825625"/>
          <a:ext cx="7560000" cy="358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GOTO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is-IS" sz="2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is-IS" sz="2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800" baseline="-25000" dirty="0" err="1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</a:t>
                      </a:r>
                      <a:r>
                        <a:rPr lang="en-US" sz="28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</a:t>
                      </a:r>
                      <a:r>
                        <a:rPr lang="en-US" sz="28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2800" dirty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s</a:t>
                      </a:r>
                      <a:r>
                        <a:rPr lang="en-US" sz="2800" baseline="-25000" dirty="0" err="1"/>
                        <a:t>k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Rectangle 5"/>
          <p:cNvSpPr/>
          <p:nvPr/>
        </p:nvSpPr>
        <p:spPr>
          <a:xfrm>
            <a:off x="9192768" y="2791968"/>
            <a:ext cx="2560320" cy="13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</a:t>
            </a:r>
            <a:r>
              <a:rPr lang="is-IS" sz="2800" dirty="0"/>
              <a:t>…,a</a:t>
            </a:r>
            <a:r>
              <a:rPr lang="is-IS" sz="2800" baseline="-25000" dirty="0"/>
              <a:t>n</a:t>
            </a:r>
            <a:r>
              <a:rPr lang="is-IS" sz="2800" dirty="0"/>
              <a:t> ∈𝞢</a:t>
            </a:r>
          </a:p>
          <a:p>
            <a:pPr algn="ctr"/>
            <a:r>
              <a:rPr lang="is-IS" sz="2800" dirty="0"/>
              <a:t>B</a:t>
            </a:r>
            <a:r>
              <a:rPr lang="is-IS" sz="2800" baseline="-25000" dirty="0"/>
              <a:t>1</a:t>
            </a:r>
            <a:r>
              <a:rPr lang="is-IS" sz="2800" dirty="0"/>
              <a:t>,...,B</a:t>
            </a:r>
            <a:r>
              <a:rPr lang="is-IS" sz="2800" baseline="-25000" dirty="0"/>
              <a:t>m</a:t>
            </a:r>
            <a:r>
              <a:rPr lang="is-IS" sz="2800" dirty="0"/>
              <a:t> ∈N</a:t>
            </a:r>
          </a:p>
          <a:p>
            <a:pPr algn="ctr"/>
            <a:r>
              <a:rPr lang="en-US" sz="2800" dirty="0"/>
              <a:t>s</a:t>
            </a:r>
            <a:r>
              <a:rPr lang="en-US" sz="2800" baseline="-25000" dirty="0"/>
              <a:t>0</a:t>
            </a:r>
            <a:r>
              <a:rPr lang="en-US" sz="2800" dirty="0"/>
              <a:t>,</a:t>
            </a:r>
            <a:r>
              <a:rPr lang="is-IS" sz="2800" dirty="0"/>
              <a:t>…,s</a:t>
            </a:r>
            <a:r>
              <a:rPr lang="is-IS" sz="2800" baseline="-25000" dirty="0"/>
              <a:t>k</a:t>
            </a:r>
            <a:r>
              <a:rPr lang="is-IS" sz="2800" dirty="0"/>
              <a:t> - states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342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1201</Words>
  <Application>Microsoft Macintosh PowerPoint</Application>
  <PresentationFormat>Widescreen</PresentationFormat>
  <Paragraphs>261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Course 9</vt:lpstr>
      <vt:lpstr>LR(k) parsing: LR(0), SLR, LR(1), LALR</vt:lpstr>
      <vt:lpstr>Algorithm ColCan_LR(0) </vt:lpstr>
      <vt:lpstr>Algorithm Closure</vt:lpstr>
      <vt:lpstr>Function goto</vt:lpstr>
      <vt:lpstr>SLR Parser</vt:lpstr>
      <vt:lpstr>SLR Parsing: </vt:lpstr>
      <vt:lpstr>Construct SLR table</vt:lpstr>
      <vt:lpstr> SLR table</vt:lpstr>
      <vt:lpstr>Rules for SLR table</vt:lpstr>
      <vt:lpstr>Remarks</vt:lpstr>
      <vt:lpstr>Parsing sequences</vt:lpstr>
      <vt:lpstr>SLR = LR(0) configurations</vt:lpstr>
      <vt:lpstr>Moves</vt:lpstr>
      <vt:lpstr>LR(1) Parser</vt:lpstr>
      <vt:lpstr>Construct LR(1) set of states</vt:lpstr>
      <vt:lpstr>Algorithm ColCan_LR(1) </vt:lpstr>
      <vt:lpstr>Function goto1</vt:lpstr>
      <vt:lpstr>Algorithm Closure</vt:lpstr>
      <vt:lpstr>Algorithm Closure1</vt:lpstr>
      <vt:lpstr>Construct LR(1) table</vt:lpstr>
      <vt:lpstr>Remarks</vt:lpstr>
      <vt:lpstr>4. Define configurations and moves</vt:lpstr>
      <vt:lpstr>LR(1) configurations</vt:lpstr>
      <vt:lpstr>Moves</vt:lpstr>
      <vt:lpstr>LALR Parser</vt:lpstr>
      <vt:lpstr>LALR principle</vt:lpstr>
      <vt:lpstr>LALR Parsing</vt:lpstr>
      <vt:lpstr>LR(k) Parsers</vt:lpstr>
      <vt:lpstr>Parsing - recap</vt:lpstr>
      <vt:lpstr>Parsing - recap</vt:lpstr>
      <vt:lpstr>Structure of compiler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9</dc:title>
  <dc:creator>Microsoft Office User</dc:creator>
  <cp:lastModifiedBy>Microsoft Office User</cp:lastModifiedBy>
  <cp:revision>66</cp:revision>
  <dcterms:created xsi:type="dcterms:W3CDTF">2017-12-06T10:25:08Z</dcterms:created>
  <dcterms:modified xsi:type="dcterms:W3CDTF">2019-12-02T09:33:01Z</dcterms:modified>
</cp:coreProperties>
</file>