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60" r:id="rId7"/>
    <p:sldId id="261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19" autoAdjust="0"/>
  </p:normalViewPr>
  <p:slideViewPr>
    <p:cSldViewPr snapToGrid="0">
      <p:cViewPr varScale="1">
        <p:scale>
          <a:sx n="251" d="100"/>
          <a:sy n="251" d="100"/>
        </p:scale>
        <p:origin x="24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fundamentals/networking/http/httpclient-guidelines" TargetMode="External"/><Relationship Id="rId2" Type="http://schemas.openxmlformats.org/officeDocument/2006/relationships/hyperlink" Target="https://learn.microsoft.com/en-us/dotnet/core/extensions/httpclient-factor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spnetmonsters.com/2016/08/2016-08-27-httpclientwrong/" TargetMode="External"/><Relationship Id="rId4" Type="http://schemas.openxmlformats.org/officeDocument/2006/relationships/hyperlink" Target="https://andrewlock.net/understanding-scopes-with-ihttpclientfactory-message-handler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.NET and HTTP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A brief run-through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4E5F-8A3A-85FD-E81C-DD8FCF04E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E247-3175-7943-6982-154A3AB8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– Hyper Text Transfer Protocol – text based</a:t>
            </a:r>
          </a:p>
          <a:p>
            <a:r>
              <a:rPr lang="en-US" dirty="0"/>
              <a:t>At the base level – sending and reading structured messages from a socket</a:t>
            </a:r>
          </a:p>
          <a:p>
            <a:r>
              <a:rPr lang="en-US" dirty="0"/>
              <a:t>Depending on the transfer method, chunked or in one piece (Content-Length vs Transfer Encoding)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BBFED-577E-1248-78AF-2604681AF3CF}"/>
              </a:ext>
            </a:extLst>
          </p:cNvPr>
          <p:cNvSpPr txBox="1"/>
          <p:nvPr/>
        </p:nvSpPr>
        <p:spPr>
          <a:xfrm>
            <a:off x="8122920" y="2427922"/>
            <a:ext cx="2853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{METHOD} {PATH} HTTP/1.1</a:t>
            </a:r>
          </a:p>
          <a:p>
            <a:r>
              <a:rPr lang="en-US" dirty="0"/>
              <a:t>Host: {HOST}</a:t>
            </a:r>
          </a:p>
          <a:p>
            <a:r>
              <a:rPr lang="en-US" dirty="0"/>
              <a:t>Connection: Close</a:t>
            </a:r>
          </a:p>
          <a:p>
            <a:endParaRPr lang="en-US" dirty="0"/>
          </a:p>
          <a:p>
            <a:r>
              <a:rPr lang="en-US" dirty="0"/>
              <a:t>{BODY}</a:t>
            </a:r>
          </a:p>
        </p:txBody>
      </p:sp>
    </p:spTree>
    <p:extLst>
      <p:ext uri="{BB962C8B-B14F-4D97-AF65-F5344CB8AC3E}">
        <p14:creationId xmlns:p14="http://schemas.microsoft.com/office/powerpoint/2010/main" val="3045259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4E5F-8A3A-85FD-E81C-DD8FCF04E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going 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E247-3175-7943-6982-154A3AB8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  <a:p>
            <a:pPr lvl="1"/>
            <a:r>
              <a:rPr lang="en-US" dirty="0"/>
              <a:t>Socket</a:t>
            </a:r>
          </a:p>
          <a:p>
            <a:pPr lvl="1"/>
            <a:r>
              <a:rPr lang="en-US" dirty="0" err="1"/>
              <a:t>WebRequest</a:t>
            </a:r>
            <a:endParaRPr lang="en-US" dirty="0"/>
          </a:p>
          <a:p>
            <a:pPr lvl="1"/>
            <a:r>
              <a:rPr lang="en-US" dirty="0" err="1"/>
              <a:t>HttpClient</a:t>
            </a:r>
            <a:endParaRPr lang="en-US" dirty="0"/>
          </a:p>
          <a:p>
            <a:pPr lvl="1"/>
            <a:r>
              <a:rPr lang="en-US" dirty="0" err="1"/>
              <a:t>HttpClientFactory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Examples for configuration and pitfalls</a:t>
            </a:r>
          </a:p>
        </p:txBody>
      </p:sp>
    </p:spTree>
    <p:extLst>
      <p:ext uri="{BB962C8B-B14F-4D97-AF65-F5344CB8AC3E}">
        <p14:creationId xmlns:p14="http://schemas.microsoft.com/office/powerpoint/2010/main" val="138944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4E5F-8A3A-85FD-E81C-DD8FCF04E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E247-3175-7943-6982-154A3AB8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32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4FCD4-05BC-3299-B68F-E39E99EF5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3E43C-DACE-BC74-4F2B-D38AC925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HttpClientFactory</a:t>
            </a:r>
            <a:endParaRPr lang="en-US" dirty="0"/>
          </a:p>
          <a:p>
            <a:r>
              <a:rPr lang="en-US" dirty="0" err="1">
                <a:hlinkClick r:id="rId3"/>
              </a:rPr>
              <a:t>HttpClientGuidelines</a:t>
            </a:r>
            <a:endParaRPr lang="en-US" dirty="0"/>
          </a:p>
          <a:p>
            <a:r>
              <a:rPr lang="en-US" dirty="0">
                <a:hlinkClick r:id="rId4"/>
              </a:rPr>
              <a:t>Handler lifetime in depth</a:t>
            </a:r>
            <a:endParaRPr lang="en-US" dirty="0"/>
          </a:p>
          <a:p>
            <a:r>
              <a:rPr lang="en-US" dirty="0">
                <a:hlinkClick r:id="rId5"/>
              </a:rPr>
              <a:t>Socket exhaustion problem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0062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{7098A29F-7F91-46DB-BB25-4812BC44F64C}tf33552983_win32</Template>
  <TotalTime>21</TotalTime>
  <Words>97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Franklin Gothic Book</vt:lpstr>
      <vt:lpstr>Franklin Gothic Demi</vt:lpstr>
      <vt:lpstr>Wingdings 2</vt:lpstr>
      <vt:lpstr>DividendVTI</vt:lpstr>
      <vt:lpstr>.NET and HTTP</vt:lpstr>
      <vt:lpstr>HTTP Basics</vt:lpstr>
      <vt:lpstr>What we are going  to cover</vt:lpstr>
      <vt:lpstr>Demo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and HTTP</dc:title>
  <dc:creator>X</dc:creator>
  <cp:lastModifiedBy>X</cp:lastModifiedBy>
  <cp:revision>1</cp:revision>
  <dcterms:created xsi:type="dcterms:W3CDTF">2023-12-06T05:54:26Z</dcterms:created>
  <dcterms:modified xsi:type="dcterms:W3CDTF">2023-12-06T06:15:51Z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