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811" autoAdjust="0"/>
  </p:normalViewPr>
  <p:slideViewPr>
    <p:cSldViewPr snapToGrid="0">
      <p:cViewPr varScale="1">
        <p:scale>
          <a:sx n="245" d="100"/>
          <a:sy n="245" d="100"/>
        </p:scale>
        <p:origin x="3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E09D-6779-417B-AD1E-0B2E3CF1CE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D359F-2137-48A3-9181-E30FF1671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161D-83B7-5650-9B00-EE11BA22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C428B-04E5-EAEE-0CD0-BF8E328F2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20B28-3184-8EDF-FD9B-325B13D9B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13440-B94F-DD2C-5803-0EE1FE4A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99C5-5258-2D9C-0CEF-C3425B1C9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D781C6-C0E4-5E2E-E653-3CA04041B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358A2-8FFD-B522-E8EE-E3204A615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BE6D-BA80-642E-4423-D526F5AFD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4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0163-F6D4-6AFE-D4E9-38DEE565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90D06-7031-B7FA-EABE-A42A2F0D9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E223F-6A2E-BE6A-C841-05D33AA4B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E840-0A08-2B55-EF83-6B806CDB0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891-D647-6204-0DB7-4590D356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FAB81-DB05-9057-A71B-C19C107D8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1D47D-74F7-07FF-EEA2-FC53DC76B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6420E-DE20-4EC4-CAFC-82B6271A9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5E2BD-61E3-812F-ABAC-7D3C1BFB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BFEF3-85CA-8C50-5B5B-E01C75E06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8D4C2-CC67-5C80-A9B3-6996343D6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DA4E6-9185-7EB9-ECB8-8F0895298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97D5-5ACA-7CA0-C752-1AB6ECF4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46C64-E5DE-5DE6-D508-B6FCDEC36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4D22E-EB74-E605-9AB3-FCCC1CF97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AFAD6-D083-BB87-2550-318478773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5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B10-BB46-E011-F91E-159393EC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F304E-30BA-6359-8FD8-E2BD97F2F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5E01A-CE37-8BC9-A992-3FA626E57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2C952-A515-6083-1157-6DFB53172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85B3-79A8-6D2A-8275-20CC6B0C2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5B00D-DEEF-EC08-CA59-79297669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817CD-D8F5-B085-96AC-C90B3B8B3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505B3-9379-1282-DF7B-BD8194BF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D359F-2137-48A3-9181-E30FF16712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6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t-net.azurewebsites.net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lBurian/RT-N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aspnet/core/release-notes/aspnetcore-10.0?view=aspnetcore-9.0#support-for-server-sent-events-sse" TargetMode="External"/><Relationship Id="rId4" Type="http://schemas.openxmlformats.org/officeDocument/2006/relationships/hyperlink" Target="https://learn.microsoft.com/en-us/aspnet/core/signalr/introduction?view=aspnetcore-9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 journey through the “Ages” of Real-Time Communication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 short story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F9740-A310-F16B-22FA-12316C89F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9438-52A7-0F5F-B9C4-FB77BA68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cooks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39AEF-2579-6528-7C2F-820B62D5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58" y="2140086"/>
            <a:ext cx="5074961" cy="30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01881-D24C-44ED-7CFB-630CE004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4DEA-A59D-0D6A-B19D-8B942477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peace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15840-C753-10F9-5EC1-F56E3FF1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854" y="2142341"/>
            <a:ext cx="5041008" cy="39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7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D24B-D1DB-69DD-A09A-A2EAF88E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4CFA-393E-44EB-FE4B-641B63CB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1B0B6-7201-9158-0EF2-C3D308EB2AAB}"/>
              </a:ext>
            </a:extLst>
          </p:cNvPr>
          <p:cNvSpPr txBox="1"/>
          <p:nvPr/>
        </p:nvSpPr>
        <p:spPr>
          <a:xfrm>
            <a:off x="581192" y="2083702"/>
            <a:ext cx="7271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https://rt-net.azurewebsites.net/index.html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F9F18-38D6-BD48-25F9-8CA461A8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552" y="2799748"/>
            <a:ext cx="3535113" cy="3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1FCF2-8030-7F6D-BD0A-5EFCDF56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9D2-F50C-C645-7A5E-71326E77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834E-D344-8F08-7D79-BB0589A1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15328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  <a:hlinkClick r:id="rId3"/>
              </a:rPr>
              <a:t>https://github.com/RaulBurian/RT-NET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  <a:hlinkClick r:id="rId4"/>
              </a:rPr>
              <a:t>Overview of ASP.NET Core </a:t>
            </a:r>
            <a:r>
              <a:rPr lang="en-US" dirty="0" err="1">
                <a:sym typeface="Wingdings" panose="05000000000000000000" pitchFamily="2" charset="2"/>
                <a:hlinkClick r:id="rId4"/>
              </a:rPr>
              <a:t>SignalR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  <a:hlinkClick r:id="rId5"/>
              </a:rPr>
              <a:t>.NET 10 better SSE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24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4AE4-0B8D-3FD5-6F57-E6780F5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B26B-C56C-C9C8-30CD-AD9B339F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&amp; Bob</a:t>
            </a:r>
          </a:p>
          <a:p>
            <a:r>
              <a:rPr lang="en-US" dirty="0"/>
              <a:t>The </a:t>
            </a:r>
            <a:r>
              <a:rPr lang="en-US" strike="sngStrike" dirty="0"/>
              <a:t>Four</a:t>
            </a:r>
            <a:r>
              <a:rPr lang="en-US" dirty="0"/>
              <a:t> Three Horsemen</a:t>
            </a:r>
          </a:p>
          <a:p>
            <a:r>
              <a:rPr lang="en-US" dirty="0"/>
              <a:t>A Hero’s Welcome</a:t>
            </a:r>
          </a:p>
          <a:p>
            <a:r>
              <a:rPr lang="en-US" dirty="0"/>
              <a:t>Too many cooks</a:t>
            </a:r>
          </a:p>
          <a:p>
            <a:r>
              <a:rPr lang="en-US" dirty="0"/>
              <a:t>World peace</a:t>
            </a:r>
          </a:p>
          <a:p>
            <a:r>
              <a:rPr lang="en-US" dirty="0"/>
              <a:t>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300631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3941-B4D7-3EC4-9FAB-AD4AE4C8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73C4-022B-FA3B-A64A-440F6BC5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&amp; Bob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50E3-B98C-25B9-9BB3-8C4960DF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&amp; Bob wanted to design an app</a:t>
            </a:r>
          </a:p>
          <a:p>
            <a:r>
              <a:rPr lang="en-US" dirty="0"/>
              <a:t>The app would allow them to exchange messages</a:t>
            </a:r>
          </a:p>
          <a:p>
            <a:r>
              <a:rPr lang="en-US" dirty="0"/>
              <a:t>A simple chat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D51DD-3F13-2169-E1B4-A0CD0D8C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55" y="2769647"/>
            <a:ext cx="27717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0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4608D-A222-64EB-3A91-29CB338C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F2AA-2FDE-1429-E2D5-8AD4C8E4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1E3A-1720-681E-BE31-2E30924B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47622" cy="3634486"/>
          </a:xfrm>
        </p:spPr>
        <p:txBody>
          <a:bodyPr/>
          <a:lstStyle/>
          <a:p>
            <a:r>
              <a:rPr lang="en-US" dirty="0"/>
              <a:t>They realized the app only works if they are not using it simultaneously</a:t>
            </a:r>
          </a:p>
          <a:p>
            <a:r>
              <a:rPr lang="en-US" dirty="0"/>
              <a:t>It’s the nature of the HTTP request </a:t>
            </a:r>
            <a:r>
              <a:rPr lang="en-US" dirty="0">
                <a:sym typeface="Wingdings" panose="05000000000000000000" pitchFamily="2" charset="2"/>
              </a:rPr>
              <a:t> response unidirectional flow</a:t>
            </a:r>
          </a:p>
          <a:p>
            <a:r>
              <a:rPr lang="en-US" dirty="0">
                <a:sym typeface="Wingdings" panose="05000000000000000000" pitchFamily="2" charset="2"/>
              </a:rPr>
              <a:t>Client always initiates the requests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311CB-DF82-D617-7E51-50FE3150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383" y="1505842"/>
            <a:ext cx="5013183" cy="46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4E14A-604E-8038-42CD-3C92364D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8B1-B9A5-1C4B-9716-E12BDE55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Polling </a:t>
            </a:r>
            <a:r>
              <a:rPr lang="en-US" dirty="0">
                <a:sym typeface="Wingdings" panose="05000000000000000000" pitchFamily="2" charset="2"/>
              </a:rPr>
              <a:t> A “necessary evil”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4AC1-5F3A-A648-2210-3C819ECE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154252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“Automatic hidden refresh”</a:t>
            </a:r>
          </a:p>
          <a:p>
            <a:r>
              <a:rPr lang="en-US" dirty="0">
                <a:sym typeface="Wingdings" panose="05000000000000000000" pitchFamily="2" charset="2"/>
              </a:rPr>
              <a:t>Causes potentially unnecessary network traffic</a:t>
            </a:r>
          </a:p>
          <a:p>
            <a:r>
              <a:rPr lang="en-US" dirty="0">
                <a:sym typeface="Wingdings" panose="05000000000000000000" pitchFamily="2" charset="2"/>
              </a:rPr>
              <a:t>“Feeling” depends on the actual refresh period</a:t>
            </a:r>
          </a:p>
          <a:p>
            <a:r>
              <a:rPr lang="en-US" dirty="0">
                <a:sym typeface="Wingdings" panose="05000000000000000000" pitchFamily="2" charset="2"/>
              </a:rPr>
              <a:t>Easy to implement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5C34D-E451-FCF3-2F6B-95B5F7DD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35" y="2045141"/>
            <a:ext cx="3888935" cy="421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1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954A-5ABC-9DF9-1AD5-FA9FC1EE8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F87-4D0F-F818-36E0-6BFE15D7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SENT EVENTS – Flip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3718-70E2-9F76-A7E8-754621E1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099760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Client initiates connection</a:t>
            </a:r>
          </a:p>
          <a:p>
            <a:r>
              <a:rPr lang="en-US" dirty="0">
                <a:sym typeface="Wingdings" panose="05000000000000000000" pitchFamily="2" charset="2"/>
              </a:rPr>
              <a:t>Server keeps connection open and streams data</a:t>
            </a:r>
          </a:p>
          <a:p>
            <a:r>
              <a:rPr lang="en-US" dirty="0">
                <a:sym typeface="Wingdings" panose="05000000000000000000" pitchFamily="2" charset="2"/>
              </a:rPr>
              <a:t>Server  Client unidirectional</a:t>
            </a:r>
          </a:p>
          <a:p>
            <a:r>
              <a:rPr lang="en-US" dirty="0">
                <a:sym typeface="Wingdings" panose="05000000000000000000" pitchFamily="2" charset="2"/>
              </a:rPr>
              <a:t>Data from client still sent over regular HTTP</a:t>
            </a:r>
          </a:p>
          <a:p>
            <a:r>
              <a:rPr lang="en-US" dirty="0">
                <a:sym typeface="Wingdings" panose="05000000000000000000" pitchFamily="2" charset="2"/>
              </a:rPr>
              <a:t>Only UTF-8 text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8BC2F-8549-1602-D135-D96CA9D5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49" y="2058416"/>
            <a:ext cx="4430622" cy="38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9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51738-3510-F8E2-923C-AD23F6FE3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93A5-0A34-D4C3-DADB-871CB611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r>
              <a:rPr lang="en-US" dirty="0"/>
              <a:t> – two-way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C68D3-79CD-C149-0A50-F79CB5B0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099760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Similar to the combo of SSE server + HTTP client all in one</a:t>
            </a:r>
          </a:p>
          <a:p>
            <a:r>
              <a:rPr lang="en-US" dirty="0">
                <a:sym typeface="Wingdings" panose="05000000000000000000" pitchFamily="2" charset="2"/>
              </a:rPr>
              <a:t>Bidirectional traffic from both sides</a:t>
            </a:r>
          </a:p>
          <a:p>
            <a:r>
              <a:rPr lang="en-US" dirty="0">
                <a:sym typeface="Wingdings" panose="05000000000000000000" pitchFamily="2" charset="2"/>
              </a:rPr>
              <a:t>Supports binary data</a:t>
            </a:r>
          </a:p>
          <a:p>
            <a:r>
              <a:rPr lang="en-US" dirty="0">
                <a:sym typeface="Wingdings" panose="05000000000000000000" pitchFamily="2" charset="2"/>
              </a:rPr>
              <a:t>Complexity for handling </a:t>
            </a:r>
            <a:r>
              <a:rPr lang="en-US" dirty="0" err="1">
                <a:sym typeface="Wingdings" panose="05000000000000000000" pitchFamily="2" charset="2"/>
              </a:rPr>
              <a:t>recconections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4C15B-4CD5-69D7-750C-FA17F5C1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87" y="2167322"/>
            <a:ext cx="4377904" cy="38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2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20379-B34A-AFD8-67C8-650DD8454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A546-98FB-BB82-C977-B0E926A2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Horsemen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1F09-0529-99A2-5CBA-C900874E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099760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HTTP Polling</a:t>
            </a:r>
          </a:p>
          <a:p>
            <a:r>
              <a:rPr lang="en-US" dirty="0">
                <a:sym typeface="Wingdings" panose="05000000000000000000" pitchFamily="2" charset="2"/>
              </a:rPr>
              <a:t>Server sent events</a:t>
            </a:r>
          </a:p>
          <a:p>
            <a:r>
              <a:rPr lang="en-US" dirty="0">
                <a:sym typeface="Wingdings" panose="05000000000000000000" pitchFamily="2" charset="2"/>
              </a:rPr>
              <a:t>Web sockets</a:t>
            </a:r>
          </a:p>
          <a:p>
            <a:r>
              <a:rPr lang="en-US" dirty="0">
                <a:sym typeface="Wingdings" panose="05000000000000000000" pitchFamily="2" charset="2"/>
              </a:rPr>
              <a:t>2000s – early 2010s</a:t>
            </a:r>
          </a:p>
          <a:p>
            <a:r>
              <a:rPr lang="en-US" dirty="0">
                <a:sym typeface="Wingdings" panose="05000000000000000000" pitchFamily="2" charset="2"/>
                <a:hlinkClick r:id="rId3"/>
              </a:rPr>
              <a:t>https://caniuse.com/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BF6E-5085-6110-22F1-459134A85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341" y="1507140"/>
            <a:ext cx="4933462" cy="458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D509-F6E8-B86E-0778-EB0D91F8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9769-11DA-A153-5E53-DD8E1907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– A hero’s 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8E28-3061-0FBD-2890-2A8ADA14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15328" cy="3634486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Two-way communication between client &amp; server</a:t>
            </a:r>
          </a:p>
          <a:p>
            <a:r>
              <a:rPr lang="en-US" dirty="0">
                <a:sym typeface="Wingdings" panose="05000000000000000000" pitchFamily="2" charset="2"/>
              </a:rPr>
              <a:t>Abstracts away transport type &amp; connection headaches</a:t>
            </a:r>
          </a:p>
          <a:p>
            <a:r>
              <a:rPr lang="en-US" dirty="0">
                <a:sym typeface="Wingdings" panose="05000000000000000000" pitchFamily="2" charset="2"/>
              </a:rPr>
              <a:t>Adapts to what the client supports</a:t>
            </a:r>
          </a:p>
          <a:p>
            <a:r>
              <a:rPr lang="en-US" dirty="0">
                <a:sym typeface="Wingdings" panose="05000000000000000000" pitchFamily="2" charset="2"/>
              </a:rPr>
              <a:t>Small “vendor lock-in” as the client has to use </a:t>
            </a:r>
            <a:r>
              <a:rPr lang="en-US" dirty="0" err="1">
                <a:sym typeface="Wingdings" panose="05000000000000000000" pitchFamily="2" charset="2"/>
              </a:rPr>
              <a:t>SignalR</a:t>
            </a:r>
            <a:r>
              <a:rPr lang="en-US" dirty="0">
                <a:sym typeface="Wingdings" panose="05000000000000000000" pitchFamily="2" charset="2"/>
              </a:rPr>
              <a:t> as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6C7A3-6935-E2E5-96A1-30711711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262" y="3210128"/>
            <a:ext cx="4497279" cy="182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40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{0391B5E7-FE77-486D-94FE-EB60C0A504EF}TF201209c3-d067-44f9-a26f-c8f216c443132338b0b8_win32-bd4b3b67ca24</Template>
  <TotalTime>95</TotalTime>
  <Words>287</Words>
  <Application>Microsoft Office PowerPoint</Application>
  <PresentationFormat>Widescreen</PresentationFormat>
  <Paragraphs>61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A journey through the “Ages” of Real-Time Communication in .NET</vt:lpstr>
      <vt:lpstr>Agenda</vt:lpstr>
      <vt:lpstr>Alice &amp; Bob</vt:lpstr>
      <vt:lpstr>The first draft</vt:lpstr>
      <vt:lpstr>Http Polling  A “necessary evil”</vt:lpstr>
      <vt:lpstr>SERVER SENT EVENTS – Flip the script</vt:lpstr>
      <vt:lpstr>Websockets – two-way traffic</vt:lpstr>
      <vt:lpstr>The three Horsemen</vt:lpstr>
      <vt:lpstr>SignalR – A hero’s Welcome</vt:lpstr>
      <vt:lpstr>too many cooks</vt:lpstr>
      <vt:lpstr>world peace</vt:lpstr>
      <vt:lpstr>Better together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</dc:creator>
  <cp:lastModifiedBy>X</cp:lastModifiedBy>
  <cp:revision>1</cp:revision>
  <dcterms:created xsi:type="dcterms:W3CDTF">2025-07-08T17:23:39Z</dcterms:created>
  <dcterms:modified xsi:type="dcterms:W3CDTF">2025-07-08T18:58:51Z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