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++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372b8d53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372b8d53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2ba3e0e2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2ba3e0e2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2ba3e0e2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2ba3e0e2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2ba3e0e2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42ba3e0e2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72b8d53c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72b8d53c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-kivdASZtMArNns5xvRjLH9gqi22NlOO/view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1633875"/>
            <a:ext cx="9144000" cy="19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0"/>
              <a:t>ALU</a:t>
            </a:r>
            <a:endParaRPr sz="1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Unidad Aritmetico Logica</a:t>
            </a:r>
            <a:endParaRPr sz="2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40511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Autor: Ing. </a:t>
            </a:r>
            <a:r>
              <a:rPr lang="es" sz="1800"/>
              <a:t>Raul</a:t>
            </a:r>
            <a:r>
              <a:rPr lang="es" sz="1800"/>
              <a:t> Alejandro Camacho Dorado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025" y="-152400"/>
            <a:ext cx="2796550" cy="12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454575" y="768375"/>
            <a:ext cx="8379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Trabajo Final Circuitos Logicos Programables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565" y="1214225"/>
            <a:ext cx="5598877" cy="34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38162" l="8041" r="15947" t="13590"/>
          <a:stretch/>
        </p:blipFill>
        <p:spPr>
          <a:xfrm>
            <a:off x="980628" y="1246825"/>
            <a:ext cx="718273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UTILIZACION DE RECURSOS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5888"/>
            <a:ext cx="8520599" cy="2211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2" name="Google Shape;92;p17" title="IMG_0615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8839200" cy="26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