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9" autoAdjust="0"/>
    <p:restoredTop sz="94660"/>
  </p:normalViewPr>
  <p:slideViewPr>
    <p:cSldViewPr snapToGrid="0">
      <p:cViewPr varScale="1">
        <p:scale>
          <a:sx n="94" d="100"/>
          <a:sy n="94" d="100"/>
        </p:scale>
        <p:origin x="9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73CFDDD-009E-41FE-8942-0902EAB90046}" type="datetimeFigureOut">
              <a:rPr lang="es-US" smtClean="0"/>
              <a:t>11/27/2019</a:t>
            </a:fld>
            <a:endParaRPr lang="es-US"/>
          </a:p>
        </p:txBody>
      </p:sp>
      <p:sp>
        <p:nvSpPr>
          <p:cNvPr id="5" name="Footer Placeholder 4"/>
          <p:cNvSpPr>
            <a:spLocks noGrp="1"/>
          </p:cNvSpPr>
          <p:nvPr>
            <p:ph type="ftr" sz="quarter" idx="11"/>
          </p:nvPr>
        </p:nvSpPr>
        <p:spPr/>
        <p:txBody>
          <a:bodyPr/>
          <a:lstStyle/>
          <a:p>
            <a:endParaRPr lang="es-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395383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73CFDDD-009E-41FE-8942-0902EAB90046}" type="datetimeFigureOut">
              <a:rPr lang="es-US" smtClean="0"/>
              <a:t>11/27/2019</a:t>
            </a:fld>
            <a:endParaRPr lang="es-US"/>
          </a:p>
        </p:txBody>
      </p:sp>
      <p:sp>
        <p:nvSpPr>
          <p:cNvPr id="5" name="Footer Placeholder 4"/>
          <p:cNvSpPr>
            <a:spLocks noGrp="1"/>
          </p:cNvSpPr>
          <p:nvPr>
            <p:ph type="ftr" sz="quarter" idx="11"/>
          </p:nvPr>
        </p:nvSpPr>
        <p:spPr/>
        <p:txBody>
          <a:bodyPr/>
          <a:lstStyle/>
          <a:p>
            <a:endParaRPr lang="es-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14315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73CFDDD-009E-41FE-8942-0902EAB90046}" type="datetimeFigureOut">
              <a:rPr lang="es-US" smtClean="0"/>
              <a:t>11/27/2019</a:t>
            </a:fld>
            <a:endParaRPr lang="es-US"/>
          </a:p>
        </p:txBody>
      </p:sp>
      <p:sp>
        <p:nvSpPr>
          <p:cNvPr id="5" name="Footer Placeholder 4"/>
          <p:cNvSpPr>
            <a:spLocks noGrp="1"/>
          </p:cNvSpPr>
          <p:nvPr>
            <p:ph type="ftr" sz="quarter" idx="11"/>
          </p:nvPr>
        </p:nvSpPr>
        <p:spPr/>
        <p:txBody>
          <a:bodyPr/>
          <a:lstStyle/>
          <a:p>
            <a:endParaRPr lang="es-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0A759-664E-4A70-8021-655B1D3C6BC6}" type="slidenum">
              <a:rPr lang="es-US" smtClean="0"/>
              <a:t>‹Nº›</a:t>
            </a:fld>
            <a:endParaRPr lang="es-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6229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73CFDDD-009E-41FE-8942-0902EAB90046}" type="datetimeFigureOut">
              <a:rPr lang="es-US" smtClean="0"/>
              <a:t>11/27/2019</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1573033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73CFDDD-009E-41FE-8942-0902EAB90046}" type="datetimeFigureOut">
              <a:rPr lang="es-US" smtClean="0"/>
              <a:t>11/27/2019</a:t>
            </a:fld>
            <a:endParaRPr lang="es-US"/>
          </a:p>
        </p:txBody>
      </p:sp>
      <p:sp>
        <p:nvSpPr>
          <p:cNvPr id="6" name="Footer Placeholder 5"/>
          <p:cNvSpPr>
            <a:spLocks noGrp="1"/>
          </p:cNvSpPr>
          <p:nvPr>
            <p:ph type="ftr" sz="quarter" idx="11"/>
          </p:nvPr>
        </p:nvSpPr>
        <p:spPr/>
        <p:txBody>
          <a:bodyPr/>
          <a:lstStyle/>
          <a:p>
            <a:endParaRPr lang="es-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0A759-664E-4A70-8021-655B1D3C6BC6}" type="slidenum">
              <a:rPr lang="es-US" smtClean="0"/>
              <a:t>‹Nº›</a:t>
            </a:fld>
            <a:endParaRPr lang="es-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0546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C73CFDDD-009E-41FE-8942-0902EAB90046}" type="datetimeFigureOut">
              <a:rPr lang="es-US" smtClean="0"/>
              <a:t>11/27/2019</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196294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3CFDDD-009E-41FE-8942-0902EAB90046}" type="datetimeFigureOut">
              <a:rPr lang="es-US" smtClean="0"/>
              <a:t>11/27/2019</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2482437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3CFDDD-009E-41FE-8942-0902EAB90046}" type="datetimeFigureOut">
              <a:rPr lang="es-US" smtClean="0"/>
              <a:t>11/27/2019</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125103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73CFDDD-009E-41FE-8942-0902EAB90046}" type="datetimeFigureOut">
              <a:rPr lang="es-US" smtClean="0"/>
              <a:t>11/27/2019</a:t>
            </a:fld>
            <a:endParaRPr lang="es-US"/>
          </a:p>
        </p:txBody>
      </p:sp>
      <p:sp>
        <p:nvSpPr>
          <p:cNvPr id="5" name="Footer Placeholder 4"/>
          <p:cNvSpPr>
            <a:spLocks noGrp="1"/>
          </p:cNvSpPr>
          <p:nvPr>
            <p:ph type="ftr" sz="quarter" idx="11"/>
          </p:nvPr>
        </p:nvSpPr>
        <p:spPr/>
        <p:txBody>
          <a:bodyPr/>
          <a:lstStyle/>
          <a:p>
            <a:endParaRPr lang="es-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94888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73CFDDD-009E-41FE-8942-0902EAB90046}" type="datetimeFigureOut">
              <a:rPr lang="es-US" smtClean="0"/>
              <a:t>11/27/2019</a:t>
            </a:fld>
            <a:endParaRPr lang="es-US"/>
          </a:p>
        </p:txBody>
      </p:sp>
      <p:sp>
        <p:nvSpPr>
          <p:cNvPr id="5" name="Footer Placeholder 4"/>
          <p:cNvSpPr>
            <a:spLocks noGrp="1"/>
          </p:cNvSpPr>
          <p:nvPr>
            <p:ph type="ftr" sz="quarter" idx="11"/>
          </p:nvPr>
        </p:nvSpPr>
        <p:spPr/>
        <p:txBody>
          <a:bodyPr/>
          <a:lstStyle/>
          <a:p>
            <a:endParaRPr lang="es-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389311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73CFDDD-009E-41FE-8942-0902EAB90046}" type="datetimeFigureOut">
              <a:rPr lang="es-US" smtClean="0"/>
              <a:t>11/27/2019</a:t>
            </a:fld>
            <a:endParaRPr lang="es-US"/>
          </a:p>
        </p:txBody>
      </p:sp>
      <p:sp>
        <p:nvSpPr>
          <p:cNvPr id="6" name="Footer Placeholder 5"/>
          <p:cNvSpPr>
            <a:spLocks noGrp="1"/>
          </p:cNvSpPr>
          <p:nvPr>
            <p:ph type="ftr" sz="quarter" idx="11"/>
          </p:nvPr>
        </p:nvSpPr>
        <p:spPr/>
        <p:txBody>
          <a:bodyPr/>
          <a:lstStyle/>
          <a:p>
            <a:endParaRPr lang="es-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52284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73CFDDD-009E-41FE-8942-0902EAB90046}" type="datetimeFigureOut">
              <a:rPr lang="es-US" smtClean="0"/>
              <a:t>11/27/2019</a:t>
            </a:fld>
            <a:endParaRPr lang="es-US"/>
          </a:p>
        </p:txBody>
      </p:sp>
      <p:sp>
        <p:nvSpPr>
          <p:cNvPr id="8" name="Footer Placeholder 7"/>
          <p:cNvSpPr>
            <a:spLocks noGrp="1"/>
          </p:cNvSpPr>
          <p:nvPr>
            <p:ph type="ftr" sz="quarter" idx="11"/>
          </p:nvPr>
        </p:nvSpPr>
        <p:spPr/>
        <p:txBody>
          <a:bodyPr/>
          <a:lstStyle/>
          <a:p>
            <a:endParaRPr lang="es-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213450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73CFDDD-009E-41FE-8942-0902EAB90046}" type="datetimeFigureOut">
              <a:rPr lang="es-US" smtClean="0"/>
              <a:t>11/27/2019</a:t>
            </a:fld>
            <a:endParaRPr lang="es-US"/>
          </a:p>
        </p:txBody>
      </p:sp>
      <p:sp>
        <p:nvSpPr>
          <p:cNvPr id="4" name="Footer Placeholder 3"/>
          <p:cNvSpPr>
            <a:spLocks noGrp="1"/>
          </p:cNvSpPr>
          <p:nvPr>
            <p:ph type="ftr" sz="quarter" idx="11"/>
          </p:nvPr>
        </p:nvSpPr>
        <p:spPr/>
        <p:txBody>
          <a:bodyPr/>
          <a:lstStyle/>
          <a:p>
            <a:endParaRPr lang="es-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400042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CFDDD-009E-41FE-8942-0902EAB90046}" type="datetimeFigureOut">
              <a:rPr lang="es-US" smtClean="0"/>
              <a:t>11/27/2019</a:t>
            </a:fld>
            <a:endParaRPr lang="es-US"/>
          </a:p>
        </p:txBody>
      </p:sp>
      <p:sp>
        <p:nvSpPr>
          <p:cNvPr id="3" name="Footer Placeholder 2"/>
          <p:cNvSpPr>
            <a:spLocks noGrp="1"/>
          </p:cNvSpPr>
          <p:nvPr>
            <p:ph type="ftr" sz="quarter" idx="11"/>
          </p:nvPr>
        </p:nvSpPr>
        <p:spPr/>
        <p:txBody>
          <a:bodyPr/>
          <a:lstStyle/>
          <a:p>
            <a:endParaRPr lang="es-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247828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3CFDDD-009E-41FE-8942-0902EAB90046}" type="datetimeFigureOut">
              <a:rPr lang="es-US" smtClean="0"/>
              <a:t>11/27/2019</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73563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73CFDDD-009E-41FE-8942-0902EAB90046}" type="datetimeFigureOut">
              <a:rPr lang="es-US" smtClean="0"/>
              <a:t>11/27/2019</a:t>
            </a:fld>
            <a:endParaRPr lang="es-US"/>
          </a:p>
        </p:txBody>
      </p:sp>
      <p:sp>
        <p:nvSpPr>
          <p:cNvPr id="6" name="Footer Placeholder 5"/>
          <p:cNvSpPr>
            <a:spLocks noGrp="1"/>
          </p:cNvSpPr>
          <p:nvPr>
            <p:ph type="ftr" sz="quarter" idx="11"/>
          </p:nvPr>
        </p:nvSpPr>
        <p:spPr/>
        <p:txBody>
          <a:bodyPr/>
          <a:lstStyle/>
          <a:p>
            <a:endParaRPr lang="es-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CE0A759-664E-4A70-8021-655B1D3C6BC6}" type="slidenum">
              <a:rPr lang="es-US" smtClean="0"/>
              <a:t>‹Nº›</a:t>
            </a:fld>
            <a:endParaRPr lang="es-US"/>
          </a:p>
        </p:txBody>
      </p:sp>
    </p:spTree>
    <p:extLst>
      <p:ext uri="{BB962C8B-B14F-4D97-AF65-F5344CB8AC3E}">
        <p14:creationId xmlns:p14="http://schemas.microsoft.com/office/powerpoint/2010/main" val="13271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3CFDDD-009E-41FE-8942-0902EAB90046}" type="datetimeFigureOut">
              <a:rPr lang="es-US" smtClean="0"/>
              <a:t>11/27/2019</a:t>
            </a:fld>
            <a:endParaRPr lang="es-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CE0A759-664E-4A70-8021-655B1D3C6BC6}" type="slidenum">
              <a:rPr lang="es-US" smtClean="0"/>
              <a:t>‹Nº›</a:t>
            </a:fld>
            <a:endParaRPr lang="es-US"/>
          </a:p>
        </p:txBody>
      </p:sp>
    </p:spTree>
    <p:extLst>
      <p:ext uri="{BB962C8B-B14F-4D97-AF65-F5344CB8AC3E}">
        <p14:creationId xmlns:p14="http://schemas.microsoft.com/office/powerpoint/2010/main" val="33439304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US" dirty="0" smtClean="0"/>
              <a:t>Vulnerabilidad CWE-78</a:t>
            </a:r>
            <a:endParaRPr lang="es-US" dirty="0"/>
          </a:p>
        </p:txBody>
      </p:sp>
      <p:sp>
        <p:nvSpPr>
          <p:cNvPr id="3" name="Subtítulo 2"/>
          <p:cNvSpPr>
            <a:spLocks noGrp="1"/>
          </p:cNvSpPr>
          <p:nvPr>
            <p:ph type="subTitle" idx="1"/>
          </p:nvPr>
        </p:nvSpPr>
        <p:spPr/>
        <p:txBody>
          <a:bodyPr/>
          <a:lstStyle/>
          <a:p>
            <a:r>
              <a:rPr lang="es-US" dirty="0" smtClean="0"/>
              <a:t>Raul Cocom Zapata</a:t>
            </a:r>
            <a:endParaRPr lang="es-US" dirty="0"/>
          </a:p>
        </p:txBody>
      </p:sp>
    </p:spTree>
    <p:extLst>
      <p:ext uri="{BB962C8B-B14F-4D97-AF65-F5344CB8AC3E}">
        <p14:creationId xmlns:p14="http://schemas.microsoft.com/office/powerpoint/2010/main" val="333111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Descripción</a:t>
            </a:r>
            <a:endParaRPr lang="es-US" dirty="0"/>
          </a:p>
        </p:txBody>
      </p:sp>
      <p:sp>
        <p:nvSpPr>
          <p:cNvPr id="3" name="Marcador de contenido 2"/>
          <p:cNvSpPr>
            <a:spLocks noGrp="1"/>
          </p:cNvSpPr>
          <p:nvPr>
            <p:ph idx="1"/>
          </p:nvPr>
        </p:nvSpPr>
        <p:spPr/>
        <p:txBody>
          <a:bodyPr>
            <a:normAutofit/>
          </a:bodyPr>
          <a:lstStyle/>
          <a:p>
            <a:pPr fontAlgn="base"/>
            <a:r>
              <a:rPr lang="es-MX" dirty="0"/>
              <a:t>Un atacante puede ejecutar comandos maliciosos en un sistema operativo de destino. Las debilidades de inyección de comandos del sistema operativo pueden exponer un entorno a un atacante incluso si no tiene acceso directo al sistema operativo.</a:t>
            </a:r>
          </a:p>
          <a:p>
            <a:pPr fontAlgn="base"/>
            <a:r>
              <a:rPr lang="es-MX" dirty="0"/>
              <a:t>Si la debilidad se produce en un programa con altos privilegios, puede permitir que un atacante especifique comandos que de otro modo no estarían disponibles, o llamar a comandos alternativos con privilegios que el atacante no tiene.</a:t>
            </a:r>
          </a:p>
          <a:p>
            <a:pPr fontAlgn="base"/>
            <a:r>
              <a:rPr lang="es-MX" dirty="0"/>
              <a:t>El peligro de esta debilidad se agrava si el proceso violado no sigue el principio del menor privilegio porque el comando malicioso puede obtener privilegios del sistema y permitir que el atacante cause daños adicionales.</a:t>
            </a:r>
          </a:p>
          <a:p>
            <a:endParaRPr lang="es-US" dirty="0"/>
          </a:p>
        </p:txBody>
      </p:sp>
    </p:spTree>
    <p:extLst>
      <p:ext uri="{BB962C8B-B14F-4D97-AF65-F5344CB8AC3E}">
        <p14:creationId xmlns:p14="http://schemas.microsoft.com/office/powerpoint/2010/main" val="381203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64640" y="650240"/>
            <a:ext cx="9789160" cy="5526723"/>
          </a:xfrm>
        </p:spPr>
        <p:txBody>
          <a:bodyPr>
            <a:normAutofit/>
          </a:bodyPr>
          <a:lstStyle/>
          <a:p>
            <a:pPr marL="0" indent="0">
              <a:buNone/>
            </a:pPr>
            <a:r>
              <a:rPr lang="es-MX" dirty="0" smtClean="0"/>
              <a:t>Hay dos subtipos principales de inyección de comandos del sistema operativo:</a:t>
            </a:r>
          </a:p>
          <a:p>
            <a:endParaRPr lang="es-MX" dirty="0" smtClean="0"/>
          </a:p>
          <a:p>
            <a:r>
              <a:rPr lang="es-MX" dirty="0" smtClean="0"/>
              <a:t>Una aplicación va a ejecutar un programa fijo que está bajo su control y acepta entradas externas como argumentos para ese programa. Ejemplo: el programa utiliza la </a:t>
            </a:r>
            <a:r>
              <a:rPr lang="es-MX" dirty="0" err="1" smtClean="0"/>
              <a:t>system</a:t>
            </a:r>
            <a:r>
              <a:rPr lang="es-MX" dirty="0" smtClean="0"/>
              <a:t>("</a:t>
            </a:r>
            <a:r>
              <a:rPr lang="es-MX" dirty="0" err="1" smtClean="0"/>
              <a:t>nslookup</a:t>
            </a:r>
            <a:r>
              <a:rPr lang="es-MX" dirty="0" smtClean="0"/>
              <a:t> [HOSTNAME]")llamada para ejecutar </a:t>
            </a:r>
            <a:r>
              <a:rPr lang="es-MX" dirty="0" err="1" smtClean="0"/>
              <a:t>nslookup</a:t>
            </a:r>
            <a:r>
              <a:rPr lang="es-MX" dirty="0" smtClean="0"/>
              <a:t> y el usuario proporciona el nombre de host como argumento. El hacker no puede evitar que se ejecute </a:t>
            </a:r>
            <a:r>
              <a:rPr lang="es-MX" dirty="0" err="1" smtClean="0"/>
              <a:t>nslookup</a:t>
            </a:r>
            <a:r>
              <a:rPr lang="es-MX" dirty="0" smtClean="0"/>
              <a:t>, pero si el programa no elimina los separadores del argumento HOSTNAME suministrado externamente, el atacante podría colocar separadores dentro del argumento y ejecutar su propio comando.</a:t>
            </a:r>
          </a:p>
          <a:p>
            <a:endParaRPr lang="es-MX" dirty="0" smtClean="0"/>
          </a:p>
          <a:p>
            <a:r>
              <a:rPr lang="es-MX" dirty="0" smtClean="0"/>
              <a:t>La aplicación usa la entrada para seleccionar qué programa ejecutar y qué comandos usar. La aplicación desinfecta la entrada y luego simplemente redirige todo el comando al sistema operativo. Ejemplo: la aplicación usa </a:t>
            </a:r>
            <a:r>
              <a:rPr lang="es-MX" dirty="0" err="1" smtClean="0"/>
              <a:t>exec</a:t>
            </a:r>
            <a:r>
              <a:rPr lang="es-MX" dirty="0" smtClean="0"/>
              <a:t>([COMMAND])mientras que [COMANDO] se suministra desde una fuente externa. El hacker que controla el argumento [COMANDO] puede ejecutar comandos o programas arbitrarios en el sistema.</a:t>
            </a:r>
            <a:endParaRPr lang="es-US" dirty="0"/>
          </a:p>
        </p:txBody>
      </p:sp>
    </p:spTree>
    <p:extLst>
      <p:ext uri="{BB962C8B-B14F-4D97-AF65-F5344CB8AC3E}">
        <p14:creationId xmlns:p14="http://schemas.microsoft.com/office/powerpoint/2010/main" val="1316390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Mitigaciones</a:t>
            </a:r>
            <a:endParaRPr lang="es-US" dirty="0"/>
          </a:p>
        </p:txBody>
      </p:sp>
      <p:sp>
        <p:nvSpPr>
          <p:cNvPr id="3" name="Marcador de contenido 2"/>
          <p:cNvSpPr>
            <a:spLocks noGrp="1"/>
          </p:cNvSpPr>
          <p:nvPr>
            <p:ph idx="1"/>
          </p:nvPr>
        </p:nvSpPr>
        <p:spPr/>
        <p:txBody>
          <a:bodyPr>
            <a:normAutofit/>
          </a:bodyPr>
          <a:lstStyle/>
          <a:p>
            <a:pPr fontAlgn="base"/>
            <a:r>
              <a:rPr lang="es-MX" dirty="0"/>
              <a:t>Para defender los sistemas de esta debilidad, los desarrolladores deben usar llamadas a la biblioteca cuando sea posible, para crear la funcionalidad deseada sin entrada externa. Cuando la entrada externa es ineludible, los desarrolladores deben usar un manejo seguro de entrada y salida. Las funciones de desinfección que intentan atrapar a cada personaje potencialmente peligroso son propensas a omitirse, un enfoque más seguro es garantizar que los datos aparezcan como deberían antes de ser procesados, utilizando una expresión regular apropiada.</a:t>
            </a:r>
          </a:p>
          <a:p>
            <a:pPr fontAlgn="base"/>
            <a:r>
              <a:rPr lang="es-MX" dirty="0"/>
              <a:t>Como solución temporal, recomendamos bloquear el acceso al script vulnerable hasta que se resuelva el problema. Esto se puede lograr utilizando la funcionalidad nativa del servidor web o cambiando los permisos de acceso del sistema al archivo</a:t>
            </a:r>
            <a:r>
              <a:rPr lang="es-MX" dirty="0" smtClean="0"/>
              <a:t>.</a:t>
            </a:r>
            <a:endParaRPr lang="es-MX" dirty="0"/>
          </a:p>
        </p:txBody>
      </p:sp>
    </p:spTree>
    <p:extLst>
      <p:ext uri="{BB962C8B-B14F-4D97-AF65-F5344CB8AC3E}">
        <p14:creationId xmlns:p14="http://schemas.microsoft.com/office/powerpoint/2010/main" val="390238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US" dirty="0" smtClean="0"/>
              <a:t>Reparación de vulnerabilidades</a:t>
            </a:r>
            <a:endParaRPr lang="es-US" dirty="0"/>
          </a:p>
        </p:txBody>
      </p:sp>
      <p:sp>
        <p:nvSpPr>
          <p:cNvPr id="3" name="Marcador de contenido 2"/>
          <p:cNvSpPr>
            <a:spLocks noGrp="1"/>
          </p:cNvSpPr>
          <p:nvPr>
            <p:ph idx="1"/>
          </p:nvPr>
        </p:nvSpPr>
        <p:spPr/>
        <p:txBody>
          <a:bodyPr>
            <a:normAutofit fontScale="92500" lnSpcReduction="20000"/>
          </a:bodyPr>
          <a:lstStyle/>
          <a:p>
            <a:r>
              <a:rPr lang="es-MX" dirty="0" smtClean="0"/>
              <a:t>Todos los parámetros deben estar entre comillas en la mayoría de los casos para evitar la explotación exitosa de la vulnerabilidad. Los símbolos especiales dentro de los valores de los parámetros deben escaparse o reemplazarse por símbolos seguros. A veces es necesario restar todos los símbolos y espacios especiales.</a:t>
            </a:r>
          </a:p>
          <a:p>
            <a:endParaRPr lang="es-MX" dirty="0" smtClean="0"/>
          </a:p>
          <a:p>
            <a:r>
              <a:rPr lang="es-MX" dirty="0" smtClean="0"/>
              <a:t>Suponga que la para la variable " " recibe información a través de la solicitud HTTP GET o HTTP POST y luego se usa como parte del nombre de archivo dentro de las funciones que manipulan los archivos. En este caso, los desarrolladores deben seguir las instrucciones a continuación para evitar la aparición de código vulnerable.</a:t>
            </a:r>
          </a:p>
          <a:p>
            <a:endParaRPr lang="es-MX" dirty="0" smtClean="0"/>
          </a:p>
          <a:p>
            <a:r>
              <a:rPr lang="es-MX" dirty="0" smtClean="0"/>
              <a:t>Los siguientes ejemplos demuestran el saneamiento de datos de entrada para lenguajes de programación populares:</a:t>
            </a:r>
            <a:endParaRPr lang="es-US" dirty="0"/>
          </a:p>
        </p:txBody>
      </p:sp>
    </p:spTree>
    <p:extLst>
      <p:ext uri="{BB962C8B-B14F-4D97-AF65-F5344CB8AC3E}">
        <p14:creationId xmlns:p14="http://schemas.microsoft.com/office/powerpoint/2010/main" val="37349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14734" t="20663" r="43800" b="22447"/>
          <a:stretch/>
        </p:blipFill>
        <p:spPr>
          <a:xfrm>
            <a:off x="2103120" y="537845"/>
            <a:ext cx="7416800" cy="5723577"/>
          </a:xfrm>
          <a:prstGeom prst="rect">
            <a:avLst/>
          </a:prstGeom>
        </p:spPr>
      </p:pic>
    </p:spTree>
    <p:extLst>
      <p:ext uri="{BB962C8B-B14F-4D97-AF65-F5344CB8AC3E}">
        <p14:creationId xmlns:p14="http://schemas.microsoft.com/office/powerpoint/2010/main" val="2214472179"/>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350</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Century Gothic</vt:lpstr>
      <vt:lpstr>Wingdings 3</vt:lpstr>
      <vt:lpstr>Espiral</vt:lpstr>
      <vt:lpstr>Vulnerabilidad CWE-78</vt:lpstr>
      <vt:lpstr>Descripción</vt:lpstr>
      <vt:lpstr>Presentación de PowerPoint</vt:lpstr>
      <vt:lpstr>Mitigaciones</vt:lpstr>
      <vt:lpstr>Reparación de vulnerabilidades</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Vulnerabilidad CWE-78</dc:title>
  <dc:creator>Raul CZ</dc:creator>
  <cp:lastModifiedBy>Raul CZ</cp:lastModifiedBy>
  <cp:revision>1</cp:revision>
  <dcterms:created xsi:type="dcterms:W3CDTF">2019-11-28T03:30:41Z</dcterms:created>
  <dcterms:modified xsi:type="dcterms:W3CDTF">2019-11-28T03:31:22Z</dcterms:modified>
</cp:coreProperties>
</file>