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0d5098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0d5098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0d5098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0d5098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 your </a:t>
            </a:r>
            <a:r>
              <a:rPr lang="es"/>
              <a:t>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Modular Synthesizer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Lessons</a:t>
            </a:r>
            <a:r>
              <a:rPr lang="es"/>
              <a:t> I have learned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to work with </a:t>
            </a:r>
            <a:r>
              <a:rPr i="1" lang="es"/>
              <a:t>Drag and Drop</a:t>
            </a:r>
            <a:r>
              <a:rPr lang="es"/>
              <a:t>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to draw in </a:t>
            </a:r>
            <a:r>
              <a:rPr i="1" lang="es"/>
              <a:t>SVG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to modularize </a:t>
            </a:r>
            <a:r>
              <a:rPr i="1" lang="es"/>
              <a:t>JavaScript</a:t>
            </a:r>
            <a:r>
              <a:rPr lang="es"/>
              <a:t> files with </a:t>
            </a:r>
            <a:r>
              <a:rPr i="1" lang="es"/>
              <a:t>W</a:t>
            </a:r>
            <a:r>
              <a:rPr i="1" lang="es"/>
              <a:t>ebpack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to use </a:t>
            </a:r>
            <a:r>
              <a:rPr i="1" lang="es"/>
              <a:t>Web Audio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Improve my knowledge in </a:t>
            </a:r>
            <a:r>
              <a:rPr i="1" lang="es"/>
              <a:t>HTML</a:t>
            </a:r>
            <a:r>
              <a:rPr lang="es"/>
              <a:t>, </a:t>
            </a:r>
            <a:r>
              <a:rPr i="1" lang="es"/>
              <a:t>CSS</a:t>
            </a:r>
            <a:r>
              <a:rPr lang="es"/>
              <a:t> and </a:t>
            </a:r>
            <a:r>
              <a:rPr i="1" lang="es"/>
              <a:t>JavaScript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Improve my knowledge in </a:t>
            </a:r>
            <a:r>
              <a:rPr i="1" lang="es"/>
              <a:t>LocalStorage.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Problems I have encountered developing this project</a:t>
            </a:r>
            <a:endParaRPr sz="2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Project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Drag and Drop.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Modularize.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Web audio api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Positions in </a:t>
            </a:r>
            <a:r>
              <a:rPr i="1" lang="es"/>
              <a:t>Drag an Drop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