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8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3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3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3A222B-4B6F-4ADA-A930-5EE3E9EEFD2C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3E53C8-56E4-40A8-A87D-83FFA0F8EA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5577" y="4960137"/>
            <a:ext cx="7772400" cy="1463040"/>
          </a:xfrm>
        </p:spPr>
        <p:txBody>
          <a:bodyPr/>
          <a:lstStyle/>
          <a:p>
            <a:r>
              <a:rPr lang="pt-BR" dirty="0" smtClean="0"/>
              <a:t>Velocidade da luz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Teste de </a:t>
            </a:r>
            <a:r>
              <a:rPr lang="pt-BR" smtClean="0"/>
              <a:t>alteração...Você </a:t>
            </a:r>
            <a:r>
              <a:rPr lang="pt-BR" dirty="0"/>
              <a:t>conhece a velocidade da luz?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 velocidade da luz influencia a nossa visão sobre o universo – nossa percepção sobre a</a:t>
            </a:r>
          </a:p>
          <a:p>
            <a:r>
              <a:rPr lang="pt-BR" dirty="0"/>
              <a:t>Existência das estrelas</a:t>
            </a:r>
          </a:p>
          <a:p>
            <a:r>
              <a:rPr lang="pt-BR" dirty="0"/>
              <a:t>Muitos astros que observamos no céu não existem mais mas a luz ainda 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7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Velocidade da luz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Velocidade da luz</dc:title>
  <dc:creator>Windows User</dc:creator>
  <cp:lastModifiedBy>Windows User</cp:lastModifiedBy>
  <cp:revision>2</cp:revision>
  <dcterms:created xsi:type="dcterms:W3CDTF">2017-04-26T14:07:46Z</dcterms:created>
  <dcterms:modified xsi:type="dcterms:W3CDTF">2017-04-26T14:24:26Z</dcterms:modified>
</cp:coreProperties>
</file>