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33A222B-4B6F-4ADA-A930-5EE3E9EEFD2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53C8-56E4-40A8-A87D-83FFA0F8EA9F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68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222B-4B6F-4ADA-A930-5EE3E9EEFD2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53C8-56E4-40A8-A87D-83FFA0F8E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88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222B-4B6F-4ADA-A930-5EE3E9EEFD2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53C8-56E4-40A8-A87D-83FFA0F8EA9F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8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222B-4B6F-4ADA-A930-5EE3E9EEFD2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53C8-56E4-40A8-A87D-83FFA0F8E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67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222B-4B6F-4ADA-A930-5EE3E9EEFD2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53C8-56E4-40A8-A87D-83FFA0F8EA9F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6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222B-4B6F-4ADA-A930-5EE3E9EEFD2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53C8-56E4-40A8-A87D-83FFA0F8E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33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222B-4B6F-4ADA-A930-5EE3E9EEFD2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53C8-56E4-40A8-A87D-83FFA0F8E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13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222B-4B6F-4ADA-A930-5EE3E9EEFD2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53C8-56E4-40A8-A87D-83FFA0F8E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89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222B-4B6F-4ADA-A930-5EE3E9EEFD2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53C8-56E4-40A8-A87D-83FFA0F8E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97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222B-4B6F-4ADA-A930-5EE3E9EEFD2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53C8-56E4-40A8-A87D-83FFA0F8E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43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222B-4B6F-4ADA-A930-5EE3E9EEFD2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53C8-56E4-40A8-A87D-83FFA0F8EA9F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6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33A222B-4B6F-4ADA-A930-5EE3E9EEFD2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13E53C8-56E4-40A8-A87D-83FFA0F8EA9F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16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Velocidade da luz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Você conhece a velocidade da luz?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A velocidade da luz influencia a nossa visão sobre o universo – nossa percepção sobre a</a:t>
            </a:r>
          </a:p>
          <a:p>
            <a:r>
              <a:rPr lang="pt-BR" dirty="0"/>
              <a:t>Existência das estrelas</a:t>
            </a:r>
          </a:p>
          <a:p>
            <a:r>
              <a:rPr lang="pt-BR" dirty="0"/>
              <a:t>Muitos astros que observamos no céu não existem mais mas a luz ainda 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677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Velocidade da luz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Velocidade da luz</dc:title>
  <dc:creator>Windows User</dc:creator>
  <cp:lastModifiedBy>Windows User</cp:lastModifiedBy>
  <cp:revision>1</cp:revision>
  <dcterms:created xsi:type="dcterms:W3CDTF">2017-04-26T14:07:46Z</dcterms:created>
  <dcterms:modified xsi:type="dcterms:W3CDTF">2017-04-26T14:08:29Z</dcterms:modified>
</cp:coreProperties>
</file>