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941e2340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941e2340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941e2340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941e2340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941e2340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941e2340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941e2340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941e2340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941e2340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941e2340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941e2340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941e2340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941e2340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941e2340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941e2340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941e2340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941e2340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941e2340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941e2340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941e2340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941e2340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941e2340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941e2340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941e2340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941e2340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941e2340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igma.com/file/s9ibn81HXMPw2IpTlZjcHe/Untitled?node-id=0%3A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do dia a dia / </a:t>
            </a:r>
            <a:r>
              <a:rPr lang="pt-BR"/>
              <a:t>Procrastinação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125"/>
              <a:t>Thiago Teixeira Oliveira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125"/>
              <a:t>Arthur Figueiredo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125"/>
              <a:t>Raul Fonseca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125"/>
              <a:t>Bruno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125"/>
              <a:t>Gabriel Praes</a:t>
            </a:r>
            <a:endParaRPr sz="112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Clean Day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Lembrete de eventos ( ALARMES  PERSONALIZÁVEIS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Controle de deadlines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Bloco de notas rápido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Compartilhamento de eventos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Blogs com dicas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Gameficação</a:t>
            </a:r>
            <a:r>
              <a:rPr lang="pt-BR"/>
              <a:t> ( Recompensas, avatar, personalização 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75" y="1684950"/>
            <a:ext cx="3922075" cy="27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900" y="1697225"/>
            <a:ext cx="3922076" cy="277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3"/>
          <p:cNvCxnSpPr/>
          <p:nvPr/>
        </p:nvCxnSpPr>
        <p:spPr>
          <a:xfrm flipH="1" rot="10800000">
            <a:off x="4762700" y="2026125"/>
            <a:ext cx="774600" cy="1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271" y="1684950"/>
            <a:ext cx="3979404" cy="27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775" y="1684950"/>
            <a:ext cx="3922075" cy="2793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4"/>
          <p:cNvCxnSpPr/>
          <p:nvPr/>
        </p:nvCxnSpPr>
        <p:spPr>
          <a:xfrm>
            <a:off x="2935500" y="2010250"/>
            <a:ext cx="2260200" cy="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200" y="459875"/>
            <a:ext cx="5843600" cy="41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com navegação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36393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https://www.figma.com/file/s9ibn81HXMPw2IpTlZjcHe/Untitled?node-id=0%3A3</a:t>
            </a:r>
            <a:endParaRPr sz="1200">
              <a:solidFill>
                <a:schemeClr val="hlink"/>
              </a:solidFill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só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00" y="1491875"/>
            <a:ext cx="3536600" cy="2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só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00" y="1491875"/>
            <a:ext cx="3536600" cy="26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586300" y="1567550"/>
            <a:ext cx="11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Angústia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só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00" y="1491875"/>
            <a:ext cx="3536600" cy="26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1586300" y="1567550"/>
            <a:ext cx="11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Angústia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749175" y="1567550"/>
            <a:ext cx="1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Impotência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só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00" y="1491875"/>
            <a:ext cx="3536600" cy="26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586300" y="1567550"/>
            <a:ext cx="11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Angústia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749175" y="1567550"/>
            <a:ext cx="1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Impotência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586300" y="2314000"/>
            <a:ext cx="11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Perda de prazos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só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00" y="1491875"/>
            <a:ext cx="3536600" cy="26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586300" y="1567550"/>
            <a:ext cx="11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Angústia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749175" y="1567550"/>
            <a:ext cx="1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Impotência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586300" y="2314000"/>
            <a:ext cx="11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Perda de prazos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460300" y="2266200"/>
            <a:ext cx="19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Falta de autoconfiança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3688" l="9781" r="11903" t="12299"/>
          <a:stretch/>
        </p:blipFill>
        <p:spPr>
          <a:xfrm>
            <a:off x="894300" y="847850"/>
            <a:ext cx="7161226" cy="38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75" y="1236625"/>
            <a:ext cx="4645975" cy="26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052550" y="2034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Como Resolver??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