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61" r:id="rId5"/>
    <p:sldId id="268" r:id="rId6"/>
    <p:sldId id="269" r:id="rId7"/>
    <p:sldId id="283" r:id="rId8"/>
    <p:sldId id="284" r:id="rId9"/>
    <p:sldId id="285" r:id="rId10"/>
    <p:sldId id="282" r:id="rId11"/>
    <p:sldId id="270" r:id="rId12"/>
    <p:sldId id="267" r:id="rId13"/>
    <p:sldId id="271" r:id="rId14"/>
    <p:sldId id="275" r:id="rId15"/>
    <p:sldId id="276" r:id="rId16"/>
    <p:sldId id="277" r:id="rId17"/>
    <p:sldId id="280" r:id="rId18"/>
    <p:sldId id="278" r:id="rId19"/>
    <p:sldId id="279" r:id="rId20"/>
    <p:sldId id="281" r:id="rId21"/>
    <p:sldId id="273" r:id="rId22"/>
    <p:sldId id="266" r:id="rId23"/>
  </p:sldIdLst>
  <p:sldSz cx="9144000" cy="5143500" type="screen16x9"/>
  <p:notesSz cx="6797675" cy="9926638"/>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8427" autoAdjust="0"/>
  </p:normalViewPr>
  <p:slideViewPr>
    <p:cSldViewPr>
      <p:cViewPr varScale="1">
        <p:scale>
          <a:sx n="82" d="100"/>
          <a:sy n="82" d="100"/>
        </p:scale>
        <p:origin x="116" y="40"/>
      </p:cViewPr>
      <p:guideLst>
        <p:guide orient="horz" pos="1620"/>
        <p:guide pos="2880"/>
      </p:guideLst>
    </p:cSldViewPr>
  </p:slideViewPr>
  <p:outlineViewPr>
    <p:cViewPr>
      <p:scale>
        <a:sx n="33" d="100"/>
        <a:sy n="33" d="100"/>
      </p:scale>
      <p:origin x="0" y="681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s-ES"/>
          </a:p>
        </p:txBody>
      </p:sp>
      <p:sp>
        <p:nvSpPr>
          <p:cNvPr id="3" name="2 Marcador de fecha"/>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DED0A40D-D8E3-477C-8671-C18D2954D1CF}" type="datetimeFigureOut">
              <a:rPr lang="es-ES"/>
              <a:pPr>
                <a:defRPr/>
              </a:pPr>
              <a:t>26/09/2023</a:t>
            </a:fld>
            <a:endParaRPr lang="es-ES" dirty="0"/>
          </a:p>
        </p:txBody>
      </p:sp>
      <p:sp>
        <p:nvSpPr>
          <p:cNvPr id="4" name="3 Marcador de imagen de diapositiva"/>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s-ES" noProof="0" dirty="0"/>
          </a:p>
        </p:txBody>
      </p:sp>
      <p:sp>
        <p:nvSpPr>
          <p:cNvPr id="5" name="4 Marcador de notas"/>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s-ES"/>
          </a:p>
        </p:txBody>
      </p:sp>
      <p:sp>
        <p:nvSpPr>
          <p:cNvPr id="7" name="6 Marcador de número de diapositiva"/>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FEE4087B-05A7-4D4E-92BE-D2DF17D7B84D}" type="slidenum">
              <a:rPr lang="es-ES"/>
              <a:pPr>
                <a:defRPr/>
              </a:pPr>
              <a:t>‹Nº›</a:t>
            </a:fld>
            <a:endParaRPr lang="es-ES" dirty="0"/>
          </a:p>
        </p:txBody>
      </p:sp>
    </p:spTree>
    <p:extLst>
      <p:ext uri="{BB962C8B-B14F-4D97-AF65-F5344CB8AC3E}">
        <p14:creationId xmlns:p14="http://schemas.microsoft.com/office/powerpoint/2010/main" val="38023637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Marcador de imagen de diapositiva"/>
          <p:cNvSpPr>
            <a:spLocks noGrp="1" noRot="1" noChangeAspect="1"/>
          </p:cNvSpPr>
          <p:nvPr>
            <p:ph type="sldImg"/>
          </p:nvPr>
        </p:nvSpPr>
        <p:spPr bwMode="auto">
          <a:noFill/>
          <a:ln>
            <a:solidFill>
              <a:srgbClr val="000000"/>
            </a:solidFill>
            <a:miter lim="800000"/>
            <a:headEnd/>
            <a:tailEnd/>
          </a:ln>
        </p:spPr>
      </p:sp>
      <p:sp>
        <p:nvSpPr>
          <p:cNvPr id="16386"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dirty="0"/>
          </a:p>
        </p:txBody>
      </p:sp>
      <p:sp>
        <p:nvSpPr>
          <p:cNvPr id="16387"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57B32E5-810F-4D5D-ABBF-8B689EFCDF36}" type="slidenum">
              <a:rPr lang="es-ES">
                <a:cs typeface="Arial" charset="0"/>
              </a:rPr>
              <a:pPr fontAlgn="base">
                <a:spcBef>
                  <a:spcPct val="0"/>
                </a:spcBef>
                <a:spcAft>
                  <a:spcPct val="0"/>
                </a:spcAft>
              </a:pPr>
              <a:t>1</a:t>
            </a:fld>
            <a:endParaRPr lang="es-E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4" name="6 Conector recto"/>
          <p:cNvCxnSpPr/>
          <p:nvPr userDrawn="1"/>
        </p:nvCxnSpPr>
        <p:spPr>
          <a:xfrm>
            <a:off x="468313" y="519113"/>
            <a:ext cx="676751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p:txBody>
          <a:bodyPr/>
          <a:lstStyle>
            <a:lvl1pPr>
              <a:defRPr sz="2200" b="1">
                <a:latin typeface="+mj-lt"/>
              </a:defRPr>
            </a:lvl1pPr>
          </a:lstStyle>
          <a:p>
            <a:r>
              <a:rPr lang="es-ES" dirty="0"/>
              <a:t>Haga clic para modificar el estilo de título del patrón</a:t>
            </a:r>
          </a:p>
        </p:txBody>
      </p:sp>
      <p:sp>
        <p:nvSpPr>
          <p:cNvPr id="3" name="2 Marcador de contenido"/>
          <p:cNvSpPr>
            <a:spLocks noGrp="1"/>
          </p:cNvSpPr>
          <p:nvPr>
            <p:ph idx="1"/>
          </p:nvPr>
        </p:nvSpPr>
        <p:spPr/>
        <p:txBody>
          <a:bodyPr>
            <a:normAutofit/>
          </a:bodyPr>
          <a:lstStyle>
            <a:lvl1pPr>
              <a:defRPr sz="1600">
                <a:latin typeface="+mj-lt"/>
                <a:cs typeface="Arial" panose="020B0604020202020204" pitchFamily="34" charset="0"/>
              </a:defRPr>
            </a:lvl1pPr>
            <a:lvl2pPr>
              <a:defRPr sz="1400">
                <a:latin typeface="+mj-lt"/>
                <a:cs typeface="Arial" panose="020B0604020202020204" pitchFamily="34" charset="0"/>
              </a:defRPr>
            </a:lvl2pPr>
            <a:lvl3pPr>
              <a:defRPr sz="1200">
                <a:latin typeface="+mj-lt"/>
                <a:cs typeface="Arial" panose="020B0604020202020204" pitchFamily="34" charset="0"/>
              </a:defRPr>
            </a:lvl3pPr>
            <a:lvl4pPr>
              <a:defRPr sz="1100">
                <a:latin typeface="+mj-lt"/>
                <a:cs typeface="Arial" panose="020B0604020202020204" pitchFamily="34" charset="0"/>
              </a:defRPr>
            </a:lvl4pPr>
            <a:lvl5pPr>
              <a:defRPr sz="1100">
                <a:latin typeface="+mj-lt"/>
                <a:cs typeface="Arial" panose="020B0604020202020204" pitchFamily="34" charset="0"/>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3 Marcador de fecha"/>
          <p:cNvSpPr>
            <a:spLocks noGrp="1"/>
          </p:cNvSpPr>
          <p:nvPr>
            <p:ph type="dt" sz="half" idx="10"/>
          </p:nvPr>
        </p:nvSpPr>
        <p:spPr/>
        <p:txBody>
          <a:bodyPr/>
          <a:lstStyle>
            <a:lvl1pPr>
              <a:defRPr/>
            </a:lvl1pPr>
          </a:lstStyle>
          <a:p>
            <a:pPr>
              <a:defRPr/>
            </a:pPr>
            <a:fld id="{EEC3FD16-E547-4DE3-94CE-506A21246BD9}" type="datetime1">
              <a:rPr lang="es-ES"/>
              <a:pPr>
                <a:defRPr/>
              </a:pPr>
              <a:t>26/09/2023</a:t>
            </a:fld>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n-US"/>
              <a:t>© Copyright VIEWNEXT 2017</a:t>
            </a:r>
          </a:p>
        </p:txBody>
      </p:sp>
      <p:sp>
        <p:nvSpPr>
          <p:cNvPr id="7" name="5 Marcador de número de diapositiva"/>
          <p:cNvSpPr>
            <a:spLocks noGrp="1"/>
          </p:cNvSpPr>
          <p:nvPr>
            <p:ph type="sldNum" sz="quarter" idx="12"/>
          </p:nvPr>
        </p:nvSpPr>
        <p:spPr/>
        <p:txBody>
          <a:bodyPr/>
          <a:lstStyle>
            <a:lvl1pPr>
              <a:defRPr/>
            </a:lvl1pPr>
          </a:lstStyle>
          <a:p>
            <a:pPr>
              <a:defRPr/>
            </a:pPr>
            <a:fld id="{8A0A7FBF-F9F4-49EF-A19D-C164B4E7F3AD}" type="slidenum">
              <a:rPr lang="es-ES"/>
              <a:pPr>
                <a:defRPr/>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EDA31323-0D1F-4081-B44B-36BEF305D0D7}" type="datetime1">
              <a:rPr lang="es-ES"/>
              <a:pPr>
                <a:defRPr/>
              </a:pPr>
              <a:t>26/09/2023</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B088B939-5529-45AF-94B0-3030B1EC3376}" type="slidenum">
              <a:rPr lang="es-ES"/>
              <a:pPr>
                <a:defRPr/>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79"/>
            <a:ext cx="2057400" cy="4388644"/>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05979"/>
            <a:ext cx="6019800" cy="438864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4A0D07F5-FF82-4CEB-85D9-C2E2A8DCA939}" type="datetime1">
              <a:rPr lang="es-ES"/>
              <a:pPr>
                <a:defRPr/>
              </a:pPr>
              <a:t>26/09/2023</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EA9EBCC1-3897-4BCF-9AE5-FAE95D3079A9}" type="slidenum">
              <a:rPr lang="es-ES"/>
              <a:pPr>
                <a:defRPr/>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4" name="6 Imagen"/>
          <p:cNvPicPr>
            <a:picLocks noChangeAspect="1"/>
          </p:cNvPicPr>
          <p:nvPr userDrawn="1"/>
        </p:nvPicPr>
        <p:blipFill>
          <a:blip r:embed="rId2"/>
          <a:srcRect t="29066" b="14471"/>
          <a:stretch>
            <a:fillRect/>
          </a:stretch>
        </p:blipFill>
        <p:spPr bwMode="auto">
          <a:xfrm>
            <a:off x="0" y="573088"/>
            <a:ext cx="9144000" cy="2581275"/>
          </a:xfrm>
          <a:prstGeom prst="rect">
            <a:avLst/>
          </a:prstGeom>
          <a:noFill/>
          <a:ln w="9525">
            <a:noFill/>
            <a:miter lim="800000"/>
            <a:headEnd/>
            <a:tailEnd/>
          </a:ln>
        </p:spPr>
      </p:pic>
      <p:cxnSp>
        <p:nvCxnSpPr>
          <p:cNvPr id="5" name="8 Conector recto"/>
          <p:cNvCxnSpPr/>
          <p:nvPr userDrawn="1"/>
        </p:nvCxnSpPr>
        <p:spPr>
          <a:xfrm>
            <a:off x="684213" y="3867150"/>
            <a:ext cx="74168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6" name="9 Imagen"/>
          <p:cNvPicPr>
            <a:picLocks noChangeAspect="1"/>
          </p:cNvPicPr>
          <p:nvPr userDrawn="1"/>
        </p:nvPicPr>
        <p:blipFill>
          <a:blip r:embed="rId3"/>
          <a:srcRect/>
          <a:stretch>
            <a:fillRect/>
          </a:stretch>
        </p:blipFill>
        <p:spPr bwMode="auto">
          <a:xfrm>
            <a:off x="7812088" y="192088"/>
            <a:ext cx="1101725" cy="323850"/>
          </a:xfrm>
          <a:prstGeom prst="rect">
            <a:avLst/>
          </a:prstGeom>
          <a:noFill/>
          <a:ln w="9525">
            <a:noFill/>
            <a:miter lim="800000"/>
            <a:headEnd/>
            <a:tailEnd/>
          </a:ln>
        </p:spPr>
      </p:pic>
      <p:sp>
        <p:nvSpPr>
          <p:cNvPr id="2" name="1 Título"/>
          <p:cNvSpPr>
            <a:spLocks noGrp="1"/>
          </p:cNvSpPr>
          <p:nvPr>
            <p:ph type="title"/>
          </p:nvPr>
        </p:nvSpPr>
        <p:spPr>
          <a:xfrm>
            <a:off x="722313" y="3435847"/>
            <a:ext cx="7772400" cy="1021556"/>
          </a:xfrm>
        </p:spPr>
        <p:txBody>
          <a:bodyPr anchor="t"/>
          <a:lstStyle>
            <a:lvl1pPr algn="l">
              <a:defRPr sz="2800" b="1" cap="all">
                <a:latin typeface="+mj-lt"/>
              </a:defRPr>
            </a:lvl1pPr>
          </a:lstStyle>
          <a:p>
            <a:r>
              <a:rPr lang="es-ES" dirty="0"/>
              <a:t>Haga clic para modificar el estilo de título del patrón</a:t>
            </a:r>
          </a:p>
        </p:txBody>
      </p:sp>
      <p:sp>
        <p:nvSpPr>
          <p:cNvPr id="3" name="2 Marcador de texto"/>
          <p:cNvSpPr>
            <a:spLocks noGrp="1"/>
          </p:cNvSpPr>
          <p:nvPr>
            <p:ph type="body" idx="1"/>
          </p:nvPr>
        </p:nvSpPr>
        <p:spPr>
          <a:xfrm>
            <a:off x="722313" y="3867895"/>
            <a:ext cx="7772400" cy="369056"/>
          </a:xfrm>
        </p:spPr>
        <p:txBody>
          <a:bodyPr anchor="b">
            <a:noAutofit/>
          </a:bodyPr>
          <a:lstStyle>
            <a:lvl1pPr marL="0" indent="0">
              <a:buNone/>
              <a:defRPr sz="18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a:t>Haga clic para modificar el estilo de texto del patrón</a:t>
            </a:r>
          </a:p>
        </p:txBody>
      </p:sp>
      <p:sp>
        <p:nvSpPr>
          <p:cNvPr id="7" name="3 Marcador de fecha"/>
          <p:cNvSpPr>
            <a:spLocks noGrp="1"/>
          </p:cNvSpPr>
          <p:nvPr>
            <p:ph type="dt" sz="half" idx="10"/>
          </p:nvPr>
        </p:nvSpPr>
        <p:spPr/>
        <p:txBody>
          <a:bodyPr/>
          <a:lstStyle>
            <a:lvl1pPr>
              <a:defRPr/>
            </a:lvl1pPr>
          </a:lstStyle>
          <a:p>
            <a:pPr>
              <a:defRPr/>
            </a:pPr>
            <a:fld id="{D7406B9D-02E1-4242-B116-B20DBE5CE22F}" type="datetime1">
              <a:rPr lang="es-ES"/>
              <a:pPr>
                <a:defRPr/>
              </a:pPr>
              <a:t>26/09/2023</a:t>
            </a:fld>
            <a:endParaRPr lang="es-ES" dirty="0"/>
          </a:p>
        </p:txBody>
      </p:sp>
      <p:sp>
        <p:nvSpPr>
          <p:cNvPr id="8" name="4 Marcador de pie de página"/>
          <p:cNvSpPr>
            <a:spLocks noGrp="1"/>
          </p:cNvSpPr>
          <p:nvPr>
            <p:ph type="ftr" sz="quarter" idx="11"/>
          </p:nvPr>
        </p:nvSpPr>
        <p:spPr/>
        <p:txBody>
          <a:bodyPr/>
          <a:lstStyle>
            <a:lvl1pPr>
              <a:defRPr/>
            </a:lvl1pPr>
          </a:lstStyle>
          <a:p>
            <a:pPr>
              <a:defRPr/>
            </a:pPr>
            <a:r>
              <a:rPr lang="en-US"/>
              <a:t>© Copyright VIEWNEXT 2017</a:t>
            </a:r>
          </a:p>
        </p:txBody>
      </p:sp>
      <p:sp>
        <p:nvSpPr>
          <p:cNvPr id="9" name="5 Marcador de número de diapositiva"/>
          <p:cNvSpPr>
            <a:spLocks noGrp="1"/>
          </p:cNvSpPr>
          <p:nvPr>
            <p:ph type="sldNum" sz="quarter" idx="12"/>
          </p:nvPr>
        </p:nvSpPr>
        <p:spPr/>
        <p:txBody>
          <a:bodyPr/>
          <a:lstStyle>
            <a:lvl1pPr>
              <a:defRPr/>
            </a:lvl1pPr>
          </a:lstStyle>
          <a:p>
            <a:pPr>
              <a:defRPr/>
            </a:pPr>
            <a:fld id="{40691925-6ACF-40BF-9CCA-96528533D52E}" type="slidenum">
              <a:rPr lang="es-ES"/>
              <a:pPr>
                <a:defRPr/>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pPr>
              <a:defRPr/>
            </a:pPr>
            <a:fld id="{2BAE93BF-4D0B-48B0-A845-36B9C8704FE1}" type="datetime1">
              <a:rPr lang="es-ES"/>
              <a:pPr>
                <a:defRPr/>
              </a:pPr>
              <a:t>26/09/2023</a:t>
            </a:fld>
            <a:endParaRPr lang="es-ES" dirty="0"/>
          </a:p>
        </p:txBody>
      </p:sp>
      <p:sp>
        <p:nvSpPr>
          <p:cNvPr id="6" name="5 Marcador de pie de página"/>
          <p:cNvSpPr>
            <a:spLocks noGrp="1"/>
          </p:cNvSpPr>
          <p:nvPr>
            <p:ph type="ftr" sz="quarter" idx="11"/>
          </p:nvPr>
        </p:nvSpPr>
        <p:spPr/>
        <p:txBody>
          <a:bodyPr/>
          <a:lstStyle>
            <a:lvl1pPr>
              <a:defRPr/>
            </a:lvl1pPr>
          </a:lstStyle>
          <a:p>
            <a:pPr>
              <a:defRPr/>
            </a:pPr>
            <a:r>
              <a:rPr lang="en-US"/>
              <a:t>© Copyright VIEWNEXT 2017</a:t>
            </a:r>
          </a:p>
        </p:txBody>
      </p:sp>
      <p:sp>
        <p:nvSpPr>
          <p:cNvPr id="7" name="6 Marcador de número de diapositiva"/>
          <p:cNvSpPr>
            <a:spLocks noGrp="1"/>
          </p:cNvSpPr>
          <p:nvPr>
            <p:ph type="sldNum" sz="quarter" idx="12"/>
          </p:nvPr>
        </p:nvSpPr>
        <p:spPr/>
        <p:txBody>
          <a:bodyPr/>
          <a:lstStyle>
            <a:lvl1pPr>
              <a:defRPr/>
            </a:lvl1pPr>
          </a:lstStyle>
          <a:p>
            <a:pPr>
              <a:defRPr/>
            </a:pPr>
            <a:fld id="{E09A3D36-7D9C-4CED-AB02-155F75ED22A1}" type="slidenum">
              <a:rPr lang="es-ES"/>
              <a:pPr>
                <a:defRPr/>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pPr>
              <a:defRPr/>
            </a:pPr>
            <a:fld id="{E43C83D8-B234-49E4-B80E-564E5F19FE12}" type="datetime1">
              <a:rPr lang="es-ES"/>
              <a:pPr>
                <a:defRPr/>
              </a:pPr>
              <a:t>26/09/2023</a:t>
            </a:fld>
            <a:endParaRPr lang="es-ES" dirty="0"/>
          </a:p>
        </p:txBody>
      </p:sp>
      <p:sp>
        <p:nvSpPr>
          <p:cNvPr id="8" name="7 Marcador de pie de página"/>
          <p:cNvSpPr>
            <a:spLocks noGrp="1"/>
          </p:cNvSpPr>
          <p:nvPr>
            <p:ph type="ftr" sz="quarter" idx="11"/>
          </p:nvPr>
        </p:nvSpPr>
        <p:spPr/>
        <p:txBody>
          <a:bodyPr/>
          <a:lstStyle>
            <a:lvl1pPr>
              <a:defRPr/>
            </a:lvl1pPr>
          </a:lstStyle>
          <a:p>
            <a:pPr>
              <a:defRPr/>
            </a:pPr>
            <a:endParaRPr lang="es-ES"/>
          </a:p>
        </p:txBody>
      </p:sp>
      <p:sp>
        <p:nvSpPr>
          <p:cNvPr id="9" name="8 Marcador de número de diapositiva"/>
          <p:cNvSpPr>
            <a:spLocks noGrp="1"/>
          </p:cNvSpPr>
          <p:nvPr>
            <p:ph type="sldNum" sz="quarter" idx="12"/>
          </p:nvPr>
        </p:nvSpPr>
        <p:spPr/>
        <p:txBody>
          <a:bodyPr/>
          <a:lstStyle>
            <a:lvl1pPr>
              <a:defRPr/>
            </a:lvl1pPr>
          </a:lstStyle>
          <a:p>
            <a:pPr>
              <a:defRPr/>
            </a:pPr>
            <a:fld id="{3C6EFD7C-6AA4-4043-887B-6A1840549887}" type="slidenum">
              <a:rPr lang="es-ES"/>
              <a:pPr>
                <a:defRPr/>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cxnSp>
        <p:nvCxnSpPr>
          <p:cNvPr id="3" name="6 Conector recto"/>
          <p:cNvCxnSpPr/>
          <p:nvPr userDrawn="1"/>
        </p:nvCxnSpPr>
        <p:spPr>
          <a:xfrm>
            <a:off x="468313" y="519113"/>
            <a:ext cx="676751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p:txBody>
          <a:bodyPr/>
          <a:lstStyle/>
          <a:p>
            <a:r>
              <a:rPr lang="es-ES" dirty="0"/>
              <a:t>Haga clic para modificar el estilo de título del patrón</a:t>
            </a:r>
          </a:p>
        </p:txBody>
      </p:sp>
      <p:sp>
        <p:nvSpPr>
          <p:cNvPr id="4" name="2 Marcador de fecha"/>
          <p:cNvSpPr>
            <a:spLocks noGrp="1"/>
          </p:cNvSpPr>
          <p:nvPr>
            <p:ph type="dt" sz="half" idx="10"/>
          </p:nvPr>
        </p:nvSpPr>
        <p:spPr/>
        <p:txBody>
          <a:bodyPr/>
          <a:lstStyle>
            <a:lvl1pPr>
              <a:defRPr/>
            </a:lvl1pPr>
          </a:lstStyle>
          <a:p>
            <a:pPr>
              <a:defRPr/>
            </a:pPr>
            <a:fld id="{D8C0013E-661B-43DC-8E06-78AC99678B30}" type="datetime1">
              <a:rPr lang="es-ES"/>
              <a:pPr>
                <a:defRPr/>
              </a:pPr>
              <a:t>26/09/2023</a:t>
            </a:fld>
            <a:endParaRPr lang="es-ES" dirty="0"/>
          </a:p>
        </p:txBody>
      </p:sp>
      <p:sp>
        <p:nvSpPr>
          <p:cNvPr id="5" name="3 Marcador de pie de página"/>
          <p:cNvSpPr>
            <a:spLocks noGrp="1"/>
          </p:cNvSpPr>
          <p:nvPr>
            <p:ph type="ftr" sz="quarter" idx="11"/>
          </p:nvPr>
        </p:nvSpPr>
        <p:spPr/>
        <p:txBody>
          <a:bodyPr/>
          <a:lstStyle>
            <a:lvl1pPr>
              <a:defRPr/>
            </a:lvl1pPr>
          </a:lstStyle>
          <a:p>
            <a:pPr>
              <a:defRPr/>
            </a:pPr>
            <a:r>
              <a:rPr lang="en-US"/>
              <a:t>© Copyright VIEWNEXT 2017</a:t>
            </a:r>
          </a:p>
        </p:txBody>
      </p:sp>
      <p:sp>
        <p:nvSpPr>
          <p:cNvPr id="6" name="4 Marcador de número de diapositiva"/>
          <p:cNvSpPr>
            <a:spLocks noGrp="1"/>
          </p:cNvSpPr>
          <p:nvPr>
            <p:ph type="sldNum" sz="quarter" idx="12"/>
          </p:nvPr>
        </p:nvSpPr>
        <p:spPr/>
        <p:txBody>
          <a:bodyPr/>
          <a:lstStyle>
            <a:lvl1pPr>
              <a:defRPr/>
            </a:lvl1pPr>
          </a:lstStyle>
          <a:p>
            <a:pPr>
              <a:defRPr/>
            </a:pPr>
            <a:fld id="{8567A1E9-A1D6-4959-BB1D-B9E5E858B197}" type="slidenum">
              <a:rPr lang="es-ES"/>
              <a:pPr>
                <a:defRPr/>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Sólo el título">
    <p:spTree>
      <p:nvGrpSpPr>
        <p:cNvPr id="1" name=""/>
        <p:cNvGrpSpPr/>
        <p:nvPr/>
      </p:nvGrpSpPr>
      <p:grpSpPr>
        <a:xfrm>
          <a:off x="0" y="0"/>
          <a:ext cx="0" cy="0"/>
          <a:chOff x="0" y="0"/>
          <a:chExt cx="0" cy="0"/>
        </a:xfrm>
      </p:grpSpPr>
      <p:cxnSp>
        <p:nvCxnSpPr>
          <p:cNvPr id="3" name="6 Conector recto"/>
          <p:cNvCxnSpPr/>
          <p:nvPr userDrawn="1"/>
        </p:nvCxnSpPr>
        <p:spPr>
          <a:xfrm>
            <a:off x="468313" y="519113"/>
            <a:ext cx="676751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p:txBody>
          <a:bodyPr/>
          <a:lstStyle/>
          <a:p>
            <a:r>
              <a:rPr lang="es-ES" dirty="0"/>
              <a:t>Haga clic para modificar el estilo de título del patrón</a:t>
            </a:r>
          </a:p>
        </p:txBody>
      </p:sp>
      <p:sp>
        <p:nvSpPr>
          <p:cNvPr id="4" name="2 Marcador de fecha"/>
          <p:cNvSpPr>
            <a:spLocks noGrp="1"/>
          </p:cNvSpPr>
          <p:nvPr>
            <p:ph type="dt" sz="half" idx="10"/>
          </p:nvPr>
        </p:nvSpPr>
        <p:spPr/>
        <p:txBody>
          <a:bodyPr/>
          <a:lstStyle>
            <a:lvl1pPr>
              <a:defRPr/>
            </a:lvl1pPr>
          </a:lstStyle>
          <a:p>
            <a:pPr>
              <a:defRPr/>
            </a:pPr>
            <a:fld id="{2CCEE776-A92B-4913-862F-24BD8901F295}" type="datetime1">
              <a:rPr lang="es-ES"/>
              <a:pPr>
                <a:defRPr/>
              </a:pPr>
              <a:t>26/09/2023</a:t>
            </a:fld>
            <a:endParaRPr lang="es-ES" dirty="0"/>
          </a:p>
        </p:txBody>
      </p:sp>
      <p:sp>
        <p:nvSpPr>
          <p:cNvPr id="5" name="3 Marcador de pie de página"/>
          <p:cNvSpPr>
            <a:spLocks noGrp="1"/>
          </p:cNvSpPr>
          <p:nvPr>
            <p:ph type="ftr" sz="quarter" idx="11"/>
          </p:nvPr>
        </p:nvSpPr>
        <p:spPr/>
        <p:txBody>
          <a:bodyPr/>
          <a:lstStyle>
            <a:lvl1pPr>
              <a:defRPr/>
            </a:lvl1pPr>
          </a:lstStyle>
          <a:p>
            <a:pPr>
              <a:defRPr/>
            </a:pPr>
            <a:r>
              <a:rPr lang="en-US"/>
              <a:t>© Copyright VIEWNEXT 2017</a:t>
            </a:r>
          </a:p>
        </p:txBody>
      </p:sp>
      <p:sp>
        <p:nvSpPr>
          <p:cNvPr id="6" name="4 Marcador de número de diapositiva"/>
          <p:cNvSpPr>
            <a:spLocks noGrp="1"/>
          </p:cNvSpPr>
          <p:nvPr>
            <p:ph type="sldNum" sz="quarter" idx="12"/>
          </p:nvPr>
        </p:nvSpPr>
        <p:spPr/>
        <p:txBody>
          <a:bodyPr/>
          <a:lstStyle>
            <a:lvl1pPr>
              <a:defRPr/>
            </a:lvl1pPr>
          </a:lstStyle>
          <a:p>
            <a:pPr>
              <a:defRPr/>
            </a:pPr>
            <a:fld id="{2BDAD699-9AC6-4F41-8BB8-A8814C6B5E1C}" type="slidenum">
              <a:rPr lang="es-ES"/>
              <a:pPr>
                <a:defRPr/>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pPr>
              <a:defRPr/>
            </a:pPr>
            <a:fld id="{EA8AEFF6-CFB1-4707-A9AB-30FF6640B604}" type="datetime1">
              <a:rPr lang="es-ES"/>
              <a:pPr>
                <a:defRPr/>
              </a:pPr>
              <a:t>26/09/2023</a:t>
            </a:fld>
            <a:endParaRPr lang="es-ES" dirty="0"/>
          </a:p>
        </p:txBody>
      </p:sp>
      <p:sp>
        <p:nvSpPr>
          <p:cNvPr id="3" name="2 Marcador de pie de página"/>
          <p:cNvSpPr>
            <a:spLocks noGrp="1"/>
          </p:cNvSpPr>
          <p:nvPr>
            <p:ph type="ftr" sz="quarter" idx="11"/>
          </p:nvPr>
        </p:nvSpPr>
        <p:spPr/>
        <p:txBody>
          <a:bodyPr/>
          <a:lstStyle>
            <a:lvl1pPr>
              <a:defRPr/>
            </a:lvl1pPr>
          </a:lstStyle>
          <a:p>
            <a:pPr>
              <a:defRPr/>
            </a:pPr>
            <a:r>
              <a:rPr lang="en-US"/>
              <a:t>© Copyright VIEWNEXT 2017</a:t>
            </a:r>
          </a:p>
        </p:txBody>
      </p:sp>
      <p:sp>
        <p:nvSpPr>
          <p:cNvPr id="4" name="3 Marcador de número de diapositiva"/>
          <p:cNvSpPr>
            <a:spLocks noGrp="1"/>
          </p:cNvSpPr>
          <p:nvPr>
            <p:ph type="sldNum" sz="quarter" idx="12"/>
          </p:nvPr>
        </p:nvSpPr>
        <p:spPr/>
        <p:txBody>
          <a:bodyPr/>
          <a:lstStyle>
            <a:lvl1pPr>
              <a:defRPr/>
            </a:lvl1pPr>
          </a:lstStyle>
          <a:p>
            <a:pPr>
              <a:defRPr/>
            </a:pPr>
            <a:fld id="{E34E7B4D-3039-4A95-AF77-BC4EB2541F4D}" type="slidenum">
              <a:rPr lang="es-ES"/>
              <a:pPr>
                <a:defRPr/>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fld id="{29ADBAF4-08F1-4526-BF72-8C7560A3B505}" type="datetime1">
              <a:rPr lang="es-ES"/>
              <a:pPr>
                <a:defRPr/>
              </a:pPr>
              <a:t>26/09/2023</a:t>
            </a:fld>
            <a:endParaRPr lang="es-ES" dirty="0"/>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F7421F4F-4DB2-45D2-B810-1CF78CF20E75}" type="slidenum">
              <a:rPr lang="es-ES"/>
              <a:pPr>
                <a:defRPr/>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fld id="{9F8D8628-0B24-4EB1-B611-E1C9487B632A}" type="datetime1">
              <a:rPr lang="es-ES"/>
              <a:pPr>
                <a:defRPr/>
              </a:pPr>
              <a:t>26/09/2023</a:t>
            </a:fld>
            <a:endParaRPr lang="es-ES" dirty="0"/>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2150E0A7-44A4-4545-8B90-DB59631EE185}" type="slidenum">
              <a:rPr lang="es-ES"/>
              <a:pPr>
                <a:defRPr/>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195263"/>
            <a:ext cx="8229600" cy="3143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p>
        </p:txBody>
      </p:sp>
      <p:sp>
        <p:nvSpPr>
          <p:cNvPr id="1027" name="2 Marcador de texto"/>
          <p:cNvSpPr>
            <a:spLocks noGrp="1"/>
          </p:cNvSpPr>
          <p:nvPr>
            <p:ph type="body" idx="1"/>
          </p:nvPr>
        </p:nvSpPr>
        <p:spPr bwMode="auto">
          <a:xfrm>
            <a:off x="457200" y="1004888"/>
            <a:ext cx="8229600" cy="3589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9 Rectángulo"/>
          <p:cNvSpPr/>
          <p:nvPr userDrawn="1"/>
        </p:nvSpPr>
        <p:spPr>
          <a:xfrm>
            <a:off x="0" y="4894263"/>
            <a:ext cx="9144000" cy="249237"/>
          </a:xfrm>
          <a:prstGeom prst="rect">
            <a:avLst/>
          </a:prstGeom>
          <a:gradFill>
            <a:gsLst>
              <a:gs pos="0">
                <a:schemeClr val="tx2"/>
              </a:gs>
              <a:gs pos="100000">
                <a:schemeClr val="accent2">
                  <a:shade val="94000"/>
                  <a:satMod val="135000"/>
                </a:schemeClr>
              </a:gs>
            </a:gsLst>
          </a:gradFill>
          <a:ln>
            <a:no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s-ES" dirty="0">
              <a:solidFill>
                <a:schemeClr val="bg1"/>
              </a:solidFill>
            </a:endParaRPr>
          </a:p>
        </p:txBody>
      </p:sp>
      <p:sp>
        <p:nvSpPr>
          <p:cNvPr id="4" name="3 Marcador de fecha"/>
          <p:cNvSpPr>
            <a:spLocks noGrp="1"/>
          </p:cNvSpPr>
          <p:nvPr>
            <p:ph type="dt" sz="half" idx="2"/>
          </p:nvPr>
        </p:nvSpPr>
        <p:spPr>
          <a:xfrm>
            <a:off x="457200" y="4894263"/>
            <a:ext cx="2133600" cy="273050"/>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j-lt"/>
                <a:cs typeface="Arial" panose="020B0604020202020204" pitchFamily="34" charset="0"/>
              </a:defRPr>
            </a:lvl1pPr>
          </a:lstStyle>
          <a:p>
            <a:pPr>
              <a:defRPr/>
            </a:pPr>
            <a:fld id="{541D0563-7FC5-423C-9EB5-97FACA4971BA}" type="datetime1">
              <a:rPr lang="es-ES"/>
              <a:pPr>
                <a:defRPr/>
              </a:pPr>
              <a:t>26/09/2023</a:t>
            </a:fld>
            <a:endParaRPr lang="es-ES" dirty="0"/>
          </a:p>
        </p:txBody>
      </p:sp>
      <p:sp>
        <p:nvSpPr>
          <p:cNvPr id="5" name="4 Marcador de pie de página"/>
          <p:cNvSpPr>
            <a:spLocks noGrp="1"/>
          </p:cNvSpPr>
          <p:nvPr>
            <p:ph type="ftr" sz="quarter" idx="3"/>
          </p:nvPr>
        </p:nvSpPr>
        <p:spPr>
          <a:xfrm>
            <a:off x="5940425" y="4894263"/>
            <a:ext cx="2895600" cy="273050"/>
          </a:xfrm>
          <a:prstGeom prst="rect">
            <a:avLst/>
          </a:prstGeom>
        </p:spPr>
        <p:txBody>
          <a:bodyPr vert="horz" lIns="91440" tIns="45720" rIns="91440" bIns="45720" rtlCol="0" anchor="ctr"/>
          <a:lstStyle>
            <a:lvl1pPr algn="ctr" fontAlgn="auto">
              <a:spcBef>
                <a:spcPts val="0"/>
              </a:spcBef>
              <a:spcAft>
                <a:spcPts val="0"/>
              </a:spcAft>
              <a:defRPr sz="900" dirty="0" smtClean="0">
                <a:solidFill>
                  <a:schemeClr val="bg1"/>
                </a:solidFill>
                <a:latin typeface="+mj-lt"/>
                <a:cs typeface="Arial" panose="020B0604020202020204" pitchFamily="34" charset="0"/>
              </a:defRPr>
            </a:lvl1pPr>
          </a:lstStyle>
          <a:p>
            <a:pPr>
              <a:defRPr/>
            </a:pPr>
            <a:r>
              <a:rPr lang="en-US"/>
              <a:t>© Copyright VIEWNEXT 2017</a:t>
            </a:r>
          </a:p>
        </p:txBody>
      </p:sp>
      <p:sp>
        <p:nvSpPr>
          <p:cNvPr id="6" name="5 Marcador de número de diapositiva"/>
          <p:cNvSpPr>
            <a:spLocks noGrp="1"/>
          </p:cNvSpPr>
          <p:nvPr>
            <p:ph type="sldNum" sz="quarter" idx="4"/>
          </p:nvPr>
        </p:nvSpPr>
        <p:spPr>
          <a:xfrm>
            <a:off x="6553200" y="4894263"/>
            <a:ext cx="2133600" cy="273050"/>
          </a:xfrm>
          <a:prstGeom prst="rect">
            <a:avLst/>
          </a:prstGeom>
        </p:spPr>
        <p:txBody>
          <a:bodyPr vert="horz" lIns="91440" tIns="45720" rIns="91440" bIns="45720" rtlCol="0" anchor="ctr"/>
          <a:lstStyle>
            <a:lvl1pPr algn="r" fontAlgn="auto">
              <a:spcBef>
                <a:spcPts val="0"/>
              </a:spcBef>
              <a:spcAft>
                <a:spcPts val="0"/>
              </a:spcAft>
              <a:defRPr sz="1000" b="1" smtClean="0">
                <a:solidFill>
                  <a:schemeClr val="bg1"/>
                </a:solidFill>
                <a:latin typeface="+mj-lt"/>
                <a:cs typeface="Arial" panose="020B0604020202020204" pitchFamily="34" charset="0"/>
              </a:defRPr>
            </a:lvl1pPr>
          </a:lstStyle>
          <a:p>
            <a:pPr>
              <a:defRPr/>
            </a:pPr>
            <a:fld id="{466ADE86-2BC1-4935-B8DB-3610142D97AE}" type="slidenum">
              <a:rPr lang="es-ES"/>
              <a:pPr>
                <a:defRPr/>
              </a:pPr>
              <a:t>‹Nº›</a:t>
            </a:fld>
            <a:endParaRPr lang="es-ES" dirty="0"/>
          </a:p>
        </p:txBody>
      </p:sp>
      <p:pic>
        <p:nvPicPr>
          <p:cNvPr id="1032" name="8 Imagen"/>
          <p:cNvPicPr>
            <a:picLocks noChangeAspect="1"/>
          </p:cNvPicPr>
          <p:nvPr userDrawn="1"/>
        </p:nvPicPr>
        <p:blipFill>
          <a:blip r:embed="rId13"/>
          <a:srcRect/>
          <a:stretch>
            <a:fillRect/>
          </a:stretch>
        </p:blipFill>
        <p:spPr bwMode="auto">
          <a:xfrm>
            <a:off x="7812088" y="192088"/>
            <a:ext cx="1101725" cy="323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fontAlgn="base">
        <a:spcBef>
          <a:spcPct val="0"/>
        </a:spcBef>
        <a:spcAft>
          <a:spcPct val="0"/>
        </a:spcAft>
        <a:defRPr lang="es-ES" sz="2000" b="1" kern="1200" dirty="0">
          <a:solidFill>
            <a:srgbClr val="00649D"/>
          </a:solidFill>
          <a:latin typeface="+mj-lt"/>
          <a:ea typeface="+mj-ea"/>
          <a:cs typeface="Arial" panose="020B0604020202020204" pitchFamily="34" charset="0"/>
        </a:defRPr>
      </a:lvl1pPr>
      <a:lvl2pPr algn="l" rtl="0" fontAlgn="base">
        <a:spcBef>
          <a:spcPct val="0"/>
        </a:spcBef>
        <a:spcAft>
          <a:spcPct val="0"/>
        </a:spcAft>
        <a:defRPr sz="2000" b="1">
          <a:solidFill>
            <a:srgbClr val="00649D"/>
          </a:solidFill>
          <a:latin typeface="Calibri" pitchFamily="34" charset="0"/>
          <a:cs typeface="Arial" charset="0"/>
        </a:defRPr>
      </a:lvl2pPr>
      <a:lvl3pPr algn="l" rtl="0" fontAlgn="base">
        <a:spcBef>
          <a:spcPct val="0"/>
        </a:spcBef>
        <a:spcAft>
          <a:spcPct val="0"/>
        </a:spcAft>
        <a:defRPr sz="2000" b="1">
          <a:solidFill>
            <a:srgbClr val="00649D"/>
          </a:solidFill>
          <a:latin typeface="Calibri" pitchFamily="34" charset="0"/>
          <a:cs typeface="Arial" charset="0"/>
        </a:defRPr>
      </a:lvl3pPr>
      <a:lvl4pPr algn="l" rtl="0" fontAlgn="base">
        <a:spcBef>
          <a:spcPct val="0"/>
        </a:spcBef>
        <a:spcAft>
          <a:spcPct val="0"/>
        </a:spcAft>
        <a:defRPr sz="2000" b="1">
          <a:solidFill>
            <a:srgbClr val="00649D"/>
          </a:solidFill>
          <a:latin typeface="Calibri" pitchFamily="34" charset="0"/>
          <a:cs typeface="Arial" charset="0"/>
        </a:defRPr>
      </a:lvl4pPr>
      <a:lvl5pPr algn="l" rtl="0" fontAlgn="base">
        <a:spcBef>
          <a:spcPct val="0"/>
        </a:spcBef>
        <a:spcAft>
          <a:spcPct val="0"/>
        </a:spcAft>
        <a:defRPr sz="2000" b="1">
          <a:solidFill>
            <a:srgbClr val="00649D"/>
          </a:solidFill>
          <a:latin typeface="Calibri" pitchFamily="34" charset="0"/>
          <a:cs typeface="Arial" charset="0"/>
        </a:defRPr>
      </a:lvl5pPr>
      <a:lvl6pPr marL="457200" algn="l" rtl="0" fontAlgn="base">
        <a:spcBef>
          <a:spcPct val="0"/>
        </a:spcBef>
        <a:spcAft>
          <a:spcPct val="0"/>
        </a:spcAft>
        <a:defRPr sz="2000" b="1">
          <a:solidFill>
            <a:srgbClr val="00649D"/>
          </a:solidFill>
          <a:latin typeface="Calibri" pitchFamily="34" charset="0"/>
          <a:cs typeface="Arial" charset="0"/>
        </a:defRPr>
      </a:lvl6pPr>
      <a:lvl7pPr marL="914400" algn="l" rtl="0" fontAlgn="base">
        <a:spcBef>
          <a:spcPct val="0"/>
        </a:spcBef>
        <a:spcAft>
          <a:spcPct val="0"/>
        </a:spcAft>
        <a:defRPr sz="2000" b="1">
          <a:solidFill>
            <a:srgbClr val="00649D"/>
          </a:solidFill>
          <a:latin typeface="Calibri" pitchFamily="34" charset="0"/>
          <a:cs typeface="Arial" charset="0"/>
        </a:defRPr>
      </a:lvl7pPr>
      <a:lvl8pPr marL="1371600" algn="l" rtl="0" fontAlgn="base">
        <a:spcBef>
          <a:spcPct val="0"/>
        </a:spcBef>
        <a:spcAft>
          <a:spcPct val="0"/>
        </a:spcAft>
        <a:defRPr sz="2000" b="1">
          <a:solidFill>
            <a:srgbClr val="00649D"/>
          </a:solidFill>
          <a:latin typeface="Calibri" pitchFamily="34" charset="0"/>
          <a:cs typeface="Arial" charset="0"/>
        </a:defRPr>
      </a:lvl8pPr>
      <a:lvl9pPr marL="1828800" algn="l" rtl="0" fontAlgn="base">
        <a:spcBef>
          <a:spcPct val="0"/>
        </a:spcBef>
        <a:spcAft>
          <a:spcPct val="0"/>
        </a:spcAft>
        <a:defRPr sz="2000" b="1">
          <a:solidFill>
            <a:srgbClr val="00649D"/>
          </a:solidFill>
          <a:latin typeface="Calibri" pitchFamily="34" charset="0"/>
          <a:cs typeface="Arial" charset="0"/>
        </a:defRPr>
      </a:lvl9pPr>
    </p:titleStyle>
    <p:bodyStyle>
      <a:lvl1pPr marL="342900" indent="-342900" algn="l" rtl="0" fontAlgn="base">
        <a:spcBef>
          <a:spcPct val="20000"/>
        </a:spcBef>
        <a:spcAft>
          <a:spcPct val="0"/>
        </a:spcAft>
        <a:buFont typeface="Arial" charset="0"/>
        <a:buChar char="•"/>
        <a:defRPr sz="1600" kern="1200">
          <a:solidFill>
            <a:schemeClr val="tx1"/>
          </a:solidFill>
          <a:latin typeface="+mj-lt"/>
          <a:ea typeface="+mn-ea"/>
          <a:cs typeface="Arial" panose="020B0604020202020204" pitchFamily="34" charset="0"/>
        </a:defRPr>
      </a:lvl1pPr>
      <a:lvl2pPr marL="742950" indent="-285750" algn="l" rtl="0" fontAlgn="base">
        <a:spcBef>
          <a:spcPct val="20000"/>
        </a:spcBef>
        <a:spcAft>
          <a:spcPct val="0"/>
        </a:spcAft>
        <a:buFont typeface="Arial" charset="0"/>
        <a:buChar char="–"/>
        <a:defRPr sz="1200" kern="1200">
          <a:solidFill>
            <a:schemeClr val="tx1"/>
          </a:solidFill>
          <a:latin typeface="+mj-lt"/>
          <a:ea typeface="+mn-ea"/>
          <a:cs typeface="Arial" panose="020B0604020202020204" pitchFamily="34" charset="0"/>
        </a:defRPr>
      </a:lvl2pPr>
      <a:lvl3pPr marL="1143000" indent="-228600" algn="l" rtl="0" fontAlgn="base">
        <a:spcBef>
          <a:spcPct val="20000"/>
        </a:spcBef>
        <a:spcAft>
          <a:spcPct val="0"/>
        </a:spcAft>
        <a:buFont typeface="Arial" charset="0"/>
        <a:buChar char="•"/>
        <a:defRPr sz="1200" kern="1200">
          <a:solidFill>
            <a:schemeClr val="tx1"/>
          </a:solidFill>
          <a:latin typeface="+mj-lt"/>
          <a:ea typeface="+mn-ea"/>
          <a:cs typeface="Arial" panose="020B0604020202020204" pitchFamily="34" charset="0"/>
        </a:defRPr>
      </a:lvl3pPr>
      <a:lvl4pPr marL="1600200" indent="-228600" algn="l" rtl="0" fontAlgn="base">
        <a:spcBef>
          <a:spcPct val="20000"/>
        </a:spcBef>
        <a:spcAft>
          <a:spcPct val="0"/>
        </a:spcAft>
        <a:buFont typeface="Arial" charset="0"/>
        <a:buChar char="–"/>
        <a:defRPr sz="1200" kern="1200">
          <a:solidFill>
            <a:schemeClr val="tx1"/>
          </a:solidFill>
          <a:latin typeface="+mj-lt"/>
          <a:ea typeface="+mn-ea"/>
          <a:cs typeface="Arial" panose="020B0604020202020204" pitchFamily="34" charset="0"/>
        </a:defRPr>
      </a:lvl4pPr>
      <a:lvl5pPr marL="2057400" indent="-228600" algn="l" rtl="0" fontAlgn="base">
        <a:spcBef>
          <a:spcPct val="20000"/>
        </a:spcBef>
        <a:spcAft>
          <a:spcPct val="0"/>
        </a:spcAft>
        <a:buFont typeface="Arial" charset="0"/>
        <a:buChar char="»"/>
        <a:defRPr sz="1200" kern="1200">
          <a:solidFill>
            <a:schemeClr val="tx1"/>
          </a:solidFill>
          <a:latin typeface="+mj-lt"/>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hyperlink" Target="https://www.linkedin.com/company/viewnext" TargetMode="External"/><Relationship Id="rId13"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hyperlink" Target="http://www.slideshare.net/Viewnext" TargetMode="External"/><Relationship Id="rId2" Type="http://schemas.openxmlformats.org/officeDocument/2006/relationships/image" Target="../media/image17.jpeg"/><Relationship Id="rId1" Type="http://schemas.openxmlformats.org/officeDocument/2006/relationships/slideLayout" Target="../slideLayouts/slideLayout6.xml"/><Relationship Id="rId6" Type="http://schemas.openxmlformats.org/officeDocument/2006/relationships/hyperlink" Target="https://www.facebook.com/Viewnext.sa" TargetMode="External"/><Relationship Id="rId11" Type="http://schemas.openxmlformats.org/officeDocument/2006/relationships/image" Target="../media/image22.png"/><Relationship Id="rId5" Type="http://schemas.openxmlformats.org/officeDocument/2006/relationships/image" Target="../media/image19.png"/><Relationship Id="rId10" Type="http://schemas.openxmlformats.org/officeDocument/2006/relationships/hyperlink" Target="https://twitter.com/viewnext" TargetMode="External"/><Relationship Id="rId4" Type="http://schemas.openxmlformats.org/officeDocument/2006/relationships/hyperlink" Target="http://www.viewnext.com/" TargetMode="External"/><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3435350"/>
            <a:ext cx="7772400" cy="1022350"/>
          </a:xfrm>
        </p:spPr>
        <p:txBody>
          <a:bodyPr rtlCol="0">
            <a:noAutofit/>
          </a:bodyPr>
          <a:lstStyle/>
          <a:p>
            <a:pPr fontAlgn="auto">
              <a:spcAft>
                <a:spcPts val="0"/>
              </a:spcAft>
              <a:defRPr/>
            </a:pPr>
            <a:r>
              <a:rPr lang="en-US" dirty="0" err="1"/>
              <a:t>Herramientas</a:t>
            </a:r>
            <a:r>
              <a:rPr lang="en-US" dirty="0"/>
              <a:t> de </a:t>
            </a:r>
            <a:r>
              <a:rPr lang="en-US"/>
              <a:t>calidad</a:t>
            </a:r>
            <a:endParaRPr lang="en-US" dirty="0"/>
          </a:p>
        </p:txBody>
      </p:sp>
      <p:sp>
        <p:nvSpPr>
          <p:cNvPr id="3" name="2 Marcador de pie de página"/>
          <p:cNvSpPr>
            <a:spLocks noGrp="1"/>
          </p:cNvSpPr>
          <p:nvPr>
            <p:ph type="ftr" sz="quarter" idx="11"/>
          </p:nvPr>
        </p:nvSpPr>
        <p:spPr/>
        <p:txBody>
          <a:bodyPr/>
          <a:lstStyle/>
          <a:p>
            <a:pPr>
              <a:defRPr/>
            </a:pPr>
            <a:r>
              <a:rPr lang="en-US"/>
              <a:t>© Copyright VIEWNEXT 2017</a:t>
            </a:r>
          </a:p>
        </p:txBody>
      </p:sp>
      <p:sp>
        <p:nvSpPr>
          <p:cNvPr id="4" name="3 Marcador de número de diapositiva"/>
          <p:cNvSpPr>
            <a:spLocks noGrp="1"/>
          </p:cNvSpPr>
          <p:nvPr>
            <p:ph type="sldNum" sz="quarter" idx="12"/>
          </p:nvPr>
        </p:nvSpPr>
        <p:spPr/>
        <p:txBody>
          <a:bodyPr/>
          <a:lstStyle/>
          <a:p>
            <a:pPr>
              <a:defRPr/>
            </a:pPr>
            <a:fld id="{0F03B8E1-3845-403B-98C4-4845F1C2D5AD}" type="slidenum">
              <a:rPr lang="es-ES"/>
              <a:pPr>
                <a:defRPr/>
              </a:pPr>
              <a:t>1</a:t>
            </a:fld>
            <a:endParaRPr lang="es-ES" dirty="0"/>
          </a:p>
        </p:txBody>
      </p:sp>
      <p:sp>
        <p:nvSpPr>
          <p:cNvPr id="5" name="4 Marcador de texto"/>
          <p:cNvSpPr>
            <a:spLocks noGrp="1"/>
          </p:cNvSpPr>
          <p:nvPr>
            <p:ph type="body" idx="1"/>
          </p:nvPr>
        </p:nvSpPr>
        <p:spPr>
          <a:xfrm>
            <a:off x="722313" y="3867150"/>
            <a:ext cx="7772400" cy="648816"/>
          </a:xfrm>
        </p:spPr>
        <p:txBody>
          <a:bodyPr>
            <a:normAutofit lnSpcReduction="10000"/>
          </a:bodyPr>
          <a:lstStyle/>
          <a:p>
            <a:r>
              <a:rPr lang="en-US" dirty="0" err="1">
                <a:solidFill>
                  <a:srgbClr val="898989"/>
                </a:solidFill>
                <a:cs typeface="Arial" charset="0"/>
              </a:rPr>
              <a:t>Práctica</a:t>
            </a:r>
            <a:r>
              <a:rPr lang="en-US" dirty="0">
                <a:solidFill>
                  <a:srgbClr val="898989"/>
                </a:solidFill>
                <a:cs typeface="Arial" charset="0"/>
              </a:rPr>
              <a:t> 4 – </a:t>
            </a:r>
            <a:r>
              <a:rPr lang="es-ES" dirty="0" err="1"/>
              <a:t>SonarQube</a:t>
            </a:r>
            <a:r>
              <a:rPr lang="es-ES" dirty="0"/>
              <a:t> &amp; </a:t>
            </a:r>
            <a:r>
              <a:rPr lang="es-ES" dirty="0" err="1"/>
              <a:t>SonarLint</a:t>
            </a:r>
            <a:endParaRPr lang="es-ES" dirty="0"/>
          </a:p>
          <a:p>
            <a:r>
              <a:rPr lang="en-US" i="1" dirty="0">
                <a:solidFill>
                  <a:srgbClr val="898989"/>
                </a:solidFill>
                <a:cs typeface="Arial" charset="0"/>
              </a:rPr>
              <a:t>v1.0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Título"/>
          <p:cNvSpPr>
            <a:spLocks noGrp="1"/>
          </p:cNvSpPr>
          <p:nvPr>
            <p:ph type="title"/>
          </p:nvPr>
        </p:nvSpPr>
        <p:spPr/>
        <p:txBody>
          <a:bodyPr/>
          <a:lstStyle/>
          <a:p>
            <a:r>
              <a:rPr lang="es-ES" dirty="0">
                <a:cs typeface="Arial" charset="0"/>
              </a:rPr>
              <a:t>Práctica 4 – </a:t>
            </a:r>
            <a:r>
              <a:rPr lang="es-ES" dirty="0"/>
              <a:t>Arrancamos consola </a:t>
            </a:r>
            <a:r>
              <a:rPr lang="es-ES" dirty="0" err="1"/>
              <a:t>SonarQube</a:t>
            </a:r>
            <a:endParaRPr dirty="0">
              <a:cs typeface="Arial" charset="0"/>
            </a:endParaRPr>
          </a:p>
        </p:txBody>
      </p:sp>
      <p:sp>
        <p:nvSpPr>
          <p:cNvPr id="3" name="2 Marcador de pie de página"/>
          <p:cNvSpPr>
            <a:spLocks noGrp="1"/>
          </p:cNvSpPr>
          <p:nvPr>
            <p:ph type="ftr" sz="quarter" idx="11"/>
          </p:nvPr>
        </p:nvSpPr>
        <p:spPr/>
        <p:txBody>
          <a:bodyPr/>
          <a:lstStyle/>
          <a:p>
            <a:pPr>
              <a:defRPr/>
            </a:pPr>
            <a:r>
              <a:rPr lang="en-US"/>
              <a:t>© Copyright VIEWNEXT 2018</a:t>
            </a:r>
          </a:p>
        </p:txBody>
      </p:sp>
      <p:sp>
        <p:nvSpPr>
          <p:cNvPr id="4" name="3 Marcador de número de diapositiva"/>
          <p:cNvSpPr>
            <a:spLocks noGrp="1"/>
          </p:cNvSpPr>
          <p:nvPr>
            <p:ph type="sldNum" sz="quarter" idx="12"/>
          </p:nvPr>
        </p:nvSpPr>
        <p:spPr/>
        <p:txBody>
          <a:bodyPr/>
          <a:lstStyle/>
          <a:p>
            <a:pPr>
              <a:defRPr/>
            </a:pPr>
            <a:fld id="{F54745A0-DBC3-442E-87AA-580594466F68}" type="slidenum">
              <a:rPr lang="es-ES"/>
              <a:pPr>
                <a:defRPr/>
              </a:pPr>
              <a:t>10</a:t>
            </a:fld>
            <a:endParaRPr lang="es-ES" dirty="0"/>
          </a:p>
        </p:txBody>
      </p:sp>
      <p:sp>
        <p:nvSpPr>
          <p:cNvPr id="8" name="7 Rectángulo"/>
          <p:cNvSpPr/>
          <p:nvPr/>
        </p:nvSpPr>
        <p:spPr>
          <a:xfrm>
            <a:off x="450850" y="700088"/>
            <a:ext cx="100013" cy="100806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pic>
        <p:nvPicPr>
          <p:cNvPr id="2" name="Imagen 1"/>
          <p:cNvPicPr>
            <a:picLocks noChangeAspect="1"/>
          </p:cNvPicPr>
          <p:nvPr/>
        </p:nvPicPr>
        <p:blipFill>
          <a:blip r:embed="rId2"/>
          <a:stretch>
            <a:fillRect/>
          </a:stretch>
        </p:blipFill>
        <p:spPr>
          <a:xfrm>
            <a:off x="827585" y="711229"/>
            <a:ext cx="7776864" cy="4011507"/>
          </a:xfrm>
          <a:prstGeom prst="rect">
            <a:avLst/>
          </a:prstGeom>
        </p:spPr>
      </p:pic>
    </p:spTree>
    <p:extLst>
      <p:ext uri="{BB962C8B-B14F-4D97-AF65-F5344CB8AC3E}">
        <p14:creationId xmlns:p14="http://schemas.microsoft.com/office/powerpoint/2010/main" val="1913750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Título"/>
          <p:cNvSpPr>
            <a:spLocks noGrp="1"/>
          </p:cNvSpPr>
          <p:nvPr>
            <p:ph type="title"/>
          </p:nvPr>
        </p:nvSpPr>
        <p:spPr/>
        <p:txBody>
          <a:bodyPr/>
          <a:lstStyle/>
          <a:p>
            <a:r>
              <a:rPr lang="es-ES" dirty="0">
                <a:cs typeface="Arial" charset="0"/>
              </a:rPr>
              <a:t>Práctica 4 – </a:t>
            </a:r>
            <a:r>
              <a:rPr lang="es-ES" dirty="0"/>
              <a:t>Arrancamos consola </a:t>
            </a:r>
            <a:r>
              <a:rPr lang="es-ES" dirty="0" err="1"/>
              <a:t>SonarQube</a:t>
            </a:r>
            <a:endParaRPr dirty="0">
              <a:cs typeface="Arial" charset="0"/>
            </a:endParaRPr>
          </a:p>
        </p:txBody>
      </p:sp>
      <p:sp>
        <p:nvSpPr>
          <p:cNvPr id="3" name="2 Marcador de pie de página"/>
          <p:cNvSpPr>
            <a:spLocks noGrp="1"/>
          </p:cNvSpPr>
          <p:nvPr>
            <p:ph type="ftr" sz="quarter" idx="11"/>
          </p:nvPr>
        </p:nvSpPr>
        <p:spPr/>
        <p:txBody>
          <a:bodyPr/>
          <a:lstStyle/>
          <a:p>
            <a:pPr>
              <a:defRPr/>
            </a:pPr>
            <a:r>
              <a:rPr lang="en-US"/>
              <a:t>© Copyright VIEWNEXT 2018</a:t>
            </a:r>
          </a:p>
        </p:txBody>
      </p:sp>
      <p:sp>
        <p:nvSpPr>
          <p:cNvPr id="4" name="3 Marcador de número de diapositiva"/>
          <p:cNvSpPr>
            <a:spLocks noGrp="1"/>
          </p:cNvSpPr>
          <p:nvPr>
            <p:ph type="sldNum" sz="quarter" idx="12"/>
          </p:nvPr>
        </p:nvSpPr>
        <p:spPr/>
        <p:txBody>
          <a:bodyPr/>
          <a:lstStyle/>
          <a:p>
            <a:pPr>
              <a:defRPr/>
            </a:pPr>
            <a:fld id="{F54745A0-DBC3-442E-87AA-580594466F68}" type="slidenum">
              <a:rPr lang="es-ES"/>
              <a:pPr>
                <a:defRPr/>
              </a:pPr>
              <a:t>11</a:t>
            </a:fld>
            <a:endParaRPr lang="es-ES" dirty="0"/>
          </a:p>
        </p:txBody>
      </p:sp>
      <p:sp>
        <p:nvSpPr>
          <p:cNvPr id="8" name="7 Rectángulo"/>
          <p:cNvSpPr/>
          <p:nvPr/>
        </p:nvSpPr>
        <p:spPr>
          <a:xfrm>
            <a:off x="450850" y="700088"/>
            <a:ext cx="100013" cy="100806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pic>
        <p:nvPicPr>
          <p:cNvPr id="2" name="Imagen 1"/>
          <p:cNvPicPr>
            <a:picLocks noChangeAspect="1"/>
          </p:cNvPicPr>
          <p:nvPr/>
        </p:nvPicPr>
        <p:blipFill>
          <a:blip r:embed="rId2"/>
          <a:stretch>
            <a:fillRect/>
          </a:stretch>
        </p:blipFill>
        <p:spPr>
          <a:xfrm>
            <a:off x="-1514475" y="-700088"/>
            <a:ext cx="12172950" cy="6543675"/>
          </a:xfrm>
          <a:prstGeom prst="rect">
            <a:avLst/>
          </a:prstGeom>
        </p:spPr>
      </p:pic>
    </p:spTree>
    <p:extLst>
      <p:ext uri="{BB962C8B-B14F-4D97-AF65-F5344CB8AC3E}">
        <p14:creationId xmlns:p14="http://schemas.microsoft.com/office/powerpoint/2010/main" val="1086007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Título"/>
          <p:cNvSpPr>
            <a:spLocks noGrp="1"/>
          </p:cNvSpPr>
          <p:nvPr>
            <p:ph type="title"/>
          </p:nvPr>
        </p:nvSpPr>
        <p:spPr/>
        <p:txBody>
          <a:bodyPr/>
          <a:lstStyle/>
          <a:p>
            <a:r>
              <a:rPr lang="es-ES" dirty="0">
                <a:cs typeface="Arial" charset="0"/>
              </a:rPr>
              <a:t>Práctica 4 – </a:t>
            </a:r>
            <a:r>
              <a:rPr lang="es-ES" dirty="0"/>
              <a:t>Arrancamos consola </a:t>
            </a:r>
            <a:r>
              <a:rPr lang="es-ES" dirty="0" err="1"/>
              <a:t>SonarQube</a:t>
            </a:r>
            <a:endParaRPr dirty="0">
              <a:cs typeface="Arial" charset="0"/>
            </a:endParaRPr>
          </a:p>
        </p:txBody>
      </p:sp>
      <p:sp>
        <p:nvSpPr>
          <p:cNvPr id="3" name="2 Marcador de pie de página"/>
          <p:cNvSpPr>
            <a:spLocks noGrp="1"/>
          </p:cNvSpPr>
          <p:nvPr>
            <p:ph type="ftr" sz="quarter" idx="11"/>
          </p:nvPr>
        </p:nvSpPr>
        <p:spPr/>
        <p:txBody>
          <a:bodyPr/>
          <a:lstStyle/>
          <a:p>
            <a:pPr>
              <a:defRPr/>
            </a:pPr>
            <a:r>
              <a:rPr lang="en-US"/>
              <a:t>© Copyright VIEWNEXT 2018</a:t>
            </a:r>
          </a:p>
        </p:txBody>
      </p:sp>
      <p:sp>
        <p:nvSpPr>
          <p:cNvPr id="4" name="3 Marcador de número de diapositiva"/>
          <p:cNvSpPr>
            <a:spLocks noGrp="1"/>
          </p:cNvSpPr>
          <p:nvPr>
            <p:ph type="sldNum" sz="quarter" idx="12"/>
          </p:nvPr>
        </p:nvSpPr>
        <p:spPr/>
        <p:txBody>
          <a:bodyPr/>
          <a:lstStyle/>
          <a:p>
            <a:pPr>
              <a:defRPr/>
            </a:pPr>
            <a:fld id="{F54745A0-DBC3-442E-87AA-580594466F68}" type="slidenum">
              <a:rPr lang="es-ES"/>
              <a:pPr>
                <a:defRPr/>
              </a:pPr>
              <a:t>12</a:t>
            </a:fld>
            <a:endParaRPr lang="es-ES" dirty="0"/>
          </a:p>
        </p:txBody>
      </p:sp>
      <p:sp>
        <p:nvSpPr>
          <p:cNvPr id="8" name="7 Rectángulo"/>
          <p:cNvSpPr/>
          <p:nvPr/>
        </p:nvSpPr>
        <p:spPr>
          <a:xfrm>
            <a:off x="450850" y="700088"/>
            <a:ext cx="100013" cy="100806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5" name="CuadroTexto 4"/>
          <p:cNvSpPr txBox="1"/>
          <p:nvPr/>
        </p:nvSpPr>
        <p:spPr>
          <a:xfrm>
            <a:off x="899592" y="1347614"/>
            <a:ext cx="4248472" cy="1600438"/>
          </a:xfrm>
          <a:prstGeom prst="rect">
            <a:avLst/>
          </a:prstGeom>
          <a:noFill/>
        </p:spPr>
        <p:txBody>
          <a:bodyPr wrap="square" rtlCol="0">
            <a:spAutoFit/>
          </a:bodyPr>
          <a:lstStyle/>
          <a:p>
            <a:r>
              <a:rPr lang="es-ES" dirty="0"/>
              <a:t>Cuando entras la primera vez te pide que cambies el </a:t>
            </a:r>
            <a:r>
              <a:rPr lang="es-ES" dirty="0" err="1"/>
              <a:t>password</a:t>
            </a:r>
            <a:r>
              <a:rPr lang="es-ES" dirty="0"/>
              <a:t>, para esta prueba le hemos suministrado </a:t>
            </a:r>
            <a:r>
              <a:rPr lang="es-ES" sz="4400" b="1" dirty="0"/>
              <a:t>admin123</a:t>
            </a:r>
          </a:p>
        </p:txBody>
      </p:sp>
    </p:spTree>
    <p:extLst>
      <p:ext uri="{BB962C8B-B14F-4D97-AF65-F5344CB8AC3E}">
        <p14:creationId xmlns:p14="http://schemas.microsoft.com/office/powerpoint/2010/main" val="3969416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Título"/>
          <p:cNvSpPr>
            <a:spLocks noGrp="1"/>
          </p:cNvSpPr>
          <p:nvPr>
            <p:ph type="title"/>
          </p:nvPr>
        </p:nvSpPr>
        <p:spPr/>
        <p:txBody>
          <a:bodyPr/>
          <a:lstStyle/>
          <a:p>
            <a:r>
              <a:rPr lang="es-ES" dirty="0">
                <a:cs typeface="Arial" charset="0"/>
              </a:rPr>
              <a:t>Práctica 4 – </a:t>
            </a:r>
            <a:r>
              <a:rPr lang="es-ES" dirty="0" err="1"/>
              <a:t>Administracion</a:t>
            </a:r>
            <a:r>
              <a:rPr lang="es-ES" dirty="0"/>
              <a:t> </a:t>
            </a:r>
            <a:r>
              <a:rPr lang="es-ES" dirty="0" err="1"/>
              <a:t>SonarQube</a:t>
            </a:r>
            <a:r>
              <a:rPr lang="es-ES" dirty="0"/>
              <a:t> Sin Autenticar</a:t>
            </a:r>
            <a:endParaRPr dirty="0">
              <a:cs typeface="Arial" charset="0"/>
            </a:endParaRPr>
          </a:p>
        </p:txBody>
      </p:sp>
      <p:sp>
        <p:nvSpPr>
          <p:cNvPr id="3" name="2 Marcador de pie de página"/>
          <p:cNvSpPr>
            <a:spLocks noGrp="1"/>
          </p:cNvSpPr>
          <p:nvPr>
            <p:ph type="ftr" sz="quarter" idx="11"/>
          </p:nvPr>
        </p:nvSpPr>
        <p:spPr/>
        <p:txBody>
          <a:bodyPr/>
          <a:lstStyle/>
          <a:p>
            <a:pPr>
              <a:defRPr/>
            </a:pPr>
            <a:r>
              <a:rPr lang="en-US"/>
              <a:t>© Copyright VIEWNEXT 2018</a:t>
            </a:r>
          </a:p>
        </p:txBody>
      </p:sp>
      <p:sp>
        <p:nvSpPr>
          <p:cNvPr id="4" name="3 Marcador de número de diapositiva"/>
          <p:cNvSpPr>
            <a:spLocks noGrp="1"/>
          </p:cNvSpPr>
          <p:nvPr>
            <p:ph type="sldNum" sz="quarter" idx="12"/>
          </p:nvPr>
        </p:nvSpPr>
        <p:spPr/>
        <p:txBody>
          <a:bodyPr/>
          <a:lstStyle/>
          <a:p>
            <a:pPr>
              <a:defRPr/>
            </a:pPr>
            <a:fld id="{F54745A0-DBC3-442E-87AA-580594466F68}" type="slidenum">
              <a:rPr lang="es-ES"/>
              <a:pPr>
                <a:defRPr/>
              </a:pPr>
              <a:t>13</a:t>
            </a:fld>
            <a:endParaRPr lang="es-ES" dirty="0"/>
          </a:p>
        </p:txBody>
      </p:sp>
      <p:sp>
        <p:nvSpPr>
          <p:cNvPr id="8" name="7 Rectángulo"/>
          <p:cNvSpPr/>
          <p:nvPr/>
        </p:nvSpPr>
        <p:spPr>
          <a:xfrm>
            <a:off x="450850" y="700088"/>
            <a:ext cx="100013" cy="100806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pic>
        <p:nvPicPr>
          <p:cNvPr id="2" name="Imagen 1"/>
          <p:cNvPicPr>
            <a:picLocks noChangeAspect="1"/>
          </p:cNvPicPr>
          <p:nvPr/>
        </p:nvPicPr>
        <p:blipFill>
          <a:blip r:embed="rId2"/>
          <a:stretch>
            <a:fillRect/>
          </a:stretch>
        </p:blipFill>
        <p:spPr>
          <a:xfrm>
            <a:off x="352425" y="509588"/>
            <a:ext cx="8439150" cy="2362200"/>
          </a:xfrm>
          <a:prstGeom prst="rect">
            <a:avLst/>
          </a:prstGeom>
        </p:spPr>
      </p:pic>
      <p:pic>
        <p:nvPicPr>
          <p:cNvPr id="6" name="Imagen 5"/>
          <p:cNvPicPr>
            <a:picLocks noChangeAspect="1"/>
          </p:cNvPicPr>
          <p:nvPr/>
        </p:nvPicPr>
        <p:blipFill>
          <a:blip r:embed="rId3"/>
          <a:stretch>
            <a:fillRect/>
          </a:stretch>
        </p:blipFill>
        <p:spPr>
          <a:xfrm>
            <a:off x="352425" y="3186113"/>
            <a:ext cx="8715375" cy="409575"/>
          </a:xfrm>
          <a:prstGeom prst="rect">
            <a:avLst/>
          </a:prstGeom>
        </p:spPr>
      </p:pic>
      <p:pic>
        <p:nvPicPr>
          <p:cNvPr id="7" name="Imagen 6"/>
          <p:cNvPicPr>
            <a:picLocks noChangeAspect="1"/>
          </p:cNvPicPr>
          <p:nvPr/>
        </p:nvPicPr>
        <p:blipFill>
          <a:blip r:embed="rId4"/>
          <a:stretch>
            <a:fillRect/>
          </a:stretch>
        </p:blipFill>
        <p:spPr>
          <a:xfrm>
            <a:off x="352425" y="3902075"/>
            <a:ext cx="8637588" cy="342900"/>
          </a:xfrm>
          <a:prstGeom prst="rect">
            <a:avLst/>
          </a:prstGeom>
        </p:spPr>
      </p:pic>
    </p:spTree>
    <p:extLst>
      <p:ext uri="{BB962C8B-B14F-4D97-AF65-F5344CB8AC3E}">
        <p14:creationId xmlns:p14="http://schemas.microsoft.com/office/powerpoint/2010/main" val="2469297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Título"/>
          <p:cNvSpPr>
            <a:spLocks noGrp="1"/>
          </p:cNvSpPr>
          <p:nvPr>
            <p:ph type="title"/>
          </p:nvPr>
        </p:nvSpPr>
        <p:spPr/>
        <p:txBody>
          <a:bodyPr/>
          <a:lstStyle/>
          <a:p>
            <a:r>
              <a:rPr lang="es-ES" dirty="0">
                <a:cs typeface="Arial" charset="0"/>
              </a:rPr>
              <a:t>Práctica 4 – </a:t>
            </a:r>
            <a:r>
              <a:rPr lang="es-ES" dirty="0" err="1"/>
              <a:t>Administracion</a:t>
            </a:r>
            <a:r>
              <a:rPr lang="es-ES" dirty="0"/>
              <a:t> </a:t>
            </a:r>
            <a:r>
              <a:rPr lang="es-ES" dirty="0" err="1"/>
              <a:t>SonarQube</a:t>
            </a:r>
            <a:r>
              <a:rPr lang="es-ES" dirty="0"/>
              <a:t> </a:t>
            </a:r>
            <a:r>
              <a:rPr lang="es-ES" dirty="0" err="1"/>
              <a:t>Autenticacion</a:t>
            </a:r>
            <a:endParaRPr dirty="0">
              <a:cs typeface="Arial" charset="0"/>
            </a:endParaRPr>
          </a:p>
        </p:txBody>
      </p:sp>
      <p:sp>
        <p:nvSpPr>
          <p:cNvPr id="3" name="2 Marcador de pie de página"/>
          <p:cNvSpPr>
            <a:spLocks noGrp="1"/>
          </p:cNvSpPr>
          <p:nvPr>
            <p:ph type="ftr" sz="quarter" idx="11"/>
          </p:nvPr>
        </p:nvSpPr>
        <p:spPr/>
        <p:txBody>
          <a:bodyPr/>
          <a:lstStyle/>
          <a:p>
            <a:pPr>
              <a:defRPr/>
            </a:pPr>
            <a:r>
              <a:rPr lang="en-US"/>
              <a:t>© Copyright VIEWNEXT 2018</a:t>
            </a:r>
          </a:p>
        </p:txBody>
      </p:sp>
      <p:sp>
        <p:nvSpPr>
          <p:cNvPr id="4" name="3 Marcador de número de diapositiva"/>
          <p:cNvSpPr>
            <a:spLocks noGrp="1"/>
          </p:cNvSpPr>
          <p:nvPr>
            <p:ph type="sldNum" sz="quarter" idx="12"/>
          </p:nvPr>
        </p:nvSpPr>
        <p:spPr/>
        <p:txBody>
          <a:bodyPr/>
          <a:lstStyle/>
          <a:p>
            <a:pPr>
              <a:defRPr/>
            </a:pPr>
            <a:fld id="{F54745A0-DBC3-442E-87AA-580594466F68}" type="slidenum">
              <a:rPr lang="es-ES"/>
              <a:pPr>
                <a:defRPr/>
              </a:pPr>
              <a:t>14</a:t>
            </a:fld>
            <a:endParaRPr lang="es-ES" dirty="0"/>
          </a:p>
        </p:txBody>
      </p:sp>
      <p:sp>
        <p:nvSpPr>
          <p:cNvPr id="8" name="7 Rectángulo"/>
          <p:cNvSpPr/>
          <p:nvPr/>
        </p:nvSpPr>
        <p:spPr>
          <a:xfrm>
            <a:off x="450850" y="700088"/>
            <a:ext cx="100013" cy="100806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pic>
        <p:nvPicPr>
          <p:cNvPr id="5" name="Imagen 4"/>
          <p:cNvPicPr>
            <a:picLocks noChangeAspect="1"/>
          </p:cNvPicPr>
          <p:nvPr/>
        </p:nvPicPr>
        <p:blipFill>
          <a:blip r:embed="rId2"/>
          <a:stretch>
            <a:fillRect/>
          </a:stretch>
        </p:blipFill>
        <p:spPr>
          <a:xfrm>
            <a:off x="348731" y="1347614"/>
            <a:ext cx="8823844" cy="2557636"/>
          </a:xfrm>
          <a:prstGeom prst="rect">
            <a:avLst/>
          </a:prstGeom>
        </p:spPr>
      </p:pic>
    </p:spTree>
    <p:extLst>
      <p:ext uri="{BB962C8B-B14F-4D97-AF65-F5344CB8AC3E}">
        <p14:creationId xmlns:p14="http://schemas.microsoft.com/office/powerpoint/2010/main" val="4112986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Título"/>
          <p:cNvSpPr>
            <a:spLocks noGrp="1"/>
          </p:cNvSpPr>
          <p:nvPr>
            <p:ph type="title"/>
          </p:nvPr>
        </p:nvSpPr>
        <p:spPr/>
        <p:txBody>
          <a:bodyPr/>
          <a:lstStyle/>
          <a:p>
            <a:r>
              <a:rPr lang="es-ES" dirty="0">
                <a:cs typeface="Arial" charset="0"/>
              </a:rPr>
              <a:t>Práctica 4 – </a:t>
            </a:r>
            <a:r>
              <a:rPr lang="es-ES" dirty="0" err="1"/>
              <a:t>Administracion</a:t>
            </a:r>
            <a:r>
              <a:rPr lang="es-ES" dirty="0"/>
              <a:t> </a:t>
            </a:r>
            <a:r>
              <a:rPr lang="es-ES" dirty="0" err="1"/>
              <a:t>SonarQube</a:t>
            </a:r>
            <a:r>
              <a:rPr lang="es-ES" dirty="0"/>
              <a:t> </a:t>
            </a:r>
            <a:r>
              <a:rPr lang="es-ES" dirty="0" err="1"/>
              <a:t>Autenticacion</a:t>
            </a:r>
            <a:endParaRPr dirty="0">
              <a:cs typeface="Arial" charset="0"/>
            </a:endParaRPr>
          </a:p>
        </p:txBody>
      </p:sp>
      <p:sp>
        <p:nvSpPr>
          <p:cNvPr id="3" name="2 Marcador de pie de página"/>
          <p:cNvSpPr>
            <a:spLocks noGrp="1"/>
          </p:cNvSpPr>
          <p:nvPr>
            <p:ph type="ftr" sz="quarter" idx="11"/>
          </p:nvPr>
        </p:nvSpPr>
        <p:spPr/>
        <p:txBody>
          <a:bodyPr/>
          <a:lstStyle/>
          <a:p>
            <a:pPr>
              <a:defRPr/>
            </a:pPr>
            <a:r>
              <a:rPr lang="en-US"/>
              <a:t>© Copyright VIEWNEXT 2018</a:t>
            </a:r>
          </a:p>
        </p:txBody>
      </p:sp>
      <p:sp>
        <p:nvSpPr>
          <p:cNvPr id="4" name="3 Marcador de número de diapositiva"/>
          <p:cNvSpPr>
            <a:spLocks noGrp="1"/>
          </p:cNvSpPr>
          <p:nvPr>
            <p:ph type="sldNum" sz="quarter" idx="12"/>
          </p:nvPr>
        </p:nvSpPr>
        <p:spPr/>
        <p:txBody>
          <a:bodyPr/>
          <a:lstStyle/>
          <a:p>
            <a:pPr>
              <a:defRPr/>
            </a:pPr>
            <a:fld id="{F54745A0-DBC3-442E-87AA-580594466F68}" type="slidenum">
              <a:rPr lang="es-ES"/>
              <a:pPr>
                <a:defRPr/>
              </a:pPr>
              <a:t>15</a:t>
            </a:fld>
            <a:endParaRPr lang="es-ES" dirty="0"/>
          </a:p>
        </p:txBody>
      </p:sp>
      <p:sp>
        <p:nvSpPr>
          <p:cNvPr id="8" name="7 Rectángulo"/>
          <p:cNvSpPr/>
          <p:nvPr/>
        </p:nvSpPr>
        <p:spPr>
          <a:xfrm>
            <a:off x="450850" y="700088"/>
            <a:ext cx="100013" cy="100806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pic>
        <p:nvPicPr>
          <p:cNvPr id="5" name="Imagen 4"/>
          <p:cNvPicPr>
            <a:picLocks noChangeAspect="1"/>
          </p:cNvPicPr>
          <p:nvPr/>
        </p:nvPicPr>
        <p:blipFill>
          <a:blip r:embed="rId2"/>
          <a:stretch>
            <a:fillRect/>
          </a:stretch>
        </p:blipFill>
        <p:spPr>
          <a:xfrm>
            <a:off x="1259632" y="686722"/>
            <a:ext cx="5462562" cy="3423869"/>
          </a:xfrm>
          <a:prstGeom prst="rect">
            <a:avLst/>
          </a:prstGeom>
        </p:spPr>
      </p:pic>
    </p:spTree>
    <p:extLst>
      <p:ext uri="{BB962C8B-B14F-4D97-AF65-F5344CB8AC3E}">
        <p14:creationId xmlns:p14="http://schemas.microsoft.com/office/powerpoint/2010/main" val="607368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Título"/>
          <p:cNvSpPr>
            <a:spLocks noGrp="1"/>
          </p:cNvSpPr>
          <p:nvPr>
            <p:ph type="title"/>
          </p:nvPr>
        </p:nvSpPr>
        <p:spPr/>
        <p:txBody>
          <a:bodyPr/>
          <a:lstStyle/>
          <a:p>
            <a:r>
              <a:rPr lang="es-ES" dirty="0">
                <a:cs typeface="Arial" charset="0"/>
              </a:rPr>
              <a:t>Práctica 4 – </a:t>
            </a:r>
            <a:r>
              <a:rPr lang="es-ES" dirty="0" err="1"/>
              <a:t>Administracion</a:t>
            </a:r>
            <a:r>
              <a:rPr lang="es-ES" dirty="0"/>
              <a:t> </a:t>
            </a:r>
            <a:r>
              <a:rPr lang="es-ES" dirty="0" err="1"/>
              <a:t>SonarQube</a:t>
            </a:r>
            <a:r>
              <a:rPr lang="es-ES" dirty="0"/>
              <a:t> </a:t>
            </a:r>
            <a:r>
              <a:rPr lang="es-ES" dirty="0" err="1"/>
              <a:t>Autenticacion</a:t>
            </a:r>
            <a:endParaRPr dirty="0">
              <a:cs typeface="Arial" charset="0"/>
            </a:endParaRPr>
          </a:p>
        </p:txBody>
      </p:sp>
      <p:sp>
        <p:nvSpPr>
          <p:cNvPr id="3" name="2 Marcador de pie de página"/>
          <p:cNvSpPr>
            <a:spLocks noGrp="1"/>
          </p:cNvSpPr>
          <p:nvPr>
            <p:ph type="ftr" sz="quarter" idx="11"/>
          </p:nvPr>
        </p:nvSpPr>
        <p:spPr/>
        <p:txBody>
          <a:bodyPr/>
          <a:lstStyle/>
          <a:p>
            <a:pPr>
              <a:defRPr/>
            </a:pPr>
            <a:r>
              <a:rPr lang="en-US"/>
              <a:t>© Copyright VIEWNEXT 2018</a:t>
            </a:r>
          </a:p>
        </p:txBody>
      </p:sp>
      <p:sp>
        <p:nvSpPr>
          <p:cNvPr id="4" name="3 Marcador de número de diapositiva"/>
          <p:cNvSpPr>
            <a:spLocks noGrp="1"/>
          </p:cNvSpPr>
          <p:nvPr>
            <p:ph type="sldNum" sz="quarter" idx="12"/>
          </p:nvPr>
        </p:nvSpPr>
        <p:spPr/>
        <p:txBody>
          <a:bodyPr/>
          <a:lstStyle/>
          <a:p>
            <a:pPr>
              <a:defRPr/>
            </a:pPr>
            <a:fld id="{F54745A0-DBC3-442E-87AA-580594466F68}" type="slidenum">
              <a:rPr lang="es-ES"/>
              <a:pPr>
                <a:defRPr/>
              </a:pPr>
              <a:t>16</a:t>
            </a:fld>
            <a:endParaRPr lang="es-ES" dirty="0"/>
          </a:p>
        </p:txBody>
      </p:sp>
      <p:sp>
        <p:nvSpPr>
          <p:cNvPr id="8" name="7 Rectángulo"/>
          <p:cNvSpPr/>
          <p:nvPr/>
        </p:nvSpPr>
        <p:spPr>
          <a:xfrm>
            <a:off x="450850" y="700088"/>
            <a:ext cx="100013" cy="100806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pic>
        <p:nvPicPr>
          <p:cNvPr id="2" name="Imagen 1"/>
          <p:cNvPicPr>
            <a:picLocks noChangeAspect="1"/>
          </p:cNvPicPr>
          <p:nvPr/>
        </p:nvPicPr>
        <p:blipFill>
          <a:blip r:embed="rId2"/>
          <a:stretch>
            <a:fillRect/>
          </a:stretch>
        </p:blipFill>
        <p:spPr>
          <a:xfrm>
            <a:off x="1163638" y="731648"/>
            <a:ext cx="5760640" cy="4406626"/>
          </a:xfrm>
          <a:prstGeom prst="rect">
            <a:avLst/>
          </a:prstGeom>
        </p:spPr>
      </p:pic>
    </p:spTree>
    <p:extLst>
      <p:ext uri="{BB962C8B-B14F-4D97-AF65-F5344CB8AC3E}">
        <p14:creationId xmlns:p14="http://schemas.microsoft.com/office/powerpoint/2010/main" val="1634493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Título"/>
          <p:cNvSpPr>
            <a:spLocks noGrp="1"/>
          </p:cNvSpPr>
          <p:nvPr>
            <p:ph type="title"/>
          </p:nvPr>
        </p:nvSpPr>
        <p:spPr/>
        <p:txBody>
          <a:bodyPr/>
          <a:lstStyle/>
          <a:p>
            <a:r>
              <a:rPr lang="es-ES" dirty="0">
                <a:cs typeface="Arial" charset="0"/>
              </a:rPr>
              <a:t>Práctica 4 – </a:t>
            </a:r>
            <a:r>
              <a:rPr lang="es-ES" dirty="0"/>
              <a:t>Instalar </a:t>
            </a:r>
            <a:r>
              <a:rPr lang="es-ES" dirty="0" err="1"/>
              <a:t>SonarLint</a:t>
            </a:r>
            <a:endParaRPr dirty="0">
              <a:cs typeface="Arial" charset="0"/>
            </a:endParaRPr>
          </a:p>
        </p:txBody>
      </p:sp>
      <p:sp>
        <p:nvSpPr>
          <p:cNvPr id="3" name="2 Marcador de pie de página"/>
          <p:cNvSpPr>
            <a:spLocks noGrp="1"/>
          </p:cNvSpPr>
          <p:nvPr>
            <p:ph type="ftr" sz="quarter" idx="11"/>
          </p:nvPr>
        </p:nvSpPr>
        <p:spPr/>
        <p:txBody>
          <a:bodyPr/>
          <a:lstStyle/>
          <a:p>
            <a:pPr>
              <a:defRPr/>
            </a:pPr>
            <a:r>
              <a:rPr lang="en-US"/>
              <a:t>© Copyright VIEWNEXT 2018</a:t>
            </a:r>
          </a:p>
        </p:txBody>
      </p:sp>
      <p:sp>
        <p:nvSpPr>
          <p:cNvPr id="4" name="3 Marcador de número de diapositiva"/>
          <p:cNvSpPr>
            <a:spLocks noGrp="1"/>
          </p:cNvSpPr>
          <p:nvPr>
            <p:ph type="sldNum" sz="quarter" idx="12"/>
          </p:nvPr>
        </p:nvSpPr>
        <p:spPr/>
        <p:txBody>
          <a:bodyPr/>
          <a:lstStyle/>
          <a:p>
            <a:pPr>
              <a:defRPr/>
            </a:pPr>
            <a:fld id="{F54745A0-DBC3-442E-87AA-580594466F68}" type="slidenum">
              <a:rPr lang="es-ES"/>
              <a:pPr>
                <a:defRPr/>
              </a:pPr>
              <a:t>17</a:t>
            </a:fld>
            <a:endParaRPr lang="es-ES" dirty="0"/>
          </a:p>
        </p:txBody>
      </p:sp>
      <p:sp>
        <p:nvSpPr>
          <p:cNvPr id="8" name="7 Rectángulo"/>
          <p:cNvSpPr/>
          <p:nvPr/>
        </p:nvSpPr>
        <p:spPr>
          <a:xfrm>
            <a:off x="450850" y="700088"/>
            <a:ext cx="100013" cy="100806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pic>
        <p:nvPicPr>
          <p:cNvPr id="2" name="Imagen 1"/>
          <p:cNvPicPr>
            <a:picLocks noChangeAspect="1"/>
          </p:cNvPicPr>
          <p:nvPr/>
        </p:nvPicPr>
        <p:blipFill>
          <a:blip r:embed="rId2"/>
          <a:stretch>
            <a:fillRect/>
          </a:stretch>
        </p:blipFill>
        <p:spPr>
          <a:xfrm>
            <a:off x="3419872" y="509588"/>
            <a:ext cx="3468368" cy="4437949"/>
          </a:xfrm>
          <a:prstGeom prst="rect">
            <a:avLst/>
          </a:prstGeom>
        </p:spPr>
      </p:pic>
    </p:spTree>
    <p:extLst>
      <p:ext uri="{BB962C8B-B14F-4D97-AF65-F5344CB8AC3E}">
        <p14:creationId xmlns:p14="http://schemas.microsoft.com/office/powerpoint/2010/main" val="1936339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Título"/>
          <p:cNvSpPr>
            <a:spLocks noGrp="1"/>
          </p:cNvSpPr>
          <p:nvPr>
            <p:ph type="title"/>
          </p:nvPr>
        </p:nvSpPr>
        <p:spPr/>
        <p:txBody>
          <a:bodyPr/>
          <a:lstStyle/>
          <a:p>
            <a:r>
              <a:rPr lang="es-ES" dirty="0">
                <a:cs typeface="Arial" charset="0"/>
              </a:rPr>
              <a:t>Práctica 4 – </a:t>
            </a:r>
            <a:r>
              <a:rPr lang="es-ES" dirty="0"/>
              <a:t>Arrancamos consola </a:t>
            </a:r>
            <a:r>
              <a:rPr lang="es-ES" dirty="0" err="1"/>
              <a:t>SonarQube</a:t>
            </a:r>
            <a:endParaRPr dirty="0">
              <a:cs typeface="Arial" charset="0"/>
            </a:endParaRPr>
          </a:p>
        </p:txBody>
      </p:sp>
      <p:sp>
        <p:nvSpPr>
          <p:cNvPr id="3" name="2 Marcador de pie de página"/>
          <p:cNvSpPr>
            <a:spLocks noGrp="1"/>
          </p:cNvSpPr>
          <p:nvPr>
            <p:ph type="ftr" sz="quarter" idx="11"/>
          </p:nvPr>
        </p:nvSpPr>
        <p:spPr/>
        <p:txBody>
          <a:bodyPr/>
          <a:lstStyle/>
          <a:p>
            <a:pPr>
              <a:defRPr/>
            </a:pPr>
            <a:r>
              <a:rPr lang="en-US"/>
              <a:t>© Copyright VIEWNEXT 2018</a:t>
            </a:r>
          </a:p>
        </p:txBody>
      </p:sp>
      <p:sp>
        <p:nvSpPr>
          <p:cNvPr id="4" name="3 Marcador de número de diapositiva"/>
          <p:cNvSpPr>
            <a:spLocks noGrp="1"/>
          </p:cNvSpPr>
          <p:nvPr>
            <p:ph type="sldNum" sz="quarter" idx="12"/>
          </p:nvPr>
        </p:nvSpPr>
        <p:spPr/>
        <p:txBody>
          <a:bodyPr/>
          <a:lstStyle/>
          <a:p>
            <a:pPr>
              <a:defRPr/>
            </a:pPr>
            <a:fld id="{F54745A0-DBC3-442E-87AA-580594466F68}" type="slidenum">
              <a:rPr lang="es-ES"/>
              <a:pPr>
                <a:defRPr/>
              </a:pPr>
              <a:t>18</a:t>
            </a:fld>
            <a:endParaRPr lang="es-ES" dirty="0"/>
          </a:p>
        </p:txBody>
      </p:sp>
      <p:sp>
        <p:nvSpPr>
          <p:cNvPr id="8" name="7 Rectángulo"/>
          <p:cNvSpPr/>
          <p:nvPr/>
        </p:nvSpPr>
        <p:spPr>
          <a:xfrm>
            <a:off x="450850" y="700088"/>
            <a:ext cx="100013" cy="100806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0" name="CuadroTexto 9"/>
          <p:cNvSpPr txBox="1"/>
          <p:nvPr/>
        </p:nvSpPr>
        <p:spPr>
          <a:xfrm>
            <a:off x="1547664" y="1347614"/>
            <a:ext cx="6840760" cy="646331"/>
          </a:xfrm>
          <a:prstGeom prst="rect">
            <a:avLst/>
          </a:prstGeom>
          <a:noFill/>
        </p:spPr>
        <p:txBody>
          <a:bodyPr wrap="square" rtlCol="0">
            <a:spAutoFit/>
          </a:bodyPr>
          <a:lstStyle/>
          <a:p>
            <a:r>
              <a:rPr lang="es-ES" dirty="0"/>
              <a:t>Ejercicio subimos proyecto </a:t>
            </a:r>
            <a:r>
              <a:rPr lang="es-ES" dirty="0" err="1"/>
              <a:t>maven</a:t>
            </a:r>
            <a:r>
              <a:rPr lang="es-ES" dirty="0"/>
              <a:t> y </a:t>
            </a:r>
            <a:r>
              <a:rPr lang="es-ES" dirty="0" err="1"/>
              <a:t>database</a:t>
            </a:r>
            <a:r>
              <a:rPr lang="es-ES" dirty="0"/>
              <a:t> y solucionamos errores.</a:t>
            </a:r>
          </a:p>
        </p:txBody>
      </p:sp>
    </p:spTree>
    <p:extLst>
      <p:ext uri="{BB962C8B-B14F-4D97-AF65-F5344CB8AC3E}">
        <p14:creationId xmlns:p14="http://schemas.microsoft.com/office/powerpoint/2010/main" val="1583198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3" name="8 Imagen"/>
          <p:cNvPicPr>
            <a:picLocks noChangeAspect="1"/>
          </p:cNvPicPr>
          <p:nvPr/>
        </p:nvPicPr>
        <p:blipFill>
          <a:blip r:embed="rId2"/>
          <a:srcRect l="9343" r="2432" b="24626"/>
          <a:stretch>
            <a:fillRect/>
          </a:stretch>
        </p:blipFill>
        <p:spPr bwMode="auto">
          <a:xfrm>
            <a:off x="0" y="-31750"/>
            <a:ext cx="9177338" cy="5214938"/>
          </a:xfrm>
          <a:prstGeom prst="rect">
            <a:avLst/>
          </a:prstGeom>
          <a:noFill/>
          <a:ln w="9525">
            <a:noFill/>
            <a:miter lim="800000"/>
            <a:headEnd/>
            <a:tailEnd/>
          </a:ln>
        </p:spPr>
      </p:pic>
      <p:sp>
        <p:nvSpPr>
          <p:cNvPr id="3" name="2 Marcador de pie de página"/>
          <p:cNvSpPr>
            <a:spLocks noGrp="1"/>
          </p:cNvSpPr>
          <p:nvPr>
            <p:ph type="ftr" sz="quarter" idx="11"/>
          </p:nvPr>
        </p:nvSpPr>
        <p:spPr/>
        <p:txBody>
          <a:bodyPr/>
          <a:lstStyle/>
          <a:p>
            <a:pPr>
              <a:defRPr/>
            </a:pPr>
            <a:r>
              <a:rPr lang="en-US"/>
              <a:t>© Copyright VIEWNEXT 2017</a:t>
            </a:r>
          </a:p>
        </p:txBody>
      </p:sp>
      <p:sp>
        <p:nvSpPr>
          <p:cNvPr id="4" name="3 Marcador de número de diapositiva"/>
          <p:cNvSpPr>
            <a:spLocks noGrp="1"/>
          </p:cNvSpPr>
          <p:nvPr>
            <p:ph type="sldNum" sz="quarter" idx="12"/>
          </p:nvPr>
        </p:nvSpPr>
        <p:spPr/>
        <p:txBody>
          <a:bodyPr/>
          <a:lstStyle/>
          <a:p>
            <a:pPr>
              <a:defRPr/>
            </a:pPr>
            <a:fld id="{9F70E54A-EF73-429F-96F8-0032F5BCA150}" type="slidenum">
              <a:rPr lang="es-ES"/>
              <a:pPr>
                <a:defRPr/>
              </a:pPr>
              <a:t>19</a:t>
            </a:fld>
            <a:endParaRPr lang="es-ES" dirty="0"/>
          </a:p>
        </p:txBody>
      </p:sp>
      <p:pic>
        <p:nvPicPr>
          <p:cNvPr id="90116" name="Picture 3"/>
          <p:cNvPicPr>
            <a:picLocks noChangeAspect="1" noChangeArrowheads="1"/>
          </p:cNvPicPr>
          <p:nvPr/>
        </p:nvPicPr>
        <p:blipFill>
          <a:blip r:embed="rId3"/>
          <a:srcRect l="2" t="2823" r="38362"/>
          <a:stretch>
            <a:fillRect/>
          </a:stretch>
        </p:blipFill>
        <p:spPr bwMode="auto">
          <a:xfrm>
            <a:off x="5668963" y="-31750"/>
            <a:ext cx="3529012" cy="5191125"/>
          </a:xfrm>
          <a:prstGeom prst="rect">
            <a:avLst/>
          </a:prstGeom>
          <a:noFill/>
          <a:ln w="9525">
            <a:noFill/>
            <a:miter lim="800000"/>
            <a:headEnd/>
            <a:tailEnd/>
          </a:ln>
        </p:spPr>
      </p:pic>
      <p:sp>
        <p:nvSpPr>
          <p:cNvPr id="11" name="10 Rectángulo"/>
          <p:cNvSpPr/>
          <p:nvPr/>
        </p:nvSpPr>
        <p:spPr>
          <a:xfrm>
            <a:off x="6659563" y="2859088"/>
            <a:ext cx="2520950" cy="2032000"/>
          </a:xfrm>
          <a:prstGeom prst="rect">
            <a:avLst/>
          </a:prstGeom>
        </p:spPr>
        <p:txBody>
          <a:bodyPr>
            <a:spAutoFit/>
          </a:bodyPr>
          <a:lstStyle/>
          <a:p>
            <a:pPr fontAlgn="auto">
              <a:spcBef>
                <a:spcPts val="0"/>
              </a:spcBef>
              <a:spcAft>
                <a:spcPts val="0"/>
              </a:spcAft>
              <a:defRPr/>
            </a:pPr>
            <a:endParaRPr lang="es-ES" sz="1000" dirty="0">
              <a:solidFill>
                <a:schemeClr val="bg1"/>
              </a:solidFill>
              <a:latin typeface="+mj-lt"/>
              <a:cs typeface="+mn-cs"/>
            </a:endParaRPr>
          </a:p>
          <a:p>
            <a:pPr fontAlgn="auto">
              <a:spcBef>
                <a:spcPts val="0"/>
              </a:spcBef>
              <a:spcAft>
                <a:spcPts val="0"/>
              </a:spcAft>
              <a:defRPr/>
            </a:pPr>
            <a:r>
              <a:rPr lang="es-ES" sz="1200" b="1" dirty="0">
                <a:solidFill>
                  <a:schemeClr val="bg2"/>
                </a:solidFill>
                <a:latin typeface="+mj-lt"/>
                <a:cs typeface="+mn-cs"/>
              </a:rPr>
              <a:t>OFICINAS</a:t>
            </a:r>
            <a:endParaRPr lang="es-ES" sz="1200" dirty="0">
              <a:solidFill>
                <a:schemeClr val="bg2"/>
              </a:solidFill>
              <a:latin typeface="+mj-lt"/>
              <a:cs typeface="+mn-cs"/>
            </a:endParaRPr>
          </a:p>
          <a:p>
            <a:pPr fontAlgn="auto">
              <a:spcBef>
                <a:spcPts val="0"/>
              </a:spcBef>
              <a:spcAft>
                <a:spcPts val="0"/>
              </a:spcAft>
              <a:defRPr/>
            </a:pPr>
            <a:r>
              <a:rPr lang="es-ES" sz="1100" dirty="0">
                <a:solidFill>
                  <a:schemeClr val="bg1"/>
                </a:solidFill>
                <a:latin typeface="+mj-lt"/>
                <a:cs typeface="+mn-cs"/>
              </a:rPr>
              <a:t>Madrid, Barcelona, Valencia, Bilbao, Sevilla, Lisboa (Softinsa)</a:t>
            </a:r>
          </a:p>
          <a:p>
            <a:pPr fontAlgn="auto">
              <a:spcBef>
                <a:spcPts val="0"/>
              </a:spcBef>
              <a:spcAft>
                <a:spcPts val="0"/>
              </a:spcAft>
              <a:defRPr/>
            </a:pPr>
            <a:endParaRPr lang="es-ES" sz="1400" b="1" dirty="0">
              <a:solidFill>
                <a:schemeClr val="bg1"/>
              </a:solidFill>
              <a:latin typeface="+mj-lt"/>
              <a:cs typeface="+mn-cs"/>
            </a:endParaRPr>
          </a:p>
          <a:p>
            <a:pPr fontAlgn="auto">
              <a:spcBef>
                <a:spcPts val="0"/>
              </a:spcBef>
              <a:spcAft>
                <a:spcPts val="0"/>
              </a:spcAft>
              <a:defRPr/>
            </a:pPr>
            <a:r>
              <a:rPr lang="es-ES" sz="1200" b="1" dirty="0">
                <a:solidFill>
                  <a:schemeClr val="bg2"/>
                </a:solidFill>
                <a:latin typeface="+mj-lt"/>
                <a:cs typeface="+mn-cs"/>
              </a:rPr>
              <a:t>CENTROS DE INNOVACIÓN TECNOLÓGICA </a:t>
            </a:r>
          </a:p>
          <a:p>
            <a:pPr fontAlgn="auto">
              <a:spcBef>
                <a:spcPts val="0"/>
              </a:spcBef>
              <a:spcAft>
                <a:spcPts val="0"/>
              </a:spcAft>
              <a:defRPr/>
            </a:pPr>
            <a:r>
              <a:rPr lang="pt-BR" sz="1100" dirty="0">
                <a:solidFill>
                  <a:schemeClr val="bg1"/>
                </a:solidFill>
                <a:latin typeface="+mj-lt"/>
                <a:cs typeface="+mn-cs"/>
              </a:rPr>
              <a:t>Cáceres , Salamanca (Aldeatejada y Villamayor), Orense , Reus , Almería,  Málaga, Zaragoza</a:t>
            </a:r>
            <a:r>
              <a:rPr lang="pt-BR" sz="1100" dirty="0">
                <a:solidFill>
                  <a:schemeClr val="bg1"/>
                </a:solidFill>
                <a:latin typeface="+mn-lt"/>
                <a:cs typeface="+mn-cs"/>
              </a:rPr>
              <a:t>, </a:t>
            </a:r>
            <a:r>
              <a:rPr lang="pt-BR" sz="1100" dirty="0">
                <a:solidFill>
                  <a:schemeClr val="bg1"/>
                </a:solidFill>
                <a:latin typeface="+mj-lt"/>
                <a:cs typeface="+mn-cs"/>
              </a:rPr>
              <a:t>Portugal (Tomar y Viseu) </a:t>
            </a:r>
          </a:p>
        </p:txBody>
      </p:sp>
      <p:sp>
        <p:nvSpPr>
          <p:cNvPr id="90118" name="11 CuadroTexto"/>
          <p:cNvSpPr txBox="1">
            <a:spLocks noChangeArrowheads="1"/>
          </p:cNvSpPr>
          <p:nvPr/>
        </p:nvSpPr>
        <p:spPr bwMode="auto">
          <a:xfrm>
            <a:off x="7362825" y="2295525"/>
            <a:ext cx="1457325" cy="276225"/>
          </a:xfrm>
          <a:prstGeom prst="rect">
            <a:avLst/>
          </a:prstGeom>
          <a:noFill/>
          <a:ln w="9525">
            <a:noFill/>
            <a:miter lim="800000"/>
            <a:headEnd/>
            <a:tailEnd/>
          </a:ln>
        </p:spPr>
        <p:txBody>
          <a:bodyPr wrap="none">
            <a:spAutoFit/>
          </a:bodyPr>
          <a:lstStyle/>
          <a:p>
            <a:r>
              <a:rPr lang="es-ES" sz="1200" b="1">
                <a:solidFill>
                  <a:schemeClr val="bg1"/>
                </a:solidFill>
                <a:latin typeface="Calibri" pitchFamily="34" charset="0"/>
                <a:hlinkClick r:id="rId4"/>
              </a:rPr>
              <a:t>www.viewnext.com</a:t>
            </a:r>
            <a:endParaRPr lang="es-ES" sz="1200" b="1">
              <a:solidFill>
                <a:schemeClr val="bg1"/>
              </a:solidFill>
              <a:latin typeface="Calibri" pitchFamily="34" charset="0"/>
            </a:endParaRPr>
          </a:p>
        </p:txBody>
      </p:sp>
      <p:pic>
        <p:nvPicPr>
          <p:cNvPr id="90119" name="12 Imagen"/>
          <p:cNvPicPr>
            <a:picLocks noChangeAspect="1"/>
          </p:cNvPicPr>
          <p:nvPr/>
        </p:nvPicPr>
        <p:blipFill>
          <a:blip r:embed="rId5"/>
          <a:srcRect/>
          <a:stretch>
            <a:fillRect/>
          </a:stretch>
        </p:blipFill>
        <p:spPr bwMode="auto">
          <a:xfrm>
            <a:off x="7740650" y="1708150"/>
            <a:ext cx="614363" cy="614363"/>
          </a:xfrm>
          <a:prstGeom prst="rect">
            <a:avLst/>
          </a:prstGeom>
          <a:noFill/>
          <a:ln w="9525">
            <a:noFill/>
            <a:miter lim="800000"/>
            <a:headEnd/>
            <a:tailEnd/>
          </a:ln>
        </p:spPr>
      </p:pic>
      <p:pic>
        <p:nvPicPr>
          <p:cNvPr id="90120" name="13 Imagen">
            <a:hlinkClick r:id="rId6"/>
          </p:cNvPr>
          <p:cNvPicPr>
            <a:picLocks noChangeAspect="1"/>
          </p:cNvPicPr>
          <p:nvPr/>
        </p:nvPicPr>
        <p:blipFill>
          <a:blip r:embed="rId7"/>
          <a:srcRect/>
          <a:stretch>
            <a:fillRect/>
          </a:stretch>
        </p:blipFill>
        <p:spPr bwMode="auto">
          <a:xfrm>
            <a:off x="7392988" y="2586038"/>
            <a:ext cx="276225" cy="207962"/>
          </a:xfrm>
          <a:prstGeom prst="rect">
            <a:avLst/>
          </a:prstGeom>
          <a:noFill/>
          <a:ln w="9525">
            <a:noFill/>
            <a:miter lim="800000"/>
            <a:headEnd/>
            <a:tailEnd/>
          </a:ln>
        </p:spPr>
      </p:pic>
      <p:pic>
        <p:nvPicPr>
          <p:cNvPr id="90121" name="14 Imagen">
            <a:hlinkClick r:id="rId8"/>
          </p:cNvPr>
          <p:cNvPicPr>
            <a:picLocks noChangeAspect="1"/>
          </p:cNvPicPr>
          <p:nvPr/>
        </p:nvPicPr>
        <p:blipFill>
          <a:blip r:embed="rId9"/>
          <a:srcRect/>
          <a:stretch>
            <a:fillRect/>
          </a:stretch>
        </p:blipFill>
        <p:spPr bwMode="auto">
          <a:xfrm>
            <a:off x="7740650" y="2560638"/>
            <a:ext cx="258763" cy="258762"/>
          </a:xfrm>
          <a:prstGeom prst="rect">
            <a:avLst/>
          </a:prstGeom>
          <a:noFill/>
          <a:ln w="9525">
            <a:noFill/>
            <a:miter lim="800000"/>
            <a:headEnd/>
            <a:tailEnd/>
          </a:ln>
        </p:spPr>
      </p:pic>
      <p:pic>
        <p:nvPicPr>
          <p:cNvPr id="90122" name="15 Imagen">
            <a:hlinkClick r:id="rId10"/>
          </p:cNvPr>
          <p:cNvPicPr>
            <a:picLocks noChangeAspect="1"/>
          </p:cNvPicPr>
          <p:nvPr/>
        </p:nvPicPr>
        <p:blipFill>
          <a:blip r:embed="rId11"/>
          <a:srcRect/>
          <a:stretch>
            <a:fillRect/>
          </a:stretch>
        </p:blipFill>
        <p:spPr bwMode="auto">
          <a:xfrm>
            <a:off x="8054975" y="2586038"/>
            <a:ext cx="293688" cy="220662"/>
          </a:xfrm>
          <a:prstGeom prst="rect">
            <a:avLst/>
          </a:prstGeom>
          <a:noFill/>
          <a:ln w="9525">
            <a:noFill/>
            <a:miter lim="800000"/>
            <a:headEnd/>
            <a:tailEnd/>
          </a:ln>
        </p:spPr>
      </p:pic>
      <p:pic>
        <p:nvPicPr>
          <p:cNvPr id="90123" name="Picture 4" descr="http://icon-icons.com/icons2/122/PNG/512/slideshare_socialnetwork_19968.png">
            <a:hlinkClick r:id="rId12"/>
          </p:cNvPr>
          <p:cNvPicPr>
            <a:picLocks noChangeAspect="1" noChangeArrowheads="1"/>
          </p:cNvPicPr>
          <p:nvPr/>
        </p:nvPicPr>
        <p:blipFill>
          <a:blip r:embed="rId13"/>
          <a:srcRect/>
          <a:stretch>
            <a:fillRect/>
          </a:stretch>
        </p:blipFill>
        <p:spPr bwMode="auto">
          <a:xfrm>
            <a:off x="8372475" y="2571750"/>
            <a:ext cx="314325" cy="2349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Título"/>
          <p:cNvSpPr>
            <a:spLocks noGrp="1"/>
          </p:cNvSpPr>
          <p:nvPr>
            <p:ph type="title"/>
          </p:nvPr>
        </p:nvSpPr>
        <p:spPr/>
        <p:txBody>
          <a:bodyPr/>
          <a:lstStyle/>
          <a:p>
            <a:r>
              <a:rPr lang="es-ES" dirty="0">
                <a:cs typeface="Arial" charset="0"/>
              </a:rPr>
              <a:t>Práctica 4 – </a:t>
            </a:r>
            <a:r>
              <a:rPr lang="es-ES" dirty="0" err="1"/>
              <a:t>SonarQube</a:t>
            </a:r>
            <a:r>
              <a:rPr lang="es-ES" dirty="0"/>
              <a:t> &amp; </a:t>
            </a:r>
            <a:r>
              <a:rPr lang="es-ES" dirty="0" err="1"/>
              <a:t>SonarLint</a:t>
            </a:r>
            <a:endParaRPr dirty="0">
              <a:cs typeface="Arial" charset="0"/>
            </a:endParaRPr>
          </a:p>
        </p:txBody>
      </p:sp>
      <p:sp>
        <p:nvSpPr>
          <p:cNvPr id="3" name="2 Marcador de pie de página"/>
          <p:cNvSpPr>
            <a:spLocks noGrp="1"/>
          </p:cNvSpPr>
          <p:nvPr>
            <p:ph type="ftr" sz="quarter" idx="11"/>
          </p:nvPr>
        </p:nvSpPr>
        <p:spPr/>
        <p:txBody>
          <a:bodyPr/>
          <a:lstStyle/>
          <a:p>
            <a:pPr>
              <a:defRPr/>
            </a:pPr>
            <a:r>
              <a:rPr lang="en-US"/>
              <a:t>© Copyright VIEWNEXT 2018</a:t>
            </a:r>
          </a:p>
        </p:txBody>
      </p:sp>
      <p:sp>
        <p:nvSpPr>
          <p:cNvPr id="4" name="3 Marcador de número de diapositiva"/>
          <p:cNvSpPr>
            <a:spLocks noGrp="1"/>
          </p:cNvSpPr>
          <p:nvPr>
            <p:ph type="sldNum" sz="quarter" idx="12"/>
          </p:nvPr>
        </p:nvSpPr>
        <p:spPr/>
        <p:txBody>
          <a:bodyPr/>
          <a:lstStyle/>
          <a:p>
            <a:pPr>
              <a:defRPr/>
            </a:pPr>
            <a:fld id="{F54745A0-DBC3-442E-87AA-580594466F68}" type="slidenum">
              <a:rPr lang="es-ES"/>
              <a:pPr>
                <a:defRPr/>
              </a:pPr>
              <a:t>2</a:t>
            </a:fld>
            <a:endParaRPr lang="es-ES" dirty="0"/>
          </a:p>
        </p:txBody>
      </p:sp>
      <p:sp>
        <p:nvSpPr>
          <p:cNvPr id="8" name="7 Rectángulo"/>
          <p:cNvSpPr/>
          <p:nvPr/>
        </p:nvSpPr>
        <p:spPr>
          <a:xfrm>
            <a:off x="450850" y="700088"/>
            <a:ext cx="100013" cy="100806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pic>
        <p:nvPicPr>
          <p:cNvPr id="6" name="Imagen 5"/>
          <p:cNvPicPr>
            <a:picLocks noChangeAspect="1"/>
          </p:cNvPicPr>
          <p:nvPr/>
        </p:nvPicPr>
        <p:blipFill>
          <a:blip r:embed="rId2"/>
          <a:stretch>
            <a:fillRect/>
          </a:stretch>
        </p:blipFill>
        <p:spPr>
          <a:xfrm>
            <a:off x="0" y="0"/>
            <a:ext cx="9143999" cy="4819649"/>
          </a:xfrm>
          <a:prstGeom prst="rect">
            <a:avLst/>
          </a:prstGeom>
        </p:spPr>
      </p:pic>
      <p:pic>
        <p:nvPicPr>
          <p:cNvPr id="5" name="Imagen 4">
            <a:extLst>
              <a:ext uri="{FF2B5EF4-FFF2-40B4-BE49-F238E27FC236}">
                <a16:creationId xmlns:a16="http://schemas.microsoft.com/office/drawing/2014/main" id="{C6F39B5A-9E11-497A-806B-05C85FE8DA12}"/>
              </a:ext>
            </a:extLst>
          </p:cNvPr>
          <p:cNvPicPr>
            <a:picLocks noChangeAspect="1"/>
          </p:cNvPicPr>
          <p:nvPr/>
        </p:nvPicPr>
        <p:blipFill>
          <a:blip r:embed="rId3"/>
          <a:stretch>
            <a:fillRect/>
          </a:stretch>
        </p:blipFill>
        <p:spPr>
          <a:xfrm>
            <a:off x="23490" y="769619"/>
            <a:ext cx="9120509" cy="4178618"/>
          </a:xfrm>
          <a:prstGeom prst="rect">
            <a:avLst/>
          </a:prstGeom>
        </p:spPr>
      </p:pic>
    </p:spTree>
    <p:extLst>
      <p:ext uri="{BB962C8B-B14F-4D97-AF65-F5344CB8AC3E}">
        <p14:creationId xmlns:p14="http://schemas.microsoft.com/office/powerpoint/2010/main" val="227675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Título"/>
          <p:cNvSpPr>
            <a:spLocks noGrp="1"/>
          </p:cNvSpPr>
          <p:nvPr>
            <p:ph type="title"/>
          </p:nvPr>
        </p:nvSpPr>
        <p:spPr/>
        <p:txBody>
          <a:bodyPr/>
          <a:lstStyle/>
          <a:p>
            <a:r>
              <a:rPr lang="es-ES" dirty="0">
                <a:cs typeface="Arial" charset="0"/>
              </a:rPr>
              <a:t>Práctica 4 – </a:t>
            </a:r>
            <a:r>
              <a:rPr lang="es-ES" dirty="0" err="1"/>
              <a:t>SonarQube</a:t>
            </a:r>
            <a:r>
              <a:rPr lang="es-ES" dirty="0"/>
              <a:t> &amp; </a:t>
            </a:r>
            <a:r>
              <a:rPr lang="es-ES" dirty="0" err="1"/>
              <a:t>SonarLint</a:t>
            </a:r>
            <a:endParaRPr dirty="0">
              <a:cs typeface="Arial" charset="0"/>
            </a:endParaRPr>
          </a:p>
        </p:txBody>
      </p:sp>
      <p:sp>
        <p:nvSpPr>
          <p:cNvPr id="3" name="2 Marcador de pie de página"/>
          <p:cNvSpPr>
            <a:spLocks noGrp="1"/>
          </p:cNvSpPr>
          <p:nvPr>
            <p:ph type="ftr" sz="quarter" idx="11"/>
          </p:nvPr>
        </p:nvSpPr>
        <p:spPr/>
        <p:txBody>
          <a:bodyPr/>
          <a:lstStyle/>
          <a:p>
            <a:pPr>
              <a:defRPr/>
            </a:pPr>
            <a:r>
              <a:rPr lang="en-US"/>
              <a:t>© Copyright VIEWNEXT 2018</a:t>
            </a:r>
          </a:p>
        </p:txBody>
      </p:sp>
      <p:sp>
        <p:nvSpPr>
          <p:cNvPr id="4" name="3 Marcador de número de diapositiva"/>
          <p:cNvSpPr>
            <a:spLocks noGrp="1"/>
          </p:cNvSpPr>
          <p:nvPr>
            <p:ph type="sldNum" sz="quarter" idx="12"/>
          </p:nvPr>
        </p:nvSpPr>
        <p:spPr/>
        <p:txBody>
          <a:bodyPr/>
          <a:lstStyle/>
          <a:p>
            <a:pPr>
              <a:defRPr/>
            </a:pPr>
            <a:fld id="{F54745A0-DBC3-442E-87AA-580594466F68}" type="slidenum">
              <a:rPr lang="es-ES"/>
              <a:pPr>
                <a:defRPr/>
              </a:pPr>
              <a:t>3</a:t>
            </a:fld>
            <a:endParaRPr lang="es-ES" dirty="0"/>
          </a:p>
        </p:txBody>
      </p:sp>
      <p:sp>
        <p:nvSpPr>
          <p:cNvPr id="8" name="7 Rectángulo"/>
          <p:cNvSpPr/>
          <p:nvPr/>
        </p:nvSpPr>
        <p:spPr>
          <a:xfrm>
            <a:off x="450850" y="700088"/>
            <a:ext cx="100013" cy="100806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5" name="CuadroTexto 4">
            <a:extLst>
              <a:ext uri="{FF2B5EF4-FFF2-40B4-BE49-F238E27FC236}">
                <a16:creationId xmlns:a16="http://schemas.microsoft.com/office/drawing/2014/main" id="{B5F021CB-B657-41C4-9647-84845B47F3C7}"/>
              </a:ext>
            </a:extLst>
          </p:cNvPr>
          <p:cNvSpPr txBox="1"/>
          <p:nvPr/>
        </p:nvSpPr>
        <p:spPr>
          <a:xfrm>
            <a:off x="755576" y="987574"/>
            <a:ext cx="6624736" cy="2031325"/>
          </a:xfrm>
          <a:prstGeom prst="rect">
            <a:avLst/>
          </a:prstGeom>
          <a:noFill/>
        </p:spPr>
        <p:txBody>
          <a:bodyPr wrap="square" rtlCol="0">
            <a:spAutoFit/>
          </a:bodyPr>
          <a:lstStyle/>
          <a:p>
            <a:pPr marL="285750" indent="-285750">
              <a:buFont typeface="Arial" panose="020B0604020202020204" pitchFamily="34" charset="0"/>
              <a:buChar char="•"/>
            </a:pPr>
            <a:r>
              <a:rPr lang="es-ES" b="1" dirty="0"/>
              <a:t>Bug</a:t>
            </a:r>
            <a:r>
              <a:rPr lang="es-ES" dirty="0"/>
              <a:t>: Un bug es cualquier línea de código que pueda causar un error o un comportamiento inesperado en un programa. Por ejemplo, imaginemos que queremos hacer una división entre dos números enteros, pero no comprobamos si el divisor es mayor o igual que cero.  </a:t>
            </a:r>
          </a:p>
          <a:p>
            <a:r>
              <a:rPr lang="es-ES" dirty="0"/>
              <a:t> </a:t>
            </a:r>
            <a:br>
              <a:rPr lang="es-ES" dirty="0"/>
            </a:br>
            <a:endParaRPr lang="es-ES" dirty="0"/>
          </a:p>
        </p:txBody>
      </p:sp>
      <p:pic>
        <p:nvPicPr>
          <p:cNvPr id="6" name="Imagen 5">
            <a:extLst>
              <a:ext uri="{FF2B5EF4-FFF2-40B4-BE49-F238E27FC236}">
                <a16:creationId xmlns:a16="http://schemas.microsoft.com/office/drawing/2014/main" id="{9B134E07-9C1F-4127-88A4-656AA4E76BFC}"/>
              </a:ext>
            </a:extLst>
          </p:cNvPr>
          <p:cNvPicPr>
            <a:picLocks noChangeAspect="1"/>
          </p:cNvPicPr>
          <p:nvPr/>
        </p:nvPicPr>
        <p:blipFill>
          <a:blip r:embed="rId2"/>
          <a:stretch>
            <a:fillRect/>
          </a:stretch>
        </p:blipFill>
        <p:spPr>
          <a:xfrm>
            <a:off x="1905" y="7987"/>
            <a:ext cx="9144000" cy="725347"/>
          </a:xfrm>
          <a:prstGeom prst="rect">
            <a:avLst/>
          </a:prstGeom>
        </p:spPr>
      </p:pic>
    </p:spTree>
    <p:extLst>
      <p:ext uri="{BB962C8B-B14F-4D97-AF65-F5344CB8AC3E}">
        <p14:creationId xmlns:p14="http://schemas.microsoft.com/office/powerpoint/2010/main" val="66674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Título"/>
          <p:cNvSpPr>
            <a:spLocks noGrp="1"/>
          </p:cNvSpPr>
          <p:nvPr>
            <p:ph type="title"/>
          </p:nvPr>
        </p:nvSpPr>
        <p:spPr/>
        <p:txBody>
          <a:bodyPr/>
          <a:lstStyle/>
          <a:p>
            <a:r>
              <a:rPr lang="es-ES" dirty="0">
                <a:cs typeface="Arial" charset="0"/>
              </a:rPr>
              <a:t>Práctica 4 – </a:t>
            </a:r>
            <a:r>
              <a:rPr lang="es-ES" dirty="0" err="1"/>
              <a:t>SonarQube</a:t>
            </a:r>
            <a:r>
              <a:rPr lang="es-ES" dirty="0"/>
              <a:t> &amp; </a:t>
            </a:r>
            <a:r>
              <a:rPr lang="es-ES" dirty="0" err="1"/>
              <a:t>SonarLint</a:t>
            </a:r>
            <a:endParaRPr dirty="0">
              <a:cs typeface="Arial" charset="0"/>
            </a:endParaRPr>
          </a:p>
        </p:txBody>
      </p:sp>
      <p:sp>
        <p:nvSpPr>
          <p:cNvPr id="3" name="2 Marcador de pie de página"/>
          <p:cNvSpPr>
            <a:spLocks noGrp="1"/>
          </p:cNvSpPr>
          <p:nvPr>
            <p:ph type="ftr" sz="quarter" idx="11"/>
          </p:nvPr>
        </p:nvSpPr>
        <p:spPr/>
        <p:txBody>
          <a:bodyPr/>
          <a:lstStyle/>
          <a:p>
            <a:pPr>
              <a:defRPr/>
            </a:pPr>
            <a:r>
              <a:rPr lang="en-US"/>
              <a:t>© Copyright VIEWNEXT 2018</a:t>
            </a:r>
          </a:p>
        </p:txBody>
      </p:sp>
      <p:sp>
        <p:nvSpPr>
          <p:cNvPr id="4" name="3 Marcador de número de diapositiva"/>
          <p:cNvSpPr>
            <a:spLocks noGrp="1"/>
          </p:cNvSpPr>
          <p:nvPr>
            <p:ph type="sldNum" sz="quarter" idx="12"/>
          </p:nvPr>
        </p:nvSpPr>
        <p:spPr/>
        <p:txBody>
          <a:bodyPr/>
          <a:lstStyle/>
          <a:p>
            <a:pPr>
              <a:defRPr/>
            </a:pPr>
            <a:fld id="{F54745A0-DBC3-442E-87AA-580594466F68}" type="slidenum">
              <a:rPr lang="es-ES"/>
              <a:pPr>
                <a:defRPr/>
              </a:pPr>
              <a:t>4</a:t>
            </a:fld>
            <a:endParaRPr lang="es-ES" dirty="0"/>
          </a:p>
        </p:txBody>
      </p:sp>
      <p:sp>
        <p:nvSpPr>
          <p:cNvPr id="8" name="7 Rectángulo"/>
          <p:cNvSpPr/>
          <p:nvPr/>
        </p:nvSpPr>
        <p:spPr>
          <a:xfrm>
            <a:off x="450850" y="700088"/>
            <a:ext cx="100013" cy="100806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5" name="CuadroTexto 4">
            <a:extLst>
              <a:ext uri="{FF2B5EF4-FFF2-40B4-BE49-F238E27FC236}">
                <a16:creationId xmlns:a16="http://schemas.microsoft.com/office/drawing/2014/main" id="{B5F021CB-B657-41C4-9647-84845B47F3C7}"/>
              </a:ext>
            </a:extLst>
          </p:cNvPr>
          <p:cNvSpPr txBox="1"/>
          <p:nvPr/>
        </p:nvSpPr>
        <p:spPr>
          <a:xfrm>
            <a:off x="755576" y="987574"/>
            <a:ext cx="6624736" cy="3693319"/>
          </a:xfrm>
          <a:prstGeom prst="rect">
            <a:avLst/>
          </a:prstGeom>
          <a:noFill/>
        </p:spPr>
        <p:txBody>
          <a:bodyPr wrap="square" rtlCol="0">
            <a:spAutoFit/>
          </a:bodyPr>
          <a:lstStyle/>
          <a:p>
            <a:pPr marL="285750" indent="-285750">
              <a:buFont typeface="Arial" panose="020B0604020202020204" pitchFamily="34" charset="0"/>
              <a:buChar char="•"/>
            </a:pPr>
            <a:r>
              <a:rPr lang="es-ES" b="1" dirty="0"/>
              <a:t>Vulnerabilidad: </a:t>
            </a:r>
            <a:r>
              <a:rPr lang="es-ES" dirty="0"/>
              <a:t>Una vulnerabilidad es un error en el código que puede ser aprovechado por usuarios externos para atacar nuestro sistema. </a:t>
            </a:r>
          </a:p>
          <a:p>
            <a:pPr marL="742950" lvl="1" indent="-285750">
              <a:buFont typeface="Arial" panose="020B0604020202020204" pitchFamily="34" charset="0"/>
              <a:buChar char="•"/>
            </a:pPr>
            <a:r>
              <a:rPr lang="es-ES" dirty="0"/>
              <a:t>Por ejemplo, si tenemos un código como:</a:t>
            </a:r>
          </a:p>
          <a:p>
            <a:pPr marL="1200150" lvl="2" indent="-285750">
              <a:buFont typeface="Arial" panose="020B0604020202020204" pitchFamily="34" charset="0"/>
              <a:buChar char="•"/>
            </a:pPr>
            <a:r>
              <a:rPr lang="es-ES" dirty="0"/>
              <a:t> '</a:t>
            </a:r>
            <a:r>
              <a:rPr lang="es-ES" dirty="0" err="1"/>
              <a:t>Select</a:t>
            </a:r>
            <a:r>
              <a:rPr lang="es-ES" dirty="0"/>
              <a:t> * </a:t>
            </a:r>
            <a:r>
              <a:rPr lang="es-ES" dirty="0" err="1"/>
              <a:t>from</a:t>
            </a:r>
            <a:r>
              <a:rPr lang="es-ES" dirty="0"/>
              <a:t> </a:t>
            </a:r>
            <a:r>
              <a:rPr lang="es-ES" dirty="0" err="1"/>
              <a:t>users</a:t>
            </a:r>
            <a:r>
              <a:rPr lang="es-ES" dirty="0"/>
              <a:t> </a:t>
            </a:r>
            <a:r>
              <a:rPr lang="es-ES" dirty="0" err="1"/>
              <a:t>where</a:t>
            </a:r>
            <a:r>
              <a:rPr lang="es-ES" dirty="0"/>
              <a:t> </a:t>
            </a:r>
            <a:r>
              <a:rPr lang="es-ES" dirty="0" err="1"/>
              <a:t>codi_user</a:t>
            </a:r>
            <a:r>
              <a:rPr lang="es-ES" dirty="0"/>
              <a:t>= + Trozo de código’, </a:t>
            </a:r>
          </a:p>
          <a:p>
            <a:pPr marL="1657350" lvl="3" indent="-285750">
              <a:buFont typeface="Arial" panose="020B0604020202020204" pitchFamily="34" charset="0"/>
              <a:buChar char="•"/>
            </a:pPr>
            <a:r>
              <a:rPr lang="es-ES" dirty="0"/>
              <a:t>Esto es vulnerable porque podríamos obtener toda la información de los usuarios del sistema. Para evitar esta vulnerabilidad, debemos parametrizar los parámetros, por ejemplo, cambiando el código a :</a:t>
            </a:r>
          </a:p>
          <a:p>
            <a:pPr marL="2114550" lvl="4" indent="-285750">
              <a:buFont typeface="Arial" panose="020B0604020202020204" pitchFamily="34" charset="0"/>
              <a:buChar char="•"/>
            </a:pPr>
            <a:r>
              <a:rPr lang="es-ES" dirty="0"/>
              <a:t>'</a:t>
            </a:r>
            <a:r>
              <a:rPr lang="es-ES" dirty="0" err="1"/>
              <a:t>Select</a:t>
            </a:r>
            <a:r>
              <a:rPr lang="es-ES" dirty="0"/>
              <a:t> </a:t>
            </a:r>
            <a:r>
              <a:rPr lang="es-ES" dirty="0" err="1"/>
              <a:t>codi_user</a:t>
            </a:r>
            <a:r>
              <a:rPr lang="es-ES" dirty="0"/>
              <a:t>, </a:t>
            </a:r>
            <a:r>
              <a:rPr lang="es-ES" dirty="0" err="1"/>
              <a:t>user_name</a:t>
            </a:r>
            <a:r>
              <a:rPr lang="es-ES" dirty="0"/>
              <a:t> </a:t>
            </a:r>
            <a:r>
              <a:rPr lang="es-ES" dirty="0" err="1"/>
              <a:t>from</a:t>
            </a:r>
            <a:r>
              <a:rPr lang="es-ES" dirty="0"/>
              <a:t> </a:t>
            </a:r>
            <a:r>
              <a:rPr lang="es-ES" dirty="0" err="1"/>
              <a:t>users</a:t>
            </a:r>
            <a:r>
              <a:rPr lang="es-ES" dirty="0"/>
              <a:t> </a:t>
            </a:r>
            <a:r>
              <a:rPr lang="es-ES" dirty="0" err="1"/>
              <a:t>where</a:t>
            </a:r>
            <a:r>
              <a:rPr lang="es-ES" dirty="0"/>
              <a:t> </a:t>
            </a:r>
            <a:r>
              <a:rPr lang="es-ES" dirty="0" err="1"/>
              <a:t>codi_user</a:t>
            </a:r>
            <a:r>
              <a:rPr lang="es-ES" dirty="0"/>
              <a:t>=?'. </a:t>
            </a:r>
          </a:p>
        </p:txBody>
      </p:sp>
      <p:pic>
        <p:nvPicPr>
          <p:cNvPr id="2" name="Imagen 1">
            <a:extLst>
              <a:ext uri="{FF2B5EF4-FFF2-40B4-BE49-F238E27FC236}">
                <a16:creationId xmlns:a16="http://schemas.microsoft.com/office/drawing/2014/main" id="{F6E3FACE-0BC2-40D3-AD5B-C274B7DAD6D1}"/>
              </a:ext>
            </a:extLst>
          </p:cNvPr>
          <p:cNvPicPr>
            <a:picLocks noChangeAspect="1"/>
          </p:cNvPicPr>
          <p:nvPr/>
        </p:nvPicPr>
        <p:blipFill>
          <a:blip r:embed="rId2"/>
          <a:stretch>
            <a:fillRect/>
          </a:stretch>
        </p:blipFill>
        <p:spPr>
          <a:xfrm>
            <a:off x="-2167" y="-25259"/>
            <a:ext cx="9144000" cy="725347"/>
          </a:xfrm>
          <a:prstGeom prst="rect">
            <a:avLst/>
          </a:prstGeom>
        </p:spPr>
      </p:pic>
    </p:spTree>
    <p:extLst>
      <p:ext uri="{BB962C8B-B14F-4D97-AF65-F5344CB8AC3E}">
        <p14:creationId xmlns:p14="http://schemas.microsoft.com/office/powerpoint/2010/main" val="2321709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Título"/>
          <p:cNvSpPr>
            <a:spLocks noGrp="1"/>
          </p:cNvSpPr>
          <p:nvPr>
            <p:ph type="title"/>
          </p:nvPr>
        </p:nvSpPr>
        <p:spPr/>
        <p:txBody>
          <a:bodyPr/>
          <a:lstStyle/>
          <a:p>
            <a:r>
              <a:rPr lang="es-ES" dirty="0">
                <a:cs typeface="Arial" charset="0"/>
              </a:rPr>
              <a:t>Práctica 4 – </a:t>
            </a:r>
            <a:r>
              <a:rPr lang="es-ES" dirty="0" err="1"/>
              <a:t>SonarQube</a:t>
            </a:r>
            <a:r>
              <a:rPr lang="es-ES" dirty="0"/>
              <a:t> &amp; </a:t>
            </a:r>
            <a:r>
              <a:rPr lang="es-ES" dirty="0" err="1"/>
              <a:t>SonarLint</a:t>
            </a:r>
            <a:endParaRPr dirty="0">
              <a:cs typeface="Arial" charset="0"/>
            </a:endParaRPr>
          </a:p>
        </p:txBody>
      </p:sp>
      <p:sp>
        <p:nvSpPr>
          <p:cNvPr id="3" name="2 Marcador de pie de página"/>
          <p:cNvSpPr>
            <a:spLocks noGrp="1"/>
          </p:cNvSpPr>
          <p:nvPr>
            <p:ph type="ftr" sz="quarter" idx="11"/>
          </p:nvPr>
        </p:nvSpPr>
        <p:spPr/>
        <p:txBody>
          <a:bodyPr/>
          <a:lstStyle/>
          <a:p>
            <a:pPr>
              <a:defRPr/>
            </a:pPr>
            <a:r>
              <a:rPr lang="en-US"/>
              <a:t>© Copyright VIEWNEXT 2018</a:t>
            </a:r>
          </a:p>
        </p:txBody>
      </p:sp>
      <p:sp>
        <p:nvSpPr>
          <p:cNvPr id="4" name="3 Marcador de número de diapositiva"/>
          <p:cNvSpPr>
            <a:spLocks noGrp="1"/>
          </p:cNvSpPr>
          <p:nvPr>
            <p:ph type="sldNum" sz="quarter" idx="12"/>
          </p:nvPr>
        </p:nvSpPr>
        <p:spPr/>
        <p:txBody>
          <a:bodyPr/>
          <a:lstStyle/>
          <a:p>
            <a:pPr>
              <a:defRPr/>
            </a:pPr>
            <a:fld id="{F54745A0-DBC3-442E-87AA-580594466F68}" type="slidenum">
              <a:rPr lang="es-ES"/>
              <a:pPr>
                <a:defRPr/>
              </a:pPr>
              <a:t>5</a:t>
            </a:fld>
            <a:endParaRPr lang="es-ES" dirty="0"/>
          </a:p>
        </p:txBody>
      </p:sp>
      <p:sp>
        <p:nvSpPr>
          <p:cNvPr id="8" name="7 Rectángulo"/>
          <p:cNvSpPr/>
          <p:nvPr/>
        </p:nvSpPr>
        <p:spPr>
          <a:xfrm>
            <a:off x="450850" y="700088"/>
            <a:ext cx="100013" cy="100806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5" name="CuadroTexto 4">
            <a:extLst>
              <a:ext uri="{FF2B5EF4-FFF2-40B4-BE49-F238E27FC236}">
                <a16:creationId xmlns:a16="http://schemas.microsoft.com/office/drawing/2014/main" id="{B5F021CB-B657-41C4-9647-84845B47F3C7}"/>
              </a:ext>
            </a:extLst>
          </p:cNvPr>
          <p:cNvSpPr txBox="1"/>
          <p:nvPr/>
        </p:nvSpPr>
        <p:spPr>
          <a:xfrm>
            <a:off x="755576" y="987574"/>
            <a:ext cx="6624736" cy="4247317"/>
          </a:xfrm>
          <a:prstGeom prst="rect">
            <a:avLst/>
          </a:prstGeom>
          <a:noFill/>
        </p:spPr>
        <p:txBody>
          <a:bodyPr wrap="square" rtlCol="0">
            <a:spAutoFit/>
          </a:bodyPr>
          <a:lstStyle/>
          <a:p>
            <a:pPr marL="285750" indent="-285750">
              <a:buFont typeface="Arial" panose="020B0604020202020204" pitchFamily="34" charset="0"/>
              <a:buChar char="•"/>
            </a:pPr>
            <a:r>
              <a:rPr lang="es-ES" b="1" dirty="0" err="1"/>
              <a:t>HotSpot</a:t>
            </a:r>
            <a:r>
              <a:rPr lang="es-ES" b="1" dirty="0"/>
              <a:t> </a:t>
            </a:r>
            <a:r>
              <a:rPr lang="es-ES" b="1" dirty="0" err="1"/>
              <a:t>Review</a:t>
            </a:r>
            <a:r>
              <a:rPr lang="es-ES" dirty="0"/>
              <a:t>: Nos referimos a un trozo de código que tiene el potencial de convertirse en una vulnerabilidad. Por ejemplo, si en un trozo de código dejamos indicadas las formas de iniciar sesión en una base de datos, esto puede ser peligroso. Un ejemplo de esto es:</a:t>
            </a:r>
          </a:p>
          <a:p>
            <a:pPr marL="742950" lvl="1" indent="-285750">
              <a:buFont typeface="Arial" panose="020B0604020202020204" pitchFamily="34" charset="0"/>
              <a:buChar char="•"/>
            </a:pPr>
            <a:r>
              <a:rPr lang="es-ES" dirty="0" err="1"/>
              <a:t>DriverManager.getConnection</a:t>
            </a:r>
            <a:r>
              <a:rPr lang="es-ES" dirty="0"/>
              <a:t>("</a:t>
            </a:r>
            <a:r>
              <a:rPr lang="es-ES" dirty="0" err="1"/>
              <a:t>jdbc:hsqldb:hsql</a:t>
            </a:r>
            <a:r>
              <a:rPr lang="es-ES" dirty="0"/>
              <a:t>://localhost/</a:t>
            </a:r>
            <a:r>
              <a:rPr lang="es-ES" dirty="0" err="1"/>
              <a:t>mydatabase</a:t>
            </a:r>
            <a:r>
              <a:rPr lang="es-ES" dirty="0"/>
              <a:t>", "RA", "SA");</a:t>
            </a:r>
          </a:p>
          <a:p>
            <a:pPr marL="742950" lvl="1" indent="-285750">
              <a:buFont typeface="Arial" panose="020B0604020202020204" pitchFamily="34" charset="0"/>
              <a:buChar char="•"/>
            </a:pPr>
            <a:r>
              <a:rPr lang="es-ES" dirty="0"/>
              <a:t>Una solución seria:</a:t>
            </a:r>
          </a:p>
          <a:p>
            <a:pPr marL="1200150" lvl="2" indent="-285750">
              <a:buFont typeface="Arial" panose="020B0604020202020204" pitchFamily="34" charset="0"/>
              <a:buChar char="•"/>
            </a:pPr>
            <a:r>
              <a:rPr lang="es-ES" dirty="0" err="1"/>
              <a:t>public</a:t>
            </a:r>
            <a:r>
              <a:rPr lang="es-ES" dirty="0"/>
              <a:t> </a:t>
            </a:r>
            <a:r>
              <a:rPr lang="es-ES" dirty="0" err="1"/>
              <a:t>Connection</a:t>
            </a:r>
            <a:r>
              <a:rPr lang="es-ES" dirty="0"/>
              <a:t> </a:t>
            </a:r>
            <a:r>
              <a:rPr lang="es-ES" dirty="0" err="1"/>
              <a:t>getConnection</a:t>
            </a:r>
            <a:r>
              <a:rPr lang="es-ES" dirty="0"/>
              <a:t>(</a:t>
            </a:r>
            <a:r>
              <a:rPr lang="es-ES" dirty="0" err="1"/>
              <a:t>String</a:t>
            </a:r>
            <a:r>
              <a:rPr lang="es-ES" dirty="0"/>
              <a:t> </a:t>
            </a:r>
            <a:r>
              <a:rPr lang="es-ES" dirty="0" err="1"/>
              <a:t>user</a:t>
            </a:r>
            <a:r>
              <a:rPr lang="es-ES" dirty="0"/>
              <a:t>, </a:t>
            </a:r>
            <a:r>
              <a:rPr lang="es-ES" dirty="0" err="1"/>
              <a:t>String</a:t>
            </a:r>
            <a:r>
              <a:rPr lang="es-ES" dirty="0"/>
              <a:t> </a:t>
            </a:r>
            <a:r>
              <a:rPr lang="es-ES" dirty="0" err="1"/>
              <a:t>password</a:t>
            </a:r>
            <a:r>
              <a:rPr lang="es-ES" dirty="0"/>
              <a:t>) { </a:t>
            </a:r>
          </a:p>
          <a:p>
            <a:pPr lvl="2"/>
            <a:r>
              <a:rPr lang="es-ES" dirty="0"/>
              <a:t>	</a:t>
            </a:r>
            <a:r>
              <a:rPr lang="es-ES" dirty="0" err="1"/>
              <a:t>return</a:t>
            </a:r>
            <a:r>
              <a:rPr lang="es-ES" dirty="0"/>
              <a:t> 	</a:t>
            </a:r>
            <a:r>
              <a:rPr lang="es-ES" dirty="0" err="1"/>
              <a:t>DriverManager.getConnection</a:t>
            </a:r>
            <a:r>
              <a:rPr lang="es-ES" dirty="0"/>
              <a:t>("</a:t>
            </a:r>
            <a:r>
              <a:rPr lang="es-ES" dirty="0" err="1"/>
              <a:t>jdbc:hsqldb:h</a:t>
            </a:r>
            <a:r>
              <a:rPr lang="es-ES" dirty="0"/>
              <a:t>	sql://localhost/mydatabase", </a:t>
            </a:r>
            <a:r>
              <a:rPr lang="es-ES" dirty="0" err="1"/>
              <a:t>user</a:t>
            </a:r>
            <a:r>
              <a:rPr lang="es-ES" dirty="0"/>
              <a:t>, </a:t>
            </a:r>
            <a:r>
              <a:rPr lang="es-ES" dirty="0" err="1"/>
              <a:t>password</a:t>
            </a:r>
            <a:r>
              <a:rPr lang="es-ES" dirty="0"/>
              <a:t>); 	}</a:t>
            </a:r>
            <a:br>
              <a:rPr lang="es-ES" dirty="0"/>
            </a:br>
            <a:endParaRPr lang="es-ES" dirty="0"/>
          </a:p>
        </p:txBody>
      </p:sp>
      <p:sp>
        <p:nvSpPr>
          <p:cNvPr id="2" name="Rectangle 1">
            <a:extLst>
              <a:ext uri="{FF2B5EF4-FFF2-40B4-BE49-F238E27FC236}">
                <a16:creationId xmlns:a16="http://schemas.microsoft.com/office/drawing/2014/main" id="{4355453C-70FC-4625-8779-90380058692A}"/>
              </a:ext>
            </a:extLst>
          </p:cNvPr>
          <p:cNvSpPr>
            <a:spLocks noChangeArrowheads="1"/>
          </p:cNvSpPr>
          <p:nvPr/>
        </p:nvSpPr>
        <p:spPr bwMode="auto">
          <a:xfrm>
            <a:off x="0" y="-184666"/>
            <a:ext cx="184731"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7" name="Imagen 6">
            <a:extLst>
              <a:ext uri="{FF2B5EF4-FFF2-40B4-BE49-F238E27FC236}">
                <a16:creationId xmlns:a16="http://schemas.microsoft.com/office/drawing/2014/main" id="{4CF71885-AD3E-4467-BD09-DCB1EA91D372}"/>
              </a:ext>
            </a:extLst>
          </p:cNvPr>
          <p:cNvPicPr>
            <a:picLocks noChangeAspect="1"/>
          </p:cNvPicPr>
          <p:nvPr/>
        </p:nvPicPr>
        <p:blipFill>
          <a:blip r:embed="rId2"/>
          <a:stretch>
            <a:fillRect/>
          </a:stretch>
        </p:blipFill>
        <p:spPr>
          <a:xfrm>
            <a:off x="1" y="-30192"/>
            <a:ext cx="9144000" cy="725347"/>
          </a:xfrm>
          <a:prstGeom prst="rect">
            <a:avLst/>
          </a:prstGeom>
        </p:spPr>
      </p:pic>
    </p:spTree>
    <p:extLst>
      <p:ext uri="{BB962C8B-B14F-4D97-AF65-F5344CB8AC3E}">
        <p14:creationId xmlns:p14="http://schemas.microsoft.com/office/powerpoint/2010/main" val="2645010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Título"/>
          <p:cNvSpPr>
            <a:spLocks noGrp="1"/>
          </p:cNvSpPr>
          <p:nvPr>
            <p:ph type="title"/>
          </p:nvPr>
        </p:nvSpPr>
        <p:spPr/>
        <p:txBody>
          <a:bodyPr/>
          <a:lstStyle/>
          <a:p>
            <a:r>
              <a:rPr lang="es-ES" dirty="0">
                <a:cs typeface="Arial" charset="0"/>
              </a:rPr>
              <a:t>Práctica 4 – </a:t>
            </a:r>
            <a:r>
              <a:rPr lang="es-ES" dirty="0" err="1"/>
              <a:t>SonarQube</a:t>
            </a:r>
            <a:r>
              <a:rPr lang="es-ES" dirty="0"/>
              <a:t> &amp; </a:t>
            </a:r>
            <a:r>
              <a:rPr lang="es-ES" dirty="0" err="1"/>
              <a:t>SonarLint</a:t>
            </a:r>
            <a:endParaRPr dirty="0">
              <a:cs typeface="Arial" charset="0"/>
            </a:endParaRPr>
          </a:p>
        </p:txBody>
      </p:sp>
      <p:sp>
        <p:nvSpPr>
          <p:cNvPr id="3" name="2 Marcador de pie de página"/>
          <p:cNvSpPr>
            <a:spLocks noGrp="1"/>
          </p:cNvSpPr>
          <p:nvPr>
            <p:ph type="ftr" sz="quarter" idx="11"/>
          </p:nvPr>
        </p:nvSpPr>
        <p:spPr/>
        <p:txBody>
          <a:bodyPr/>
          <a:lstStyle/>
          <a:p>
            <a:pPr>
              <a:defRPr/>
            </a:pPr>
            <a:r>
              <a:rPr lang="en-US"/>
              <a:t>© Copyright VIEWNEXT 2018</a:t>
            </a:r>
          </a:p>
        </p:txBody>
      </p:sp>
      <p:sp>
        <p:nvSpPr>
          <p:cNvPr id="4" name="3 Marcador de número de diapositiva"/>
          <p:cNvSpPr>
            <a:spLocks noGrp="1"/>
          </p:cNvSpPr>
          <p:nvPr>
            <p:ph type="sldNum" sz="quarter" idx="12"/>
          </p:nvPr>
        </p:nvSpPr>
        <p:spPr/>
        <p:txBody>
          <a:bodyPr/>
          <a:lstStyle/>
          <a:p>
            <a:pPr>
              <a:defRPr/>
            </a:pPr>
            <a:fld id="{F54745A0-DBC3-442E-87AA-580594466F68}" type="slidenum">
              <a:rPr lang="es-ES"/>
              <a:pPr>
                <a:defRPr/>
              </a:pPr>
              <a:t>6</a:t>
            </a:fld>
            <a:endParaRPr lang="es-ES" dirty="0"/>
          </a:p>
        </p:txBody>
      </p:sp>
      <p:sp>
        <p:nvSpPr>
          <p:cNvPr id="8" name="7 Rectángulo"/>
          <p:cNvSpPr/>
          <p:nvPr/>
        </p:nvSpPr>
        <p:spPr>
          <a:xfrm>
            <a:off x="450850" y="700088"/>
            <a:ext cx="100013" cy="100806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5" name="CuadroTexto 4">
            <a:extLst>
              <a:ext uri="{FF2B5EF4-FFF2-40B4-BE49-F238E27FC236}">
                <a16:creationId xmlns:a16="http://schemas.microsoft.com/office/drawing/2014/main" id="{B5F021CB-B657-41C4-9647-84845B47F3C7}"/>
              </a:ext>
            </a:extLst>
          </p:cNvPr>
          <p:cNvSpPr txBox="1"/>
          <p:nvPr/>
        </p:nvSpPr>
        <p:spPr>
          <a:xfrm>
            <a:off x="755576" y="987574"/>
            <a:ext cx="6624736" cy="2031325"/>
          </a:xfrm>
          <a:prstGeom prst="rect">
            <a:avLst/>
          </a:prstGeom>
          <a:noFill/>
        </p:spPr>
        <p:txBody>
          <a:bodyPr wrap="square" rtlCol="0">
            <a:spAutoFit/>
          </a:bodyPr>
          <a:lstStyle/>
          <a:p>
            <a:pPr marL="285750" indent="-285750">
              <a:buFont typeface="Arial" panose="020B0604020202020204" pitchFamily="34" charset="0"/>
              <a:buChar char="•"/>
            </a:pPr>
            <a:r>
              <a:rPr lang="es-ES" b="1" dirty="0" err="1"/>
              <a:t>Code</a:t>
            </a:r>
            <a:r>
              <a:rPr lang="es-ES" b="1" dirty="0"/>
              <a:t> </a:t>
            </a:r>
            <a:r>
              <a:rPr lang="es-ES" b="1" dirty="0" err="1"/>
              <a:t>Smell</a:t>
            </a:r>
            <a:r>
              <a:rPr lang="es-ES" dirty="0"/>
              <a:t>: Son estructuras de código que podrían ser problemáticas, como duplicación de código, funciones demasiado largas o complejas, y nombres de variables poco descriptivos. Los clasifica como "</a:t>
            </a:r>
            <a:r>
              <a:rPr lang="es-ES" dirty="0" err="1"/>
              <a:t>Code</a:t>
            </a:r>
            <a:r>
              <a:rPr lang="es-ES" dirty="0"/>
              <a:t> </a:t>
            </a:r>
            <a:r>
              <a:rPr lang="es-ES" dirty="0" err="1"/>
              <a:t>Smells</a:t>
            </a:r>
            <a:r>
              <a:rPr lang="es-ES" dirty="0"/>
              <a:t>" o "Malos olores de código".</a:t>
            </a:r>
          </a:p>
          <a:p>
            <a:r>
              <a:rPr lang="es-ES" dirty="0"/>
              <a:t> </a:t>
            </a:r>
            <a:br>
              <a:rPr lang="es-ES" dirty="0"/>
            </a:br>
            <a:endParaRPr lang="es-ES" dirty="0"/>
          </a:p>
        </p:txBody>
      </p:sp>
      <p:pic>
        <p:nvPicPr>
          <p:cNvPr id="2" name="Imagen 1">
            <a:extLst>
              <a:ext uri="{FF2B5EF4-FFF2-40B4-BE49-F238E27FC236}">
                <a16:creationId xmlns:a16="http://schemas.microsoft.com/office/drawing/2014/main" id="{0EB75698-8476-4743-8096-97D7EC8C1CD9}"/>
              </a:ext>
            </a:extLst>
          </p:cNvPr>
          <p:cNvPicPr>
            <a:picLocks noChangeAspect="1"/>
          </p:cNvPicPr>
          <p:nvPr/>
        </p:nvPicPr>
        <p:blipFill>
          <a:blip r:embed="rId2"/>
          <a:stretch>
            <a:fillRect/>
          </a:stretch>
        </p:blipFill>
        <p:spPr>
          <a:xfrm>
            <a:off x="0" y="-10249"/>
            <a:ext cx="9144000" cy="725347"/>
          </a:xfrm>
          <a:prstGeom prst="rect">
            <a:avLst/>
          </a:prstGeom>
        </p:spPr>
      </p:pic>
    </p:spTree>
    <p:extLst>
      <p:ext uri="{BB962C8B-B14F-4D97-AF65-F5344CB8AC3E}">
        <p14:creationId xmlns:p14="http://schemas.microsoft.com/office/powerpoint/2010/main" val="157884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Título"/>
          <p:cNvSpPr>
            <a:spLocks noGrp="1"/>
          </p:cNvSpPr>
          <p:nvPr>
            <p:ph type="title"/>
          </p:nvPr>
        </p:nvSpPr>
        <p:spPr/>
        <p:txBody>
          <a:bodyPr/>
          <a:lstStyle/>
          <a:p>
            <a:r>
              <a:rPr lang="es-ES" dirty="0">
                <a:cs typeface="Arial" charset="0"/>
              </a:rPr>
              <a:t>Práctica 4 – </a:t>
            </a:r>
            <a:r>
              <a:rPr lang="es-ES" dirty="0" err="1"/>
              <a:t>SonarQube</a:t>
            </a:r>
            <a:r>
              <a:rPr lang="es-ES" dirty="0"/>
              <a:t> &amp; </a:t>
            </a:r>
            <a:r>
              <a:rPr lang="es-ES" dirty="0" err="1"/>
              <a:t>SonarLint</a:t>
            </a:r>
            <a:endParaRPr dirty="0">
              <a:cs typeface="Arial" charset="0"/>
            </a:endParaRPr>
          </a:p>
        </p:txBody>
      </p:sp>
      <p:sp>
        <p:nvSpPr>
          <p:cNvPr id="3" name="2 Marcador de pie de página"/>
          <p:cNvSpPr>
            <a:spLocks noGrp="1"/>
          </p:cNvSpPr>
          <p:nvPr>
            <p:ph type="ftr" sz="quarter" idx="11"/>
          </p:nvPr>
        </p:nvSpPr>
        <p:spPr/>
        <p:txBody>
          <a:bodyPr/>
          <a:lstStyle/>
          <a:p>
            <a:pPr>
              <a:defRPr/>
            </a:pPr>
            <a:r>
              <a:rPr lang="en-US"/>
              <a:t>© Copyright VIEWNEXT 2018</a:t>
            </a:r>
          </a:p>
        </p:txBody>
      </p:sp>
      <p:sp>
        <p:nvSpPr>
          <p:cNvPr id="4" name="3 Marcador de número de diapositiva"/>
          <p:cNvSpPr>
            <a:spLocks noGrp="1"/>
          </p:cNvSpPr>
          <p:nvPr>
            <p:ph type="sldNum" sz="quarter" idx="12"/>
          </p:nvPr>
        </p:nvSpPr>
        <p:spPr/>
        <p:txBody>
          <a:bodyPr/>
          <a:lstStyle/>
          <a:p>
            <a:pPr>
              <a:defRPr/>
            </a:pPr>
            <a:fld id="{F54745A0-DBC3-442E-87AA-580594466F68}" type="slidenum">
              <a:rPr lang="es-ES"/>
              <a:pPr>
                <a:defRPr/>
              </a:pPr>
              <a:t>7</a:t>
            </a:fld>
            <a:endParaRPr lang="es-ES" dirty="0"/>
          </a:p>
        </p:txBody>
      </p:sp>
      <p:sp>
        <p:nvSpPr>
          <p:cNvPr id="8" name="7 Rectángulo"/>
          <p:cNvSpPr/>
          <p:nvPr/>
        </p:nvSpPr>
        <p:spPr>
          <a:xfrm>
            <a:off x="450850" y="700088"/>
            <a:ext cx="100013" cy="100806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pic>
        <p:nvPicPr>
          <p:cNvPr id="2" name="Imagen 1"/>
          <p:cNvPicPr>
            <a:picLocks noChangeAspect="1"/>
          </p:cNvPicPr>
          <p:nvPr/>
        </p:nvPicPr>
        <p:blipFill>
          <a:blip r:embed="rId2"/>
          <a:stretch>
            <a:fillRect/>
          </a:stretch>
        </p:blipFill>
        <p:spPr>
          <a:xfrm>
            <a:off x="1" y="0"/>
            <a:ext cx="9252520" cy="4910137"/>
          </a:xfrm>
          <a:prstGeom prst="rect">
            <a:avLst/>
          </a:prstGeom>
        </p:spPr>
      </p:pic>
    </p:spTree>
    <p:extLst>
      <p:ext uri="{BB962C8B-B14F-4D97-AF65-F5344CB8AC3E}">
        <p14:creationId xmlns:p14="http://schemas.microsoft.com/office/powerpoint/2010/main" val="4213461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Título"/>
          <p:cNvSpPr>
            <a:spLocks noGrp="1"/>
          </p:cNvSpPr>
          <p:nvPr>
            <p:ph type="title"/>
          </p:nvPr>
        </p:nvSpPr>
        <p:spPr/>
        <p:txBody>
          <a:bodyPr/>
          <a:lstStyle/>
          <a:p>
            <a:r>
              <a:rPr lang="es-ES" dirty="0">
                <a:cs typeface="Arial" charset="0"/>
              </a:rPr>
              <a:t>Práctica 4 – </a:t>
            </a:r>
            <a:r>
              <a:rPr lang="es-ES" dirty="0" err="1"/>
              <a:t>SonarQube</a:t>
            </a:r>
            <a:r>
              <a:rPr lang="es-ES" dirty="0"/>
              <a:t> &amp; </a:t>
            </a:r>
            <a:r>
              <a:rPr lang="es-ES" dirty="0" err="1"/>
              <a:t>SonarLint</a:t>
            </a:r>
            <a:endParaRPr dirty="0">
              <a:cs typeface="Arial" charset="0"/>
            </a:endParaRPr>
          </a:p>
        </p:txBody>
      </p:sp>
      <p:sp>
        <p:nvSpPr>
          <p:cNvPr id="3" name="2 Marcador de pie de página"/>
          <p:cNvSpPr>
            <a:spLocks noGrp="1"/>
          </p:cNvSpPr>
          <p:nvPr>
            <p:ph type="ftr" sz="quarter" idx="11"/>
          </p:nvPr>
        </p:nvSpPr>
        <p:spPr/>
        <p:txBody>
          <a:bodyPr/>
          <a:lstStyle/>
          <a:p>
            <a:pPr>
              <a:defRPr/>
            </a:pPr>
            <a:r>
              <a:rPr lang="en-US"/>
              <a:t>© Copyright VIEWNEXT 2018</a:t>
            </a:r>
          </a:p>
        </p:txBody>
      </p:sp>
      <p:sp>
        <p:nvSpPr>
          <p:cNvPr id="4" name="3 Marcador de número de diapositiva"/>
          <p:cNvSpPr>
            <a:spLocks noGrp="1"/>
          </p:cNvSpPr>
          <p:nvPr>
            <p:ph type="sldNum" sz="quarter" idx="12"/>
          </p:nvPr>
        </p:nvSpPr>
        <p:spPr/>
        <p:txBody>
          <a:bodyPr/>
          <a:lstStyle/>
          <a:p>
            <a:pPr>
              <a:defRPr/>
            </a:pPr>
            <a:fld id="{F54745A0-DBC3-442E-87AA-580594466F68}" type="slidenum">
              <a:rPr lang="es-ES"/>
              <a:pPr>
                <a:defRPr/>
              </a:pPr>
              <a:t>8</a:t>
            </a:fld>
            <a:endParaRPr lang="es-ES" dirty="0"/>
          </a:p>
        </p:txBody>
      </p:sp>
      <p:sp>
        <p:nvSpPr>
          <p:cNvPr id="8" name="7 Rectángulo"/>
          <p:cNvSpPr/>
          <p:nvPr/>
        </p:nvSpPr>
        <p:spPr>
          <a:xfrm>
            <a:off x="450850" y="700088"/>
            <a:ext cx="100013" cy="100806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pic>
        <p:nvPicPr>
          <p:cNvPr id="5" name="Imagen 4"/>
          <p:cNvPicPr>
            <a:picLocks noChangeAspect="1"/>
          </p:cNvPicPr>
          <p:nvPr/>
        </p:nvPicPr>
        <p:blipFill>
          <a:blip r:embed="rId2"/>
          <a:stretch>
            <a:fillRect/>
          </a:stretch>
        </p:blipFill>
        <p:spPr>
          <a:xfrm>
            <a:off x="0" y="159481"/>
            <a:ext cx="9144000" cy="4734782"/>
          </a:xfrm>
          <a:prstGeom prst="rect">
            <a:avLst/>
          </a:prstGeom>
        </p:spPr>
      </p:pic>
    </p:spTree>
    <p:extLst>
      <p:ext uri="{BB962C8B-B14F-4D97-AF65-F5344CB8AC3E}">
        <p14:creationId xmlns:p14="http://schemas.microsoft.com/office/powerpoint/2010/main" val="165204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Título"/>
          <p:cNvSpPr>
            <a:spLocks noGrp="1"/>
          </p:cNvSpPr>
          <p:nvPr>
            <p:ph type="title"/>
          </p:nvPr>
        </p:nvSpPr>
        <p:spPr/>
        <p:txBody>
          <a:bodyPr/>
          <a:lstStyle/>
          <a:p>
            <a:r>
              <a:rPr lang="es-ES" dirty="0">
                <a:cs typeface="Arial" charset="0"/>
              </a:rPr>
              <a:t>Práctica 4 – </a:t>
            </a:r>
            <a:r>
              <a:rPr lang="es-ES" dirty="0" err="1"/>
              <a:t>SonarQube</a:t>
            </a:r>
            <a:r>
              <a:rPr lang="es-ES" dirty="0"/>
              <a:t> &amp; </a:t>
            </a:r>
            <a:r>
              <a:rPr lang="es-ES" dirty="0" err="1"/>
              <a:t>SonarLint</a:t>
            </a:r>
            <a:endParaRPr dirty="0">
              <a:cs typeface="Arial" charset="0"/>
            </a:endParaRPr>
          </a:p>
        </p:txBody>
      </p:sp>
      <p:sp>
        <p:nvSpPr>
          <p:cNvPr id="3" name="2 Marcador de pie de página"/>
          <p:cNvSpPr>
            <a:spLocks noGrp="1"/>
          </p:cNvSpPr>
          <p:nvPr>
            <p:ph type="ftr" sz="quarter" idx="11"/>
          </p:nvPr>
        </p:nvSpPr>
        <p:spPr/>
        <p:txBody>
          <a:bodyPr/>
          <a:lstStyle/>
          <a:p>
            <a:pPr>
              <a:defRPr/>
            </a:pPr>
            <a:r>
              <a:rPr lang="en-US"/>
              <a:t>© Copyright VIEWNEXT 2018</a:t>
            </a:r>
          </a:p>
        </p:txBody>
      </p:sp>
      <p:sp>
        <p:nvSpPr>
          <p:cNvPr id="4" name="3 Marcador de número de diapositiva"/>
          <p:cNvSpPr>
            <a:spLocks noGrp="1"/>
          </p:cNvSpPr>
          <p:nvPr>
            <p:ph type="sldNum" sz="quarter" idx="12"/>
          </p:nvPr>
        </p:nvSpPr>
        <p:spPr/>
        <p:txBody>
          <a:bodyPr/>
          <a:lstStyle/>
          <a:p>
            <a:pPr>
              <a:defRPr/>
            </a:pPr>
            <a:fld id="{F54745A0-DBC3-442E-87AA-580594466F68}" type="slidenum">
              <a:rPr lang="es-ES"/>
              <a:pPr>
                <a:defRPr/>
              </a:pPr>
              <a:t>9</a:t>
            </a:fld>
            <a:endParaRPr lang="es-ES" dirty="0"/>
          </a:p>
        </p:txBody>
      </p:sp>
      <p:sp>
        <p:nvSpPr>
          <p:cNvPr id="8" name="7 Rectángulo"/>
          <p:cNvSpPr/>
          <p:nvPr/>
        </p:nvSpPr>
        <p:spPr>
          <a:xfrm>
            <a:off x="450850" y="700088"/>
            <a:ext cx="100013" cy="100806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9" name="Rectangle 32"/>
          <p:cNvSpPr>
            <a:spLocks noChangeAspect="1" noChangeArrowheads="1"/>
          </p:cNvSpPr>
          <p:nvPr/>
        </p:nvSpPr>
        <p:spPr bwMode="auto">
          <a:xfrm>
            <a:off x="550863" y="700088"/>
            <a:ext cx="8124825" cy="1008062"/>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lIns="72000" tIns="0" rIns="72000" bIns="0" anchor="ctr"/>
          <a:lstStyle/>
          <a:p>
            <a:pPr algn="just" fontAlgn="auto">
              <a:spcBef>
                <a:spcPct val="20000"/>
              </a:spcBef>
              <a:spcAft>
                <a:spcPct val="20000"/>
              </a:spcAft>
              <a:buClr>
                <a:srgbClr val="FF9933"/>
              </a:buClr>
              <a:buSzPct val="120000"/>
              <a:defRPr/>
            </a:pPr>
            <a:r>
              <a:rPr lang="es-ES" sz="1400" dirty="0">
                <a:latin typeface="+mn-lt"/>
                <a:cs typeface="+mn-cs"/>
              </a:rPr>
              <a:t>Consiste básicamente en trabajar conjuntamente con </a:t>
            </a:r>
            <a:r>
              <a:rPr lang="es-ES" sz="1400" dirty="0" err="1">
                <a:latin typeface="+mn-lt"/>
                <a:cs typeface="+mn-cs"/>
              </a:rPr>
              <a:t>SonarQube</a:t>
            </a:r>
            <a:r>
              <a:rPr lang="es-ES" sz="1400" dirty="0">
                <a:latin typeface="+mn-lt"/>
                <a:cs typeface="+mn-cs"/>
              </a:rPr>
              <a:t>  y </a:t>
            </a:r>
            <a:r>
              <a:rPr lang="es-ES" sz="1400" dirty="0" err="1">
                <a:latin typeface="+mn-lt"/>
                <a:cs typeface="+mn-cs"/>
              </a:rPr>
              <a:t>SonarLint</a:t>
            </a:r>
            <a:r>
              <a:rPr lang="es-ES" sz="1400" dirty="0">
                <a:latin typeface="+mn-lt"/>
                <a:cs typeface="+mn-cs"/>
              </a:rPr>
              <a:t>.</a:t>
            </a:r>
            <a:endParaRPr lang="es-ES" sz="1400" i="1" dirty="0">
              <a:latin typeface="+mn-lt"/>
              <a:cs typeface="+mn-cs"/>
            </a:endParaRPr>
          </a:p>
        </p:txBody>
      </p:sp>
      <p:sp>
        <p:nvSpPr>
          <p:cNvPr id="2" name="1 CuadroTexto"/>
          <p:cNvSpPr txBox="1"/>
          <p:nvPr/>
        </p:nvSpPr>
        <p:spPr>
          <a:xfrm>
            <a:off x="450850" y="1923678"/>
            <a:ext cx="8297614" cy="1477328"/>
          </a:xfrm>
          <a:prstGeom prst="rect">
            <a:avLst/>
          </a:prstGeom>
          <a:noFill/>
        </p:spPr>
        <p:txBody>
          <a:bodyPr wrap="square" rtlCol="0">
            <a:spAutoFit/>
          </a:bodyPr>
          <a:lstStyle/>
          <a:p>
            <a:r>
              <a:rPr lang="es-ES" b="1" dirty="0"/>
              <a:t>Paso 1: </a:t>
            </a:r>
            <a:r>
              <a:rPr lang="es-ES" dirty="0"/>
              <a:t>Abrir el </a:t>
            </a:r>
            <a:r>
              <a:rPr lang="es-ES" dirty="0" err="1"/>
              <a:t>workspace</a:t>
            </a:r>
            <a:r>
              <a:rPr lang="es-ES" dirty="0"/>
              <a:t> de prácticas</a:t>
            </a:r>
          </a:p>
          <a:p>
            <a:endParaRPr lang="es-ES" dirty="0"/>
          </a:p>
          <a:p>
            <a:r>
              <a:rPr lang="es-ES" b="1" dirty="0"/>
              <a:t>Paso 2: </a:t>
            </a:r>
            <a:r>
              <a:rPr lang="es-ES" dirty="0"/>
              <a:t>Subir a </a:t>
            </a:r>
            <a:r>
              <a:rPr lang="es-ES" dirty="0" err="1"/>
              <a:t>sonarQube</a:t>
            </a:r>
            <a:r>
              <a:rPr lang="es-ES" dirty="0"/>
              <a:t>, proyectos </a:t>
            </a:r>
            <a:r>
              <a:rPr lang="es-ES" dirty="0" err="1"/>
              <a:t>database</a:t>
            </a:r>
            <a:r>
              <a:rPr lang="es-ES" dirty="0"/>
              <a:t> y </a:t>
            </a:r>
            <a:r>
              <a:rPr lang="es-ES" dirty="0" err="1"/>
              <a:t>maven</a:t>
            </a:r>
            <a:r>
              <a:rPr lang="es-ES" dirty="0"/>
              <a:t>.</a:t>
            </a:r>
          </a:p>
          <a:p>
            <a:endParaRPr lang="es-ES" dirty="0"/>
          </a:p>
          <a:p>
            <a:r>
              <a:rPr lang="es-ES" b="1" dirty="0"/>
              <a:t>Paso 3: </a:t>
            </a:r>
            <a:r>
              <a:rPr lang="es-ES" dirty="0"/>
              <a:t>Ver casos y arreglarlos </a:t>
            </a:r>
          </a:p>
        </p:txBody>
      </p:sp>
    </p:spTree>
  </p:cSld>
  <p:clrMapOvr>
    <a:masterClrMapping/>
  </p:clrMapOvr>
</p:sld>
</file>

<file path=ppt/theme/theme1.xml><?xml version="1.0" encoding="utf-8"?>
<a:theme xmlns:a="http://schemas.openxmlformats.org/drawingml/2006/main" name="Tema de Office">
  <a:themeElements>
    <a:clrScheme name="VIEWNEXT">
      <a:dk1>
        <a:sysClr val="windowText" lastClr="000000"/>
      </a:dk1>
      <a:lt1>
        <a:sysClr val="window" lastClr="FFFFFF"/>
      </a:lt1>
      <a:dk2>
        <a:srgbClr val="00649D"/>
      </a:dk2>
      <a:lt2>
        <a:srgbClr val="00B0DA"/>
      </a:lt2>
      <a:accent1>
        <a:srgbClr val="1F497D"/>
      </a:accent1>
      <a:accent2>
        <a:srgbClr val="00B0DA"/>
      </a:accent2>
      <a:accent3>
        <a:srgbClr val="9C9E9F"/>
      </a:accent3>
      <a:accent4>
        <a:srgbClr val="FFFFFF"/>
      </a:accent4>
      <a:accent5>
        <a:srgbClr val="4BACC6"/>
      </a:accent5>
      <a:accent6>
        <a:srgbClr val="BFBFB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C25DEF76B93F445AC2E22EF8B6B3A5F" ma:contentTypeVersion="2" ma:contentTypeDescription="Crear nuevo documento." ma:contentTypeScope="" ma:versionID="7f0ce1fad5bec73da1033bdf314f7b6c">
  <xsd:schema xmlns:xsd="http://www.w3.org/2001/XMLSchema" xmlns:xs="http://www.w3.org/2001/XMLSchema" xmlns:p="http://schemas.microsoft.com/office/2006/metadata/properties" xmlns:ns2="575d6373-cd0e-481d-a520-c99af498d608" targetNamespace="http://schemas.microsoft.com/office/2006/metadata/properties" ma:root="true" ma:fieldsID="98f9aea90210e8318f2f72972efe8de3" ns2:_="">
    <xsd:import namespace="575d6373-cd0e-481d-a520-c99af498d60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5d6373-cd0e-481d-a520-c99af498d6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1E69B-24A2-49DD-BE84-0B9FB501D2A3}">
  <ds:schemaRefs>
    <ds:schemaRef ds:uri="http://schemas.microsoft.com/sharepoint/v3/contenttype/forms"/>
  </ds:schemaRefs>
</ds:datastoreItem>
</file>

<file path=customXml/itemProps2.xml><?xml version="1.0" encoding="utf-8"?>
<ds:datastoreItem xmlns:ds="http://schemas.openxmlformats.org/officeDocument/2006/customXml" ds:itemID="{F48A7B51-5C6A-4C49-9DED-B8AE78930606}">
  <ds:schemaRefs>
    <ds:schemaRef ds:uri="http://schemas.microsoft.com/office/2006/documentManagement/types"/>
    <ds:schemaRef ds:uri="http://purl.org/dc/elements/1.1/"/>
    <ds:schemaRef ds:uri="http://schemas.microsoft.com/office/2006/metadata/properties"/>
    <ds:schemaRef ds:uri="575d6373-cd0e-481d-a520-c99af498d608"/>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D709192C-E09F-4F74-A0F3-DA6558ABF5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5d6373-cd0e-481d-a520-c99af498d6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3774</TotalTime>
  <Words>627</Words>
  <Application>Microsoft Office PowerPoint</Application>
  <PresentationFormat>Presentación en pantalla (16:9)</PresentationFormat>
  <Paragraphs>88</Paragraphs>
  <Slides>19</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Calibri</vt:lpstr>
      <vt:lpstr>Tema de Office</vt:lpstr>
      <vt:lpstr>Herramientas de calidad</vt:lpstr>
      <vt:lpstr>Práctica 4 – SonarQube &amp; SonarLint</vt:lpstr>
      <vt:lpstr>Práctica 4 – SonarQube &amp; SonarLint</vt:lpstr>
      <vt:lpstr>Práctica 4 – SonarQube &amp; SonarLint</vt:lpstr>
      <vt:lpstr>Práctica 4 – SonarQube &amp; SonarLint</vt:lpstr>
      <vt:lpstr>Práctica 4 – SonarQube &amp; SonarLint</vt:lpstr>
      <vt:lpstr>Práctica 4 – SonarQube &amp; SonarLint</vt:lpstr>
      <vt:lpstr>Práctica 4 – SonarQube &amp; SonarLint</vt:lpstr>
      <vt:lpstr>Práctica 4 – SonarQube &amp; SonarLint</vt:lpstr>
      <vt:lpstr>Práctica 4 – Arrancamos consola SonarQube</vt:lpstr>
      <vt:lpstr>Práctica 4 – Arrancamos consola SonarQube</vt:lpstr>
      <vt:lpstr>Práctica 4 – Arrancamos consola SonarQube</vt:lpstr>
      <vt:lpstr>Práctica 4 – Administracion SonarQube Sin Autenticar</vt:lpstr>
      <vt:lpstr>Práctica 4 – Administracion SonarQube Autenticacion</vt:lpstr>
      <vt:lpstr>Práctica 4 – Administracion SonarQube Autenticacion</vt:lpstr>
      <vt:lpstr>Práctica 4 – Administracion SonarQube Autenticacion</vt:lpstr>
      <vt:lpstr>Práctica 4 – Instalar SonarLint</vt:lpstr>
      <vt:lpstr>Práctica 4 – Arrancamos consola SonarQube</vt:lpstr>
      <vt:lpstr>Presentación de PowerPoint</vt:lpstr>
    </vt:vector>
  </TitlesOfParts>
  <Company>Ingeniería de Software Avanzado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Practices de Rendimiento - Introducción</dc:title>
  <dc:creator/>
  <cp:lastModifiedBy>RUBEN ESCUDERO PLAZA</cp:lastModifiedBy>
  <cp:revision>248</cp:revision>
  <cp:lastPrinted>2018-01-30T11:44:24Z</cp:lastPrinted>
  <dcterms:created xsi:type="dcterms:W3CDTF">2016-01-07T10:39:42Z</dcterms:created>
  <dcterms:modified xsi:type="dcterms:W3CDTF">2023-09-26T07:25:33Z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0x0101009C25DEF76B93F445AC2E22EF8B6B3A5F</vt:lpwstr>
  </property>
</Properties>
</file>